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7"/>
  </p:notesMasterIdLst>
  <p:sldIdLst>
    <p:sldId id="267" r:id="rId2"/>
    <p:sldId id="339" r:id="rId3"/>
    <p:sldId id="295" r:id="rId4"/>
    <p:sldId id="367" r:id="rId5"/>
    <p:sldId id="368" r:id="rId6"/>
    <p:sldId id="369" r:id="rId7"/>
    <p:sldId id="371" r:id="rId8"/>
    <p:sldId id="372" r:id="rId9"/>
    <p:sldId id="373" r:id="rId10"/>
    <p:sldId id="374" r:id="rId11"/>
    <p:sldId id="375" r:id="rId12"/>
    <p:sldId id="376" r:id="rId13"/>
    <p:sldId id="377" r:id="rId14"/>
    <p:sldId id="378" r:id="rId15"/>
    <p:sldId id="379" r:id="rId16"/>
    <p:sldId id="380" r:id="rId17"/>
    <p:sldId id="381" r:id="rId18"/>
    <p:sldId id="382" r:id="rId19"/>
    <p:sldId id="383" r:id="rId20"/>
    <p:sldId id="384" r:id="rId21"/>
    <p:sldId id="385" r:id="rId22"/>
    <p:sldId id="386" r:id="rId23"/>
    <p:sldId id="387" r:id="rId24"/>
    <p:sldId id="390" r:id="rId25"/>
    <p:sldId id="389" r:id="rId26"/>
  </p:sldIdLst>
  <p:sldSz cx="9144000" cy="6858000" type="screen4x3"/>
  <p:notesSz cx="6858000" cy="9144000"/>
  <p:embeddedFontLst>
    <p:embeddedFont>
      <p:font typeface="Franklin Gothic Book" panose="020B0503020102020204" pitchFamily="34" charset="0"/>
      <p:regular r:id="rId28"/>
      <p:italic r:id="rId29"/>
    </p:embeddedFont>
    <p:embeddedFont>
      <p:font typeface="Franklin Gothic Medium" panose="020B0603020102020204" pitchFamily="34" charset="0"/>
      <p:regular r:id="rId30"/>
      <p:italic r:id="rId31"/>
    </p:embeddedFont>
    <p:embeddedFont>
      <p:font typeface="Franklin Gothic Medium Cond" panose="020B0606030402020204" pitchFamily="34" charset="0"/>
      <p:regular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B991"/>
    <a:srgbClr val="6F72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F1B5C7-A978-4CFB-9118-3CC57D4111D9}" v="21" dt="2025-10-09T16:13:06.2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19"/>
    <p:restoredTop sz="95331" autoAdjust="0"/>
  </p:normalViewPr>
  <p:slideViewPr>
    <p:cSldViewPr snapToGrid="0">
      <p:cViewPr varScale="1">
        <p:scale>
          <a:sx n="105" d="100"/>
          <a:sy n="105" d="100"/>
        </p:scale>
        <p:origin x="1472" y="184"/>
      </p:cViewPr>
      <p:guideLst/>
    </p:cSldViewPr>
  </p:slideViewPr>
  <p:notesTextViewPr>
    <p:cViewPr>
      <p:scale>
        <a:sx n="75" d="100"/>
        <a:sy n="7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CC11E2-E25F-434D-BC0C-3BEA4118C3FA}" type="doc">
      <dgm:prSet loTypeId="urn:microsoft.com/office/officeart/2008/layout/VerticalCurvedList" loCatId="" qsTypeId="urn:microsoft.com/office/officeart/2005/8/quickstyle/simple1" qsCatId="simple" csTypeId="urn:microsoft.com/office/officeart/2005/8/colors/accent3_2" csCatId="accent3" phldr="1"/>
      <dgm:spPr/>
      <dgm:t>
        <a:bodyPr/>
        <a:lstStyle/>
        <a:p>
          <a:endParaRPr lang="en-US"/>
        </a:p>
      </dgm:t>
    </dgm:pt>
    <dgm:pt modelId="{BB1F1468-D203-6749-93B4-BC608DACA55F}">
      <dgm:prSet phldrT="[Text]" custT="1"/>
      <dgm:spPr/>
      <dgm:t>
        <a:bodyPr/>
        <a:lstStyle/>
        <a:p>
          <a:pPr>
            <a:buFont typeface="Wingdings" pitchFamily="2" charset="2"/>
            <a:buAutoNum type="arabicPeriod"/>
          </a:pPr>
          <a:r>
            <a:rPr lang="en-US" sz="2000" dirty="0">
              <a:latin typeface="+mj-lt"/>
            </a:rPr>
            <a:t>What is a close reading?</a:t>
          </a:r>
        </a:p>
      </dgm:t>
    </dgm:pt>
    <dgm:pt modelId="{89654F10-D085-7244-A150-CE524851EB95}" type="parTrans" cxnId="{A9C74F60-9639-264B-8899-ED2257B69D56}">
      <dgm:prSet/>
      <dgm:spPr/>
      <dgm:t>
        <a:bodyPr/>
        <a:lstStyle/>
        <a:p>
          <a:endParaRPr lang="en-US">
            <a:latin typeface="+mj-lt"/>
          </a:endParaRPr>
        </a:p>
      </dgm:t>
    </dgm:pt>
    <dgm:pt modelId="{6D9EAE2A-110B-4C48-8A71-C9433D89CFB0}" type="sibTrans" cxnId="{A9C74F60-9639-264B-8899-ED2257B69D56}">
      <dgm:prSet/>
      <dgm:spPr/>
      <dgm:t>
        <a:bodyPr/>
        <a:lstStyle/>
        <a:p>
          <a:endParaRPr lang="en-US">
            <a:latin typeface="+mj-lt"/>
          </a:endParaRPr>
        </a:p>
      </dgm:t>
    </dgm:pt>
    <dgm:pt modelId="{D046B702-FC8D-F64C-8508-233A76078119}">
      <dgm:prSet phldrT="[Text]" custT="1"/>
      <dgm:spPr/>
      <dgm:t>
        <a:bodyPr/>
        <a:lstStyle/>
        <a:p>
          <a:pPr marL="0" lvl="0" indent="0" algn="l" defTabSz="889000">
            <a:lnSpc>
              <a:spcPct val="90000"/>
            </a:lnSpc>
            <a:spcBef>
              <a:spcPct val="0"/>
            </a:spcBef>
            <a:spcAft>
              <a:spcPct val="35000"/>
            </a:spcAft>
            <a:buFont typeface="Wingdings" pitchFamily="2" charset="2"/>
            <a:buNone/>
          </a:pPr>
          <a:r>
            <a:rPr lang="en-US" altLang="en-US" sz="2000" kern="1200">
              <a:latin typeface="+mj-lt"/>
              <a:ea typeface="+mn-ea"/>
              <a:cs typeface="+mn-cs"/>
            </a:rPr>
            <a:t>What is the goal of close reading?</a:t>
          </a:r>
          <a:endParaRPr lang="en-US" sz="2000" kern="1200" dirty="0">
            <a:latin typeface="+mj-lt"/>
            <a:ea typeface="+mn-ea"/>
            <a:cs typeface="+mn-cs"/>
          </a:endParaRPr>
        </a:p>
      </dgm:t>
    </dgm:pt>
    <dgm:pt modelId="{45569EC1-4AF5-9448-9B1F-787DB3CD1EEB}" type="parTrans" cxnId="{31000E01-0F10-D941-BD69-63B3D0D3D821}">
      <dgm:prSet/>
      <dgm:spPr/>
      <dgm:t>
        <a:bodyPr/>
        <a:lstStyle/>
        <a:p>
          <a:endParaRPr lang="en-US">
            <a:latin typeface="+mj-lt"/>
          </a:endParaRPr>
        </a:p>
      </dgm:t>
    </dgm:pt>
    <dgm:pt modelId="{7943BA3F-F1BB-F34C-AF38-9857743C8C10}" type="sibTrans" cxnId="{31000E01-0F10-D941-BD69-63B3D0D3D821}">
      <dgm:prSet/>
      <dgm:spPr/>
      <dgm:t>
        <a:bodyPr/>
        <a:lstStyle/>
        <a:p>
          <a:endParaRPr lang="en-US">
            <a:latin typeface="+mj-lt"/>
          </a:endParaRPr>
        </a:p>
      </dgm:t>
    </dgm:pt>
    <dgm:pt modelId="{7D3E2309-CD3C-CD43-B405-90E5D5A2692D}">
      <dgm:prSet phldrT="[Text]" custT="1"/>
      <dgm:spPr/>
      <dgm:t>
        <a:bodyPr/>
        <a:lstStyle/>
        <a:p>
          <a:pPr>
            <a:buAutoNum type="arabicPeriod"/>
          </a:pPr>
          <a:r>
            <a:rPr lang="en-US" sz="2000" dirty="0">
              <a:latin typeface="+mj-lt"/>
            </a:rPr>
            <a:t>Tips for reading poems</a:t>
          </a:r>
        </a:p>
      </dgm:t>
    </dgm:pt>
    <dgm:pt modelId="{C00850FF-8B65-1745-8DB2-8BDB3419A187}" type="parTrans" cxnId="{9033F3F0-DFA6-664A-9D49-C96CE86E5E35}">
      <dgm:prSet/>
      <dgm:spPr/>
      <dgm:t>
        <a:bodyPr/>
        <a:lstStyle/>
        <a:p>
          <a:endParaRPr lang="en-US">
            <a:latin typeface="+mj-lt"/>
          </a:endParaRPr>
        </a:p>
      </dgm:t>
    </dgm:pt>
    <dgm:pt modelId="{C9B59249-1CCC-C94F-A56D-5574A8640D81}" type="sibTrans" cxnId="{9033F3F0-DFA6-664A-9D49-C96CE86E5E35}">
      <dgm:prSet/>
      <dgm:spPr/>
      <dgm:t>
        <a:bodyPr/>
        <a:lstStyle/>
        <a:p>
          <a:endParaRPr lang="en-US">
            <a:latin typeface="+mj-lt"/>
          </a:endParaRPr>
        </a:p>
      </dgm:t>
    </dgm:pt>
    <dgm:pt modelId="{838F32D5-3979-A64B-ACB0-FC63A681F177}">
      <dgm:prSet phldrT="[Text]" custT="1"/>
      <dgm:spPr/>
      <dgm:t>
        <a:bodyPr/>
        <a:lstStyle/>
        <a:p>
          <a:pPr>
            <a:buAutoNum type="arabicPeriod"/>
          </a:pPr>
          <a:r>
            <a:rPr lang="en-US" sz="2000" dirty="0">
              <a:latin typeface="+mj-lt"/>
              <a:ea typeface="+mn-lt"/>
              <a:cs typeface="+mn-lt"/>
            </a:rPr>
            <a:t>Steps for close reading</a:t>
          </a:r>
        </a:p>
      </dgm:t>
    </dgm:pt>
    <dgm:pt modelId="{5500639D-B7C0-E242-8222-4A6F4FEF3E1C}" type="parTrans" cxnId="{30862F72-3121-1349-B111-E3FD9313EB94}">
      <dgm:prSet/>
      <dgm:spPr/>
      <dgm:t>
        <a:bodyPr/>
        <a:lstStyle/>
        <a:p>
          <a:endParaRPr lang="en-US">
            <a:latin typeface="+mj-lt"/>
          </a:endParaRPr>
        </a:p>
      </dgm:t>
    </dgm:pt>
    <dgm:pt modelId="{6E48F630-0DD3-6B46-8F16-37D69D6DAE1F}" type="sibTrans" cxnId="{30862F72-3121-1349-B111-E3FD9313EB94}">
      <dgm:prSet/>
      <dgm:spPr/>
      <dgm:t>
        <a:bodyPr/>
        <a:lstStyle/>
        <a:p>
          <a:endParaRPr lang="en-US">
            <a:latin typeface="+mj-lt"/>
          </a:endParaRPr>
        </a:p>
      </dgm:t>
    </dgm:pt>
    <dgm:pt modelId="{B55E4ABB-587B-AE4C-BA45-B292EDB1CC62}">
      <dgm:prSet phldrT="[Text]" custT="1"/>
      <dgm:spPr/>
      <dgm:t>
        <a:bodyPr/>
        <a:lstStyle/>
        <a:p>
          <a:pPr>
            <a:buAutoNum type="arabicPeriod"/>
          </a:pPr>
          <a:r>
            <a:rPr lang="en-US" sz="2000" dirty="0">
              <a:latin typeface="+mj-lt"/>
              <a:ea typeface="+mn-lt"/>
              <a:cs typeface="+mn-lt"/>
            </a:rPr>
            <a:t>More helpful resources</a:t>
          </a:r>
        </a:p>
      </dgm:t>
    </dgm:pt>
    <dgm:pt modelId="{B36EC2A3-A7F0-EC49-8AD3-D682AA330DDA}" type="parTrans" cxnId="{4D62527E-71CA-774C-818F-4FF5A5B9A9D1}">
      <dgm:prSet/>
      <dgm:spPr/>
      <dgm:t>
        <a:bodyPr/>
        <a:lstStyle/>
        <a:p>
          <a:endParaRPr lang="en-US">
            <a:latin typeface="+mj-lt"/>
          </a:endParaRPr>
        </a:p>
      </dgm:t>
    </dgm:pt>
    <dgm:pt modelId="{289AAFDA-0C83-C746-B2BA-D24B337365C5}" type="sibTrans" cxnId="{4D62527E-71CA-774C-818F-4FF5A5B9A9D1}">
      <dgm:prSet/>
      <dgm:spPr/>
      <dgm:t>
        <a:bodyPr/>
        <a:lstStyle/>
        <a:p>
          <a:endParaRPr lang="en-US">
            <a:latin typeface="+mj-lt"/>
          </a:endParaRPr>
        </a:p>
      </dgm:t>
    </dgm:pt>
    <dgm:pt modelId="{33CF0309-904C-4B45-B278-92698ED4A831}" type="pres">
      <dgm:prSet presAssocID="{01CC11E2-E25F-434D-BC0C-3BEA4118C3FA}" presName="Name0" presStyleCnt="0">
        <dgm:presLayoutVars>
          <dgm:chMax val="7"/>
          <dgm:chPref val="7"/>
          <dgm:dir/>
        </dgm:presLayoutVars>
      </dgm:prSet>
      <dgm:spPr/>
    </dgm:pt>
    <dgm:pt modelId="{FC84575D-B38E-B541-A95B-456CB650EB2A}" type="pres">
      <dgm:prSet presAssocID="{01CC11E2-E25F-434D-BC0C-3BEA4118C3FA}" presName="Name1" presStyleCnt="0"/>
      <dgm:spPr/>
    </dgm:pt>
    <dgm:pt modelId="{0B3FE0D0-F84E-914D-95CE-EA9C3B372F66}" type="pres">
      <dgm:prSet presAssocID="{01CC11E2-E25F-434D-BC0C-3BEA4118C3FA}" presName="cycle" presStyleCnt="0"/>
      <dgm:spPr/>
    </dgm:pt>
    <dgm:pt modelId="{5DDA1590-2437-C547-AFED-91087F3F99F1}" type="pres">
      <dgm:prSet presAssocID="{01CC11E2-E25F-434D-BC0C-3BEA4118C3FA}" presName="srcNode" presStyleLbl="node1" presStyleIdx="0" presStyleCnt="5"/>
      <dgm:spPr/>
    </dgm:pt>
    <dgm:pt modelId="{B6A5BA46-F045-AB41-9A7E-41EFE6371059}" type="pres">
      <dgm:prSet presAssocID="{01CC11E2-E25F-434D-BC0C-3BEA4118C3FA}" presName="conn" presStyleLbl="parChTrans1D2" presStyleIdx="0" presStyleCnt="1"/>
      <dgm:spPr/>
    </dgm:pt>
    <dgm:pt modelId="{F40B7E4A-4126-864A-8F21-9397E39DDD93}" type="pres">
      <dgm:prSet presAssocID="{01CC11E2-E25F-434D-BC0C-3BEA4118C3FA}" presName="extraNode" presStyleLbl="node1" presStyleIdx="0" presStyleCnt="5"/>
      <dgm:spPr/>
    </dgm:pt>
    <dgm:pt modelId="{8253D5D3-DB25-7B4D-98E4-9DDDCCBA056A}" type="pres">
      <dgm:prSet presAssocID="{01CC11E2-E25F-434D-BC0C-3BEA4118C3FA}" presName="dstNode" presStyleLbl="node1" presStyleIdx="0" presStyleCnt="5"/>
      <dgm:spPr/>
    </dgm:pt>
    <dgm:pt modelId="{082EFF8F-2401-AD41-A57E-BD8DF82A7007}" type="pres">
      <dgm:prSet presAssocID="{BB1F1468-D203-6749-93B4-BC608DACA55F}" presName="text_1" presStyleLbl="node1" presStyleIdx="0" presStyleCnt="5">
        <dgm:presLayoutVars>
          <dgm:bulletEnabled val="1"/>
        </dgm:presLayoutVars>
      </dgm:prSet>
      <dgm:spPr/>
    </dgm:pt>
    <dgm:pt modelId="{7847A87D-0605-6249-B6C8-4BE88C8E0C1F}" type="pres">
      <dgm:prSet presAssocID="{BB1F1468-D203-6749-93B4-BC608DACA55F}" presName="accent_1" presStyleCnt="0"/>
      <dgm:spPr/>
    </dgm:pt>
    <dgm:pt modelId="{F316230C-3EC6-064C-B6D1-B935D52F58FD}" type="pres">
      <dgm:prSet presAssocID="{BB1F1468-D203-6749-93B4-BC608DACA55F}" presName="accentRepeatNode" presStyleLbl="solidFgAcc1" presStyleIdx="0" presStyleCnt="5"/>
      <dgm:spPr/>
    </dgm:pt>
    <dgm:pt modelId="{F6D193E7-80C0-A54B-A4CD-CD0C13CFB567}" type="pres">
      <dgm:prSet presAssocID="{D046B702-FC8D-F64C-8508-233A76078119}" presName="text_2" presStyleLbl="node1" presStyleIdx="1" presStyleCnt="5">
        <dgm:presLayoutVars>
          <dgm:bulletEnabled val="1"/>
        </dgm:presLayoutVars>
      </dgm:prSet>
      <dgm:spPr/>
    </dgm:pt>
    <dgm:pt modelId="{5A5355EE-8A52-9342-A7C0-9C7F0272FCD0}" type="pres">
      <dgm:prSet presAssocID="{D046B702-FC8D-F64C-8508-233A76078119}" presName="accent_2" presStyleCnt="0"/>
      <dgm:spPr/>
    </dgm:pt>
    <dgm:pt modelId="{9727EE53-3799-6F4A-BCEE-269F393DFA26}" type="pres">
      <dgm:prSet presAssocID="{D046B702-FC8D-F64C-8508-233A76078119}" presName="accentRepeatNode" presStyleLbl="solidFgAcc1" presStyleIdx="1" presStyleCnt="5"/>
      <dgm:spPr/>
    </dgm:pt>
    <dgm:pt modelId="{C083BD98-C580-AD41-9F7C-B7AA0088E762}" type="pres">
      <dgm:prSet presAssocID="{7D3E2309-CD3C-CD43-B405-90E5D5A2692D}" presName="text_3" presStyleLbl="node1" presStyleIdx="2" presStyleCnt="5">
        <dgm:presLayoutVars>
          <dgm:bulletEnabled val="1"/>
        </dgm:presLayoutVars>
      </dgm:prSet>
      <dgm:spPr/>
    </dgm:pt>
    <dgm:pt modelId="{A9E508BD-CBFB-904B-A85B-E4D22003BDF4}" type="pres">
      <dgm:prSet presAssocID="{7D3E2309-CD3C-CD43-B405-90E5D5A2692D}" presName="accent_3" presStyleCnt="0"/>
      <dgm:spPr/>
    </dgm:pt>
    <dgm:pt modelId="{ECFB5988-F984-F54F-B24F-BE1FDD0600AD}" type="pres">
      <dgm:prSet presAssocID="{7D3E2309-CD3C-CD43-B405-90E5D5A2692D}" presName="accentRepeatNode" presStyleLbl="solidFgAcc1" presStyleIdx="2" presStyleCnt="5"/>
      <dgm:spPr/>
    </dgm:pt>
    <dgm:pt modelId="{422DB3BC-E9C3-CE42-BDCE-F7F21EC2CAFA}" type="pres">
      <dgm:prSet presAssocID="{838F32D5-3979-A64B-ACB0-FC63A681F177}" presName="text_4" presStyleLbl="node1" presStyleIdx="3" presStyleCnt="5">
        <dgm:presLayoutVars>
          <dgm:bulletEnabled val="1"/>
        </dgm:presLayoutVars>
      </dgm:prSet>
      <dgm:spPr/>
    </dgm:pt>
    <dgm:pt modelId="{A7095A9F-2E40-7541-9275-410DAF90EE7D}" type="pres">
      <dgm:prSet presAssocID="{838F32D5-3979-A64B-ACB0-FC63A681F177}" presName="accent_4" presStyleCnt="0"/>
      <dgm:spPr/>
    </dgm:pt>
    <dgm:pt modelId="{82BDE7BB-3624-EC41-A71B-365478AAE65B}" type="pres">
      <dgm:prSet presAssocID="{838F32D5-3979-A64B-ACB0-FC63A681F177}" presName="accentRepeatNode" presStyleLbl="solidFgAcc1" presStyleIdx="3" presStyleCnt="5"/>
      <dgm:spPr/>
    </dgm:pt>
    <dgm:pt modelId="{C935DDDB-4770-304D-AF53-5E714A166DAE}" type="pres">
      <dgm:prSet presAssocID="{B55E4ABB-587B-AE4C-BA45-B292EDB1CC62}" presName="text_5" presStyleLbl="node1" presStyleIdx="4" presStyleCnt="5">
        <dgm:presLayoutVars>
          <dgm:bulletEnabled val="1"/>
        </dgm:presLayoutVars>
      </dgm:prSet>
      <dgm:spPr/>
    </dgm:pt>
    <dgm:pt modelId="{8CA5542D-BCFE-7842-B45E-2D2DB20BD51F}" type="pres">
      <dgm:prSet presAssocID="{B55E4ABB-587B-AE4C-BA45-B292EDB1CC62}" presName="accent_5" presStyleCnt="0"/>
      <dgm:spPr/>
    </dgm:pt>
    <dgm:pt modelId="{93116BD5-3FA6-5A4A-AF33-E2B69077F92A}" type="pres">
      <dgm:prSet presAssocID="{B55E4ABB-587B-AE4C-BA45-B292EDB1CC62}" presName="accentRepeatNode" presStyleLbl="solidFgAcc1" presStyleIdx="4" presStyleCnt="5"/>
      <dgm:spPr/>
    </dgm:pt>
  </dgm:ptLst>
  <dgm:cxnLst>
    <dgm:cxn modelId="{31000E01-0F10-D941-BD69-63B3D0D3D821}" srcId="{01CC11E2-E25F-434D-BC0C-3BEA4118C3FA}" destId="{D046B702-FC8D-F64C-8508-233A76078119}" srcOrd="1" destOrd="0" parTransId="{45569EC1-4AF5-9448-9B1F-787DB3CD1EEB}" sibTransId="{7943BA3F-F1BB-F34C-AF38-9857743C8C10}"/>
    <dgm:cxn modelId="{5D3AF413-E8B1-9C44-B749-CFFD6B0A0FF1}" type="presOf" srcId="{7D3E2309-CD3C-CD43-B405-90E5D5A2692D}" destId="{C083BD98-C580-AD41-9F7C-B7AA0088E762}" srcOrd="0" destOrd="0" presId="urn:microsoft.com/office/officeart/2008/layout/VerticalCurvedList"/>
    <dgm:cxn modelId="{19FAF713-58EB-4D48-A88A-CB1886E9C7F0}" type="presOf" srcId="{01CC11E2-E25F-434D-BC0C-3BEA4118C3FA}" destId="{33CF0309-904C-4B45-B278-92698ED4A831}" srcOrd="0" destOrd="0" presId="urn:microsoft.com/office/officeart/2008/layout/VerticalCurvedList"/>
    <dgm:cxn modelId="{A9C74F60-9639-264B-8899-ED2257B69D56}" srcId="{01CC11E2-E25F-434D-BC0C-3BEA4118C3FA}" destId="{BB1F1468-D203-6749-93B4-BC608DACA55F}" srcOrd="0" destOrd="0" parTransId="{89654F10-D085-7244-A150-CE524851EB95}" sibTransId="{6D9EAE2A-110B-4C48-8A71-C9433D89CFB0}"/>
    <dgm:cxn modelId="{30862F72-3121-1349-B111-E3FD9313EB94}" srcId="{01CC11E2-E25F-434D-BC0C-3BEA4118C3FA}" destId="{838F32D5-3979-A64B-ACB0-FC63A681F177}" srcOrd="3" destOrd="0" parTransId="{5500639D-B7C0-E242-8222-4A6F4FEF3E1C}" sibTransId="{6E48F630-0DD3-6B46-8F16-37D69D6DAE1F}"/>
    <dgm:cxn modelId="{4D62527E-71CA-774C-818F-4FF5A5B9A9D1}" srcId="{01CC11E2-E25F-434D-BC0C-3BEA4118C3FA}" destId="{B55E4ABB-587B-AE4C-BA45-B292EDB1CC62}" srcOrd="4" destOrd="0" parTransId="{B36EC2A3-A7F0-EC49-8AD3-D682AA330DDA}" sibTransId="{289AAFDA-0C83-C746-B2BA-D24B337365C5}"/>
    <dgm:cxn modelId="{DE16F493-6E7F-C24F-BB2D-CB39F36771B8}" type="presOf" srcId="{D046B702-FC8D-F64C-8508-233A76078119}" destId="{F6D193E7-80C0-A54B-A4CD-CD0C13CFB567}" srcOrd="0" destOrd="0" presId="urn:microsoft.com/office/officeart/2008/layout/VerticalCurvedList"/>
    <dgm:cxn modelId="{811E59C8-F723-EB4D-897F-7800B71BDEA6}" type="presOf" srcId="{BB1F1468-D203-6749-93B4-BC608DACA55F}" destId="{082EFF8F-2401-AD41-A57E-BD8DF82A7007}" srcOrd="0" destOrd="0" presId="urn:microsoft.com/office/officeart/2008/layout/VerticalCurvedList"/>
    <dgm:cxn modelId="{B5F89ECD-1C5D-024B-9961-D41539DEC9BE}" type="presOf" srcId="{6D9EAE2A-110B-4C48-8A71-C9433D89CFB0}" destId="{B6A5BA46-F045-AB41-9A7E-41EFE6371059}" srcOrd="0" destOrd="0" presId="urn:microsoft.com/office/officeart/2008/layout/VerticalCurvedList"/>
    <dgm:cxn modelId="{6D6263D8-FD46-DC41-9DA5-EC377E746B6C}" type="presOf" srcId="{B55E4ABB-587B-AE4C-BA45-B292EDB1CC62}" destId="{C935DDDB-4770-304D-AF53-5E714A166DAE}" srcOrd="0" destOrd="0" presId="urn:microsoft.com/office/officeart/2008/layout/VerticalCurvedList"/>
    <dgm:cxn modelId="{BD44D5EB-67B4-4248-AE2F-325125318AB6}" type="presOf" srcId="{838F32D5-3979-A64B-ACB0-FC63A681F177}" destId="{422DB3BC-E9C3-CE42-BDCE-F7F21EC2CAFA}" srcOrd="0" destOrd="0" presId="urn:microsoft.com/office/officeart/2008/layout/VerticalCurvedList"/>
    <dgm:cxn modelId="{9033F3F0-DFA6-664A-9D49-C96CE86E5E35}" srcId="{01CC11E2-E25F-434D-BC0C-3BEA4118C3FA}" destId="{7D3E2309-CD3C-CD43-B405-90E5D5A2692D}" srcOrd="2" destOrd="0" parTransId="{C00850FF-8B65-1745-8DB2-8BDB3419A187}" sibTransId="{C9B59249-1CCC-C94F-A56D-5574A8640D81}"/>
    <dgm:cxn modelId="{3E164052-29E4-8349-A603-9E12A8C94B36}" type="presParOf" srcId="{33CF0309-904C-4B45-B278-92698ED4A831}" destId="{FC84575D-B38E-B541-A95B-456CB650EB2A}" srcOrd="0" destOrd="0" presId="urn:microsoft.com/office/officeart/2008/layout/VerticalCurvedList"/>
    <dgm:cxn modelId="{61B11280-FBBC-0B4C-9860-5A56E6495AE2}" type="presParOf" srcId="{FC84575D-B38E-B541-A95B-456CB650EB2A}" destId="{0B3FE0D0-F84E-914D-95CE-EA9C3B372F66}" srcOrd="0" destOrd="0" presId="urn:microsoft.com/office/officeart/2008/layout/VerticalCurvedList"/>
    <dgm:cxn modelId="{2EFAA454-D927-1349-A551-645EB007E1E7}" type="presParOf" srcId="{0B3FE0D0-F84E-914D-95CE-EA9C3B372F66}" destId="{5DDA1590-2437-C547-AFED-91087F3F99F1}" srcOrd="0" destOrd="0" presId="urn:microsoft.com/office/officeart/2008/layout/VerticalCurvedList"/>
    <dgm:cxn modelId="{71FE1D05-DE7F-9040-9A90-F12931EC8E7D}" type="presParOf" srcId="{0B3FE0D0-F84E-914D-95CE-EA9C3B372F66}" destId="{B6A5BA46-F045-AB41-9A7E-41EFE6371059}" srcOrd="1" destOrd="0" presId="urn:microsoft.com/office/officeart/2008/layout/VerticalCurvedList"/>
    <dgm:cxn modelId="{93F7813E-FE4B-AF46-BD11-1D3F2E292562}" type="presParOf" srcId="{0B3FE0D0-F84E-914D-95CE-EA9C3B372F66}" destId="{F40B7E4A-4126-864A-8F21-9397E39DDD93}" srcOrd="2" destOrd="0" presId="urn:microsoft.com/office/officeart/2008/layout/VerticalCurvedList"/>
    <dgm:cxn modelId="{6DB098CD-F2E9-1C40-A3B8-96876B656A64}" type="presParOf" srcId="{0B3FE0D0-F84E-914D-95CE-EA9C3B372F66}" destId="{8253D5D3-DB25-7B4D-98E4-9DDDCCBA056A}" srcOrd="3" destOrd="0" presId="urn:microsoft.com/office/officeart/2008/layout/VerticalCurvedList"/>
    <dgm:cxn modelId="{7ABD4653-7E3F-FE4A-8570-B7358F6ABF3F}" type="presParOf" srcId="{FC84575D-B38E-B541-A95B-456CB650EB2A}" destId="{082EFF8F-2401-AD41-A57E-BD8DF82A7007}" srcOrd="1" destOrd="0" presId="urn:microsoft.com/office/officeart/2008/layout/VerticalCurvedList"/>
    <dgm:cxn modelId="{7CF313F9-4C95-B543-851E-A0AF7259DFAF}" type="presParOf" srcId="{FC84575D-B38E-B541-A95B-456CB650EB2A}" destId="{7847A87D-0605-6249-B6C8-4BE88C8E0C1F}" srcOrd="2" destOrd="0" presId="urn:microsoft.com/office/officeart/2008/layout/VerticalCurvedList"/>
    <dgm:cxn modelId="{1DA47C65-8E81-6947-A5A2-97D82F7B3786}" type="presParOf" srcId="{7847A87D-0605-6249-B6C8-4BE88C8E0C1F}" destId="{F316230C-3EC6-064C-B6D1-B935D52F58FD}" srcOrd="0" destOrd="0" presId="urn:microsoft.com/office/officeart/2008/layout/VerticalCurvedList"/>
    <dgm:cxn modelId="{16F275C7-C327-AF48-816D-4F8DF5A70162}" type="presParOf" srcId="{FC84575D-B38E-B541-A95B-456CB650EB2A}" destId="{F6D193E7-80C0-A54B-A4CD-CD0C13CFB567}" srcOrd="3" destOrd="0" presId="urn:microsoft.com/office/officeart/2008/layout/VerticalCurvedList"/>
    <dgm:cxn modelId="{73F8E217-CDBC-D948-AD9D-608A99E7397B}" type="presParOf" srcId="{FC84575D-B38E-B541-A95B-456CB650EB2A}" destId="{5A5355EE-8A52-9342-A7C0-9C7F0272FCD0}" srcOrd="4" destOrd="0" presId="urn:microsoft.com/office/officeart/2008/layout/VerticalCurvedList"/>
    <dgm:cxn modelId="{D2CB6EBF-DC05-D748-8BE6-E3082EFA5AC6}" type="presParOf" srcId="{5A5355EE-8A52-9342-A7C0-9C7F0272FCD0}" destId="{9727EE53-3799-6F4A-BCEE-269F393DFA26}" srcOrd="0" destOrd="0" presId="urn:microsoft.com/office/officeart/2008/layout/VerticalCurvedList"/>
    <dgm:cxn modelId="{7A3307E9-B84E-9247-ABF9-936DD5FFFB58}" type="presParOf" srcId="{FC84575D-B38E-B541-A95B-456CB650EB2A}" destId="{C083BD98-C580-AD41-9F7C-B7AA0088E762}" srcOrd="5" destOrd="0" presId="urn:microsoft.com/office/officeart/2008/layout/VerticalCurvedList"/>
    <dgm:cxn modelId="{78686C54-C765-6945-8211-EA3C517710D7}" type="presParOf" srcId="{FC84575D-B38E-B541-A95B-456CB650EB2A}" destId="{A9E508BD-CBFB-904B-A85B-E4D22003BDF4}" srcOrd="6" destOrd="0" presId="urn:microsoft.com/office/officeart/2008/layout/VerticalCurvedList"/>
    <dgm:cxn modelId="{30C29B8E-CE2C-2347-8AA2-B40BAC2423CB}" type="presParOf" srcId="{A9E508BD-CBFB-904B-A85B-E4D22003BDF4}" destId="{ECFB5988-F984-F54F-B24F-BE1FDD0600AD}" srcOrd="0" destOrd="0" presId="urn:microsoft.com/office/officeart/2008/layout/VerticalCurvedList"/>
    <dgm:cxn modelId="{7D728881-CCEE-2C4D-B289-72D25837C819}" type="presParOf" srcId="{FC84575D-B38E-B541-A95B-456CB650EB2A}" destId="{422DB3BC-E9C3-CE42-BDCE-F7F21EC2CAFA}" srcOrd="7" destOrd="0" presId="urn:microsoft.com/office/officeart/2008/layout/VerticalCurvedList"/>
    <dgm:cxn modelId="{A1BC50A3-033F-A842-8253-8191F3113536}" type="presParOf" srcId="{FC84575D-B38E-B541-A95B-456CB650EB2A}" destId="{A7095A9F-2E40-7541-9275-410DAF90EE7D}" srcOrd="8" destOrd="0" presId="urn:microsoft.com/office/officeart/2008/layout/VerticalCurvedList"/>
    <dgm:cxn modelId="{128EF7A9-DEA9-5747-8D93-BC2621CF89DA}" type="presParOf" srcId="{A7095A9F-2E40-7541-9275-410DAF90EE7D}" destId="{82BDE7BB-3624-EC41-A71B-365478AAE65B}" srcOrd="0" destOrd="0" presId="urn:microsoft.com/office/officeart/2008/layout/VerticalCurvedList"/>
    <dgm:cxn modelId="{8B3F118D-667A-7B49-9A60-41A18E47C4DD}" type="presParOf" srcId="{FC84575D-B38E-B541-A95B-456CB650EB2A}" destId="{C935DDDB-4770-304D-AF53-5E714A166DAE}" srcOrd="9" destOrd="0" presId="urn:microsoft.com/office/officeart/2008/layout/VerticalCurvedList"/>
    <dgm:cxn modelId="{0D3D8ED7-1123-C34D-9603-5BAF0237CA31}" type="presParOf" srcId="{FC84575D-B38E-B541-A95B-456CB650EB2A}" destId="{8CA5542D-BCFE-7842-B45E-2D2DB20BD51F}" srcOrd="10" destOrd="0" presId="urn:microsoft.com/office/officeart/2008/layout/VerticalCurvedList"/>
    <dgm:cxn modelId="{E4BD476E-AEB6-9A4D-97B6-F233EF53BC81}" type="presParOf" srcId="{8CA5542D-BCFE-7842-B45E-2D2DB20BD51F}" destId="{93116BD5-3FA6-5A4A-AF33-E2B69077F92A}"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7C96DB-87A2-4613-995A-50687AC451CC}"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20D9C824-813F-485F-846D-F7ED3BA31A33}">
      <dgm:prSet custT="1"/>
      <dgm:spPr/>
      <dgm:t>
        <a:bodyPr/>
        <a:lstStyle/>
        <a:p>
          <a:pPr>
            <a:defRPr cap="all"/>
          </a:pPr>
          <a:r>
            <a:rPr lang="en-US" sz="1800" b="1" i="0" cap="none" baseline="0" dirty="0"/>
            <a:t>Learn about language and rhetorical technique</a:t>
          </a:r>
          <a:endParaRPr lang="en-US" sz="1800" cap="none" dirty="0"/>
        </a:p>
      </dgm:t>
    </dgm:pt>
    <dgm:pt modelId="{6E6F0CBD-CFF5-45AF-ADFF-7D9197902462}" type="parTrans" cxnId="{E107AF87-0CE1-48A9-AC79-65F6EF76A806}">
      <dgm:prSet/>
      <dgm:spPr/>
      <dgm:t>
        <a:bodyPr/>
        <a:lstStyle/>
        <a:p>
          <a:endParaRPr lang="en-US"/>
        </a:p>
      </dgm:t>
    </dgm:pt>
    <dgm:pt modelId="{9F228747-DE0E-45C3-A374-9FBBA59E4530}" type="sibTrans" cxnId="{E107AF87-0CE1-48A9-AC79-65F6EF76A806}">
      <dgm:prSet/>
      <dgm:spPr/>
      <dgm:t>
        <a:bodyPr/>
        <a:lstStyle/>
        <a:p>
          <a:endParaRPr lang="en-US"/>
        </a:p>
      </dgm:t>
    </dgm:pt>
    <dgm:pt modelId="{C144E6B2-0FF7-4BE4-A48B-D6F72F00A72B}">
      <dgm:prSet custT="1"/>
      <dgm:spPr/>
      <dgm:t>
        <a:bodyPr/>
        <a:lstStyle/>
        <a:p>
          <a:pPr>
            <a:defRPr cap="all"/>
          </a:pPr>
          <a:r>
            <a:rPr lang="en-US" sz="1800" b="1" i="0" cap="none" baseline="0" dirty="0"/>
            <a:t>Gain a deeper understanding of a text</a:t>
          </a:r>
          <a:endParaRPr lang="en-US" sz="1800" cap="none" dirty="0"/>
        </a:p>
      </dgm:t>
    </dgm:pt>
    <dgm:pt modelId="{3CB8BB7F-90D2-45D4-845D-8393BFCA5B5A}" type="parTrans" cxnId="{BAB436B6-0DFD-4C09-9B07-EF24D7800624}">
      <dgm:prSet/>
      <dgm:spPr/>
      <dgm:t>
        <a:bodyPr/>
        <a:lstStyle/>
        <a:p>
          <a:endParaRPr lang="en-US"/>
        </a:p>
      </dgm:t>
    </dgm:pt>
    <dgm:pt modelId="{6F080BE2-5BF3-412C-BDB6-30DB109E1F5B}" type="sibTrans" cxnId="{BAB436B6-0DFD-4C09-9B07-EF24D7800624}">
      <dgm:prSet/>
      <dgm:spPr/>
      <dgm:t>
        <a:bodyPr/>
        <a:lstStyle/>
        <a:p>
          <a:endParaRPr lang="en-US"/>
        </a:p>
      </dgm:t>
    </dgm:pt>
    <dgm:pt modelId="{5F7AE347-E7C1-4AB5-8293-BC4FEF73EADE}">
      <dgm:prSet custT="1"/>
      <dgm:spPr/>
      <dgm:t>
        <a:bodyPr/>
        <a:lstStyle/>
        <a:p>
          <a:pPr>
            <a:defRPr cap="all"/>
          </a:pPr>
          <a:r>
            <a:rPr lang="en-US" sz="1800" b="1" i="0" cap="none" baseline="0" dirty="0"/>
            <a:t>Explore a specific theme or pattern within a text</a:t>
          </a:r>
          <a:endParaRPr lang="en-US" sz="1800" cap="none" dirty="0"/>
        </a:p>
      </dgm:t>
    </dgm:pt>
    <dgm:pt modelId="{C5B61A8A-CF6D-49B6-897B-E5C04E911F33}" type="parTrans" cxnId="{9AA092E4-5378-40B1-B2C3-E15873B693E6}">
      <dgm:prSet/>
      <dgm:spPr/>
      <dgm:t>
        <a:bodyPr/>
        <a:lstStyle/>
        <a:p>
          <a:endParaRPr lang="en-US"/>
        </a:p>
      </dgm:t>
    </dgm:pt>
    <dgm:pt modelId="{2A8617CF-7F61-42C9-AA87-B35D04ACF5F4}" type="sibTrans" cxnId="{9AA092E4-5378-40B1-B2C3-E15873B693E6}">
      <dgm:prSet/>
      <dgm:spPr/>
      <dgm:t>
        <a:bodyPr/>
        <a:lstStyle/>
        <a:p>
          <a:endParaRPr lang="en-US"/>
        </a:p>
      </dgm:t>
    </dgm:pt>
    <dgm:pt modelId="{B8A2E9A0-D01E-43D6-ACFB-4BCCB73D9255}">
      <dgm:prSet custT="1"/>
      <dgm:spPr/>
      <dgm:t>
        <a:bodyPr/>
        <a:lstStyle/>
        <a:p>
          <a:pPr>
            <a:defRPr cap="all"/>
          </a:pPr>
          <a:r>
            <a:rPr lang="en-US" sz="1800" b="1" i="0" cap="none" baseline="0" dirty="0"/>
            <a:t>Understand how writers craft their work</a:t>
          </a:r>
          <a:endParaRPr lang="en-US" sz="1800" cap="none" dirty="0"/>
        </a:p>
      </dgm:t>
    </dgm:pt>
    <dgm:pt modelId="{643BC2B7-D095-48B7-9A06-C974104D662D}" type="parTrans" cxnId="{91D60AAC-7054-4F08-AA7D-5BF67359B73E}">
      <dgm:prSet/>
      <dgm:spPr/>
      <dgm:t>
        <a:bodyPr/>
        <a:lstStyle/>
        <a:p>
          <a:endParaRPr lang="en-US"/>
        </a:p>
      </dgm:t>
    </dgm:pt>
    <dgm:pt modelId="{32691734-D61D-4434-B658-10C4677DAAF6}" type="sibTrans" cxnId="{91D60AAC-7054-4F08-AA7D-5BF67359B73E}">
      <dgm:prSet/>
      <dgm:spPr/>
      <dgm:t>
        <a:bodyPr/>
        <a:lstStyle/>
        <a:p>
          <a:endParaRPr lang="en-US"/>
        </a:p>
      </dgm:t>
    </dgm:pt>
    <dgm:pt modelId="{1AC8BF21-F60A-42A8-B0F7-34AD8E6A1357}" type="pres">
      <dgm:prSet presAssocID="{167C96DB-87A2-4613-995A-50687AC451CC}" presName="root" presStyleCnt="0">
        <dgm:presLayoutVars>
          <dgm:dir/>
          <dgm:resizeHandles val="exact"/>
        </dgm:presLayoutVars>
      </dgm:prSet>
      <dgm:spPr/>
    </dgm:pt>
    <dgm:pt modelId="{C8D8FCE7-8364-4809-ACFC-6D0C47D3FD40}" type="pres">
      <dgm:prSet presAssocID="{20D9C824-813F-485F-846D-F7ED3BA31A33}" presName="compNode" presStyleCnt="0"/>
      <dgm:spPr/>
    </dgm:pt>
    <dgm:pt modelId="{2CBBFBF6-DA44-4F13-856E-B16BBBDEA360}" type="pres">
      <dgm:prSet presAssocID="{20D9C824-813F-485F-846D-F7ED3BA31A33}" presName="iconBgRect" presStyleLbl="bgShp" presStyleIdx="0" presStyleCnt="4"/>
      <dgm:spPr/>
    </dgm:pt>
    <dgm:pt modelId="{F247EC2A-C39F-4BA1-94EF-EF976024BC05}" type="pres">
      <dgm:prSet presAssocID="{20D9C824-813F-485F-846D-F7ED3BA31A3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7551069E-0887-4C4B-9D12-7E578EF4F8BE}" type="pres">
      <dgm:prSet presAssocID="{20D9C824-813F-485F-846D-F7ED3BA31A33}" presName="spaceRect" presStyleCnt="0"/>
      <dgm:spPr/>
    </dgm:pt>
    <dgm:pt modelId="{D0CBF05C-F502-44DA-88AE-5807E4EDFE8D}" type="pres">
      <dgm:prSet presAssocID="{20D9C824-813F-485F-846D-F7ED3BA31A33}" presName="textRect" presStyleLbl="revTx" presStyleIdx="0" presStyleCnt="4">
        <dgm:presLayoutVars>
          <dgm:chMax val="1"/>
          <dgm:chPref val="1"/>
        </dgm:presLayoutVars>
      </dgm:prSet>
      <dgm:spPr/>
    </dgm:pt>
    <dgm:pt modelId="{8C2B3A08-3796-45C9-B8F3-B640D7D0C4FF}" type="pres">
      <dgm:prSet presAssocID="{9F228747-DE0E-45C3-A374-9FBBA59E4530}" presName="sibTrans" presStyleCnt="0"/>
      <dgm:spPr/>
    </dgm:pt>
    <dgm:pt modelId="{A5BE596F-A709-467C-8601-FA4E5AD10595}" type="pres">
      <dgm:prSet presAssocID="{C144E6B2-0FF7-4BE4-A48B-D6F72F00A72B}" presName="compNode" presStyleCnt="0"/>
      <dgm:spPr/>
    </dgm:pt>
    <dgm:pt modelId="{94DB3CB0-7F89-4080-BF8F-2410DD7B86BB}" type="pres">
      <dgm:prSet presAssocID="{C144E6B2-0FF7-4BE4-A48B-D6F72F00A72B}" presName="iconBgRect" presStyleLbl="bgShp" presStyleIdx="1" presStyleCnt="4"/>
      <dgm:spPr/>
    </dgm:pt>
    <dgm:pt modelId="{AB602E6C-4A1B-4203-A3DC-258BE96F5CA9}" type="pres">
      <dgm:prSet presAssocID="{C144E6B2-0FF7-4BE4-A48B-D6F72F00A72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B7743BAD-80F3-41D6-A777-C7172A3FF177}" type="pres">
      <dgm:prSet presAssocID="{C144E6B2-0FF7-4BE4-A48B-D6F72F00A72B}" presName="spaceRect" presStyleCnt="0"/>
      <dgm:spPr/>
    </dgm:pt>
    <dgm:pt modelId="{F48D1CB6-FFAE-4CDC-BFB3-002061847075}" type="pres">
      <dgm:prSet presAssocID="{C144E6B2-0FF7-4BE4-A48B-D6F72F00A72B}" presName="textRect" presStyleLbl="revTx" presStyleIdx="1" presStyleCnt="4">
        <dgm:presLayoutVars>
          <dgm:chMax val="1"/>
          <dgm:chPref val="1"/>
        </dgm:presLayoutVars>
      </dgm:prSet>
      <dgm:spPr/>
    </dgm:pt>
    <dgm:pt modelId="{48C0AADE-A0BF-4D27-9FBE-5F51F05129DB}" type="pres">
      <dgm:prSet presAssocID="{6F080BE2-5BF3-412C-BDB6-30DB109E1F5B}" presName="sibTrans" presStyleCnt="0"/>
      <dgm:spPr/>
    </dgm:pt>
    <dgm:pt modelId="{9DB66692-3762-41C9-A79E-147D7DD77404}" type="pres">
      <dgm:prSet presAssocID="{5F7AE347-E7C1-4AB5-8293-BC4FEF73EADE}" presName="compNode" presStyleCnt="0"/>
      <dgm:spPr/>
    </dgm:pt>
    <dgm:pt modelId="{2497C5DC-BD23-43B3-9EBE-43E36C98EE48}" type="pres">
      <dgm:prSet presAssocID="{5F7AE347-E7C1-4AB5-8293-BC4FEF73EADE}" presName="iconBgRect" presStyleLbl="bgShp" presStyleIdx="2" presStyleCnt="4"/>
      <dgm:spPr/>
    </dgm:pt>
    <dgm:pt modelId="{8A84B547-C02A-4CA3-93DE-684F44B16FAD}" type="pres">
      <dgm:prSet presAssocID="{5F7AE347-E7C1-4AB5-8293-BC4FEF73EAD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B8EDA4BC-5197-4CDF-8C20-F1CE009D5F0A}" type="pres">
      <dgm:prSet presAssocID="{5F7AE347-E7C1-4AB5-8293-BC4FEF73EADE}" presName="spaceRect" presStyleCnt="0"/>
      <dgm:spPr/>
    </dgm:pt>
    <dgm:pt modelId="{573A42D4-865C-48E7-B9CE-8DAADCE8E498}" type="pres">
      <dgm:prSet presAssocID="{5F7AE347-E7C1-4AB5-8293-BC4FEF73EADE}" presName="textRect" presStyleLbl="revTx" presStyleIdx="2" presStyleCnt="4">
        <dgm:presLayoutVars>
          <dgm:chMax val="1"/>
          <dgm:chPref val="1"/>
        </dgm:presLayoutVars>
      </dgm:prSet>
      <dgm:spPr/>
    </dgm:pt>
    <dgm:pt modelId="{03A0D2FB-DA28-435C-BE32-96E30E99519C}" type="pres">
      <dgm:prSet presAssocID="{2A8617CF-7F61-42C9-AA87-B35D04ACF5F4}" presName="sibTrans" presStyleCnt="0"/>
      <dgm:spPr/>
    </dgm:pt>
    <dgm:pt modelId="{5BFD6934-15CB-4484-B0F8-760C281201C1}" type="pres">
      <dgm:prSet presAssocID="{B8A2E9A0-D01E-43D6-ACFB-4BCCB73D9255}" presName="compNode" presStyleCnt="0"/>
      <dgm:spPr/>
    </dgm:pt>
    <dgm:pt modelId="{D1ABBFD2-4835-4145-8255-3F300A01FBE7}" type="pres">
      <dgm:prSet presAssocID="{B8A2E9A0-D01E-43D6-ACFB-4BCCB73D9255}" presName="iconBgRect" presStyleLbl="bgShp" presStyleIdx="3" presStyleCnt="4"/>
      <dgm:spPr/>
    </dgm:pt>
    <dgm:pt modelId="{7D559EFF-8B83-4527-B379-AFFD4F061665}" type="pres">
      <dgm:prSet presAssocID="{B8A2E9A0-D01E-43D6-ACFB-4BCCB73D925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ncil"/>
        </a:ext>
      </dgm:extLst>
    </dgm:pt>
    <dgm:pt modelId="{50FB81AC-2F0F-4A95-990C-15C14E243184}" type="pres">
      <dgm:prSet presAssocID="{B8A2E9A0-D01E-43D6-ACFB-4BCCB73D9255}" presName="spaceRect" presStyleCnt="0"/>
      <dgm:spPr/>
    </dgm:pt>
    <dgm:pt modelId="{C7B1A11F-DE46-4378-9B00-D080BE89E483}" type="pres">
      <dgm:prSet presAssocID="{B8A2E9A0-D01E-43D6-ACFB-4BCCB73D9255}" presName="textRect" presStyleLbl="revTx" presStyleIdx="3" presStyleCnt="4">
        <dgm:presLayoutVars>
          <dgm:chMax val="1"/>
          <dgm:chPref val="1"/>
        </dgm:presLayoutVars>
      </dgm:prSet>
      <dgm:spPr/>
    </dgm:pt>
  </dgm:ptLst>
  <dgm:cxnLst>
    <dgm:cxn modelId="{D6FF8D14-1724-4B8A-B80B-3F3C9311355B}" type="presOf" srcId="{20D9C824-813F-485F-846D-F7ED3BA31A33}" destId="{D0CBF05C-F502-44DA-88AE-5807E4EDFE8D}" srcOrd="0" destOrd="0" presId="urn:microsoft.com/office/officeart/2018/5/layout/IconCircleLabelList"/>
    <dgm:cxn modelId="{3686D137-D977-4FAD-9596-70837063A8D7}" type="presOf" srcId="{5F7AE347-E7C1-4AB5-8293-BC4FEF73EADE}" destId="{573A42D4-865C-48E7-B9CE-8DAADCE8E498}" srcOrd="0" destOrd="0" presId="urn:microsoft.com/office/officeart/2018/5/layout/IconCircleLabelList"/>
    <dgm:cxn modelId="{F2AF814E-72FB-4391-8636-2A51859981BD}" type="presOf" srcId="{167C96DB-87A2-4613-995A-50687AC451CC}" destId="{1AC8BF21-F60A-42A8-B0F7-34AD8E6A1357}" srcOrd="0" destOrd="0" presId="urn:microsoft.com/office/officeart/2018/5/layout/IconCircleLabelList"/>
    <dgm:cxn modelId="{E107AF87-0CE1-48A9-AC79-65F6EF76A806}" srcId="{167C96DB-87A2-4613-995A-50687AC451CC}" destId="{20D9C824-813F-485F-846D-F7ED3BA31A33}" srcOrd="0" destOrd="0" parTransId="{6E6F0CBD-CFF5-45AF-ADFF-7D9197902462}" sibTransId="{9F228747-DE0E-45C3-A374-9FBBA59E4530}"/>
    <dgm:cxn modelId="{10D35790-7DC4-4068-B76C-CDD715E4D2D0}" type="presOf" srcId="{C144E6B2-0FF7-4BE4-A48B-D6F72F00A72B}" destId="{F48D1CB6-FFAE-4CDC-BFB3-002061847075}" srcOrd="0" destOrd="0" presId="urn:microsoft.com/office/officeart/2018/5/layout/IconCircleLabelList"/>
    <dgm:cxn modelId="{91D60AAC-7054-4F08-AA7D-5BF67359B73E}" srcId="{167C96DB-87A2-4613-995A-50687AC451CC}" destId="{B8A2E9A0-D01E-43D6-ACFB-4BCCB73D9255}" srcOrd="3" destOrd="0" parTransId="{643BC2B7-D095-48B7-9A06-C974104D662D}" sibTransId="{32691734-D61D-4434-B658-10C4677DAAF6}"/>
    <dgm:cxn modelId="{BAB436B6-0DFD-4C09-9B07-EF24D7800624}" srcId="{167C96DB-87A2-4613-995A-50687AC451CC}" destId="{C144E6B2-0FF7-4BE4-A48B-D6F72F00A72B}" srcOrd="1" destOrd="0" parTransId="{3CB8BB7F-90D2-45D4-845D-8393BFCA5B5A}" sibTransId="{6F080BE2-5BF3-412C-BDB6-30DB109E1F5B}"/>
    <dgm:cxn modelId="{F633FCBE-9822-4AA2-A254-5FA861B8621E}" type="presOf" srcId="{B8A2E9A0-D01E-43D6-ACFB-4BCCB73D9255}" destId="{C7B1A11F-DE46-4378-9B00-D080BE89E483}" srcOrd="0" destOrd="0" presId="urn:microsoft.com/office/officeart/2018/5/layout/IconCircleLabelList"/>
    <dgm:cxn modelId="{9AA092E4-5378-40B1-B2C3-E15873B693E6}" srcId="{167C96DB-87A2-4613-995A-50687AC451CC}" destId="{5F7AE347-E7C1-4AB5-8293-BC4FEF73EADE}" srcOrd="2" destOrd="0" parTransId="{C5B61A8A-CF6D-49B6-897B-E5C04E911F33}" sibTransId="{2A8617CF-7F61-42C9-AA87-B35D04ACF5F4}"/>
    <dgm:cxn modelId="{4B422B26-F762-442E-98DB-230A70859BF4}" type="presParOf" srcId="{1AC8BF21-F60A-42A8-B0F7-34AD8E6A1357}" destId="{C8D8FCE7-8364-4809-ACFC-6D0C47D3FD40}" srcOrd="0" destOrd="0" presId="urn:microsoft.com/office/officeart/2018/5/layout/IconCircleLabelList"/>
    <dgm:cxn modelId="{118C06BB-D76A-4592-BFDC-533AC1569D97}" type="presParOf" srcId="{C8D8FCE7-8364-4809-ACFC-6D0C47D3FD40}" destId="{2CBBFBF6-DA44-4F13-856E-B16BBBDEA360}" srcOrd="0" destOrd="0" presId="urn:microsoft.com/office/officeart/2018/5/layout/IconCircleLabelList"/>
    <dgm:cxn modelId="{0083C10B-CF98-4DC7-BD90-EB7AAE77953D}" type="presParOf" srcId="{C8D8FCE7-8364-4809-ACFC-6D0C47D3FD40}" destId="{F247EC2A-C39F-4BA1-94EF-EF976024BC05}" srcOrd="1" destOrd="0" presId="urn:microsoft.com/office/officeart/2018/5/layout/IconCircleLabelList"/>
    <dgm:cxn modelId="{8F0EDDB5-52AE-4777-B251-4C9CF1349115}" type="presParOf" srcId="{C8D8FCE7-8364-4809-ACFC-6D0C47D3FD40}" destId="{7551069E-0887-4C4B-9D12-7E578EF4F8BE}" srcOrd="2" destOrd="0" presId="urn:microsoft.com/office/officeart/2018/5/layout/IconCircleLabelList"/>
    <dgm:cxn modelId="{6FBDD4FD-3F42-422C-B993-CB56002A8A33}" type="presParOf" srcId="{C8D8FCE7-8364-4809-ACFC-6D0C47D3FD40}" destId="{D0CBF05C-F502-44DA-88AE-5807E4EDFE8D}" srcOrd="3" destOrd="0" presId="urn:microsoft.com/office/officeart/2018/5/layout/IconCircleLabelList"/>
    <dgm:cxn modelId="{E150544A-9816-4751-9136-6BFF084BE2C4}" type="presParOf" srcId="{1AC8BF21-F60A-42A8-B0F7-34AD8E6A1357}" destId="{8C2B3A08-3796-45C9-B8F3-B640D7D0C4FF}" srcOrd="1" destOrd="0" presId="urn:microsoft.com/office/officeart/2018/5/layout/IconCircleLabelList"/>
    <dgm:cxn modelId="{12025595-0A42-46BB-95B5-E030CA034509}" type="presParOf" srcId="{1AC8BF21-F60A-42A8-B0F7-34AD8E6A1357}" destId="{A5BE596F-A709-467C-8601-FA4E5AD10595}" srcOrd="2" destOrd="0" presId="urn:microsoft.com/office/officeart/2018/5/layout/IconCircleLabelList"/>
    <dgm:cxn modelId="{6D5F65F0-80BC-4720-85EE-57E1BC8A09A8}" type="presParOf" srcId="{A5BE596F-A709-467C-8601-FA4E5AD10595}" destId="{94DB3CB0-7F89-4080-BF8F-2410DD7B86BB}" srcOrd="0" destOrd="0" presId="urn:microsoft.com/office/officeart/2018/5/layout/IconCircleLabelList"/>
    <dgm:cxn modelId="{E60C9B1B-B0BB-4E6A-9714-8755DE6EA62C}" type="presParOf" srcId="{A5BE596F-A709-467C-8601-FA4E5AD10595}" destId="{AB602E6C-4A1B-4203-A3DC-258BE96F5CA9}" srcOrd="1" destOrd="0" presId="urn:microsoft.com/office/officeart/2018/5/layout/IconCircleLabelList"/>
    <dgm:cxn modelId="{5C21DCDE-7A84-4A9D-BC56-5E625AB8B08B}" type="presParOf" srcId="{A5BE596F-A709-467C-8601-FA4E5AD10595}" destId="{B7743BAD-80F3-41D6-A777-C7172A3FF177}" srcOrd="2" destOrd="0" presId="urn:microsoft.com/office/officeart/2018/5/layout/IconCircleLabelList"/>
    <dgm:cxn modelId="{4664E0C6-0AD3-45E0-8807-A10865A7625E}" type="presParOf" srcId="{A5BE596F-A709-467C-8601-FA4E5AD10595}" destId="{F48D1CB6-FFAE-4CDC-BFB3-002061847075}" srcOrd="3" destOrd="0" presId="urn:microsoft.com/office/officeart/2018/5/layout/IconCircleLabelList"/>
    <dgm:cxn modelId="{884BB5E2-5B4F-44E0-82EF-F9F4B0DE0F32}" type="presParOf" srcId="{1AC8BF21-F60A-42A8-B0F7-34AD8E6A1357}" destId="{48C0AADE-A0BF-4D27-9FBE-5F51F05129DB}" srcOrd="3" destOrd="0" presId="urn:microsoft.com/office/officeart/2018/5/layout/IconCircleLabelList"/>
    <dgm:cxn modelId="{88497EB0-D602-4844-9BAE-2405B3BE20BB}" type="presParOf" srcId="{1AC8BF21-F60A-42A8-B0F7-34AD8E6A1357}" destId="{9DB66692-3762-41C9-A79E-147D7DD77404}" srcOrd="4" destOrd="0" presId="urn:microsoft.com/office/officeart/2018/5/layout/IconCircleLabelList"/>
    <dgm:cxn modelId="{4EA5B41E-C584-4224-9E32-4AD76B0E5842}" type="presParOf" srcId="{9DB66692-3762-41C9-A79E-147D7DD77404}" destId="{2497C5DC-BD23-43B3-9EBE-43E36C98EE48}" srcOrd="0" destOrd="0" presId="urn:microsoft.com/office/officeart/2018/5/layout/IconCircleLabelList"/>
    <dgm:cxn modelId="{0A92123E-4372-4885-83D2-A93D90A0CBD4}" type="presParOf" srcId="{9DB66692-3762-41C9-A79E-147D7DD77404}" destId="{8A84B547-C02A-4CA3-93DE-684F44B16FAD}" srcOrd="1" destOrd="0" presId="urn:microsoft.com/office/officeart/2018/5/layout/IconCircleLabelList"/>
    <dgm:cxn modelId="{FA3002B3-F881-481E-902E-0BD4CBF3CCFD}" type="presParOf" srcId="{9DB66692-3762-41C9-A79E-147D7DD77404}" destId="{B8EDA4BC-5197-4CDF-8C20-F1CE009D5F0A}" srcOrd="2" destOrd="0" presId="urn:microsoft.com/office/officeart/2018/5/layout/IconCircleLabelList"/>
    <dgm:cxn modelId="{47111346-BC66-421F-842A-6450B162F8DA}" type="presParOf" srcId="{9DB66692-3762-41C9-A79E-147D7DD77404}" destId="{573A42D4-865C-48E7-B9CE-8DAADCE8E498}" srcOrd="3" destOrd="0" presId="urn:microsoft.com/office/officeart/2018/5/layout/IconCircleLabelList"/>
    <dgm:cxn modelId="{6D6ECA74-293F-4A64-B0CA-479356FB3E4D}" type="presParOf" srcId="{1AC8BF21-F60A-42A8-B0F7-34AD8E6A1357}" destId="{03A0D2FB-DA28-435C-BE32-96E30E99519C}" srcOrd="5" destOrd="0" presId="urn:microsoft.com/office/officeart/2018/5/layout/IconCircleLabelList"/>
    <dgm:cxn modelId="{F7703D3C-43AA-4656-80E8-1E1203DA0734}" type="presParOf" srcId="{1AC8BF21-F60A-42A8-B0F7-34AD8E6A1357}" destId="{5BFD6934-15CB-4484-B0F8-760C281201C1}" srcOrd="6" destOrd="0" presId="urn:microsoft.com/office/officeart/2018/5/layout/IconCircleLabelList"/>
    <dgm:cxn modelId="{2B33F2E5-9EA2-4D7E-8CC6-6517C187C506}" type="presParOf" srcId="{5BFD6934-15CB-4484-B0F8-760C281201C1}" destId="{D1ABBFD2-4835-4145-8255-3F300A01FBE7}" srcOrd="0" destOrd="0" presId="urn:microsoft.com/office/officeart/2018/5/layout/IconCircleLabelList"/>
    <dgm:cxn modelId="{B094E7B8-238F-4F74-BE4E-FDFD1D7A645C}" type="presParOf" srcId="{5BFD6934-15CB-4484-B0F8-760C281201C1}" destId="{7D559EFF-8B83-4527-B379-AFFD4F061665}" srcOrd="1" destOrd="0" presId="urn:microsoft.com/office/officeart/2018/5/layout/IconCircleLabelList"/>
    <dgm:cxn modelId="{48FD850A-0F89-4598-AC1A-4EA9899BA3C9}" type="presParOf" srcId="{5BFD6934-15CB-4484-B0F8-760C281201C1}" destId="{50FB81AC-2F0F-4A95-990C-15C14E243184}" srcOrd="2" destOrd="0" presId="urn:microsoft.com/office/officeart/2018/5/layout/IconCircleLabelList"/>
    <dgm:cxn modelId="{6CB02CA7-AC23-49C4-B219-CA928AA5AB51}" type="presParOf" srcId="{5BFD6934-15CB-4484-B0F8-760C281201C1}" destId="{C7B1A11F-DE46-4378-9B00-D080BE89E48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E98279-C0A7-4A34-9DE8-7CBFF4F6C4B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03E09B6-AF64-4601-9D90-3A059F512247}">
      <dgm:prSet custT="1"/>
      <dgm:spPr/>
      <dgm:t>
        <a:bodyPr/>
        <a:lstStyle/>
        <a:p>
          <a:r>
            <a:rPr lang="en-US" sz="1800" b="1" dirty="0"/>
            <a:t>Examine your beliefs about what poetry should be or do</a:t>
          </a:r>
          <a:endParaRPr lang="en-US" sz="1800" dirty="0"/>
        </a:p>
      </dgm:t>
    </dgm:pt>
    <dgm:pt modelId="{8EF0ADAB-958F-4EB2-B76E-87FF21662F22}" type="parTrans" cxnId="{4BF97741-B8B0-4ABC-A19D-3B409CEABBA2}">
      <dgm:prSet/>
      <dgm:spPr/>
      <dgm:t>
        <a:bodyPr/>
        <a:lstStyle/>
        <a:p>
          <a:endParaRPr lang="en-US" sz="1800"/>
        </a:p>
      </dgm:t>
    </dgm:pt>
    <dgm:pt modelId="{9A65930A-E9D3-45A5-843F-4F604AFA3FDE}" type="sibTrans" cxnId="{4BF97741-B8B0-4ABC-A19D-3B409CEABBA2}">
      <dgm:prSet/>
      <dgm:spPr/>
      <dgm:t>
        <a:bodyPr/>
        <a:lstStyle/>
        <a:p>
          <a:endParaRPr lang="en-US" sz="1800"/>
        </a:p>
      </dgm:t>
    </dgm:pt>
    <dgm:pt modelId="{D9FB386A-AAFC-4362-991F-750DA23EE7E9}">
      <dgm:prSet custT="1"/>
      <dgm:spPr/>
      <dgm:t>
        <a:bodyPr/>
        <a:lstStyle/>
        <a:p>
          <a:r>
            <a:rPr lang="en-US" sz="1800" b="1" dirty="0"/>
            <a:t>Rewrite the poem as a prose paragraph</a:t>
          </a:r>
          <a:endParaRPr lang="en-US" sz="1800" dirty="0"/>
        </a:p>
      </dgm:t>
    </dgm:pt>
    <dgm:pt modelId="{580FF590-03C3-48E1-9DC2-DAA6CB8FA996}" type="parTrans" cxnId="{D1B225D7-52B4-4845-BCCC-3BF84E4C6762}">
      <dgm:prSet/>
      <dgm:spPr/>
      <dgm:t>
        <a:bodyPr/>
        <a:lstStyle/>
        <a:p>
          <a:endParaRPr lang="en-US" sz="1800"/>
        </a:p>
      </dgm:t>
    </dgm:pt>
    <dgm:pt modelId="{1127C8DA-9DD2-4AB1-A378-E71EBBFEB151}" type="sibTrans" cxnId="{D1B225D7-52B4-4845-BCCC-3BF84E4C6762}">
      <dgm:prSet/>
      <dgm:spPr/>
      <dgm:t>
        <a:bodyPr/>
        <a:lstStyle/>
        <a:p>
          <a:endParaRPr lang="en-US" sz="1800"/>
        </a:p>
      </dgm:t>
    </dgm:pt>
    <dgm:pt modelId="{CAB37C9B-F62A-43F0-834F-146693B73887}">
      <dgm:prSet custT="1"/>
      <dgm:spPr/>
      <dgm:t>
        <a:bodyPr/>
        <a:lstStyle/>
        <a:p>
          <a:r>
            <a:rPr lang="en-US" sz="1800" b="1" dirty="0"/>
            <a:t>Read with your gut and your brain</a:t>
          </a:r>
          <a:endParaRPr lang="en-US" sz="1800" dirty="0"/>
        </a:p>
      </dgm:t>
    </dgm:pt>
    <dgm:pt modelId="{AB96482F-5C3C-4823-897A-0157D3F3D3B3}" type="parTrans" cxnId="{6149538A-AC8A-4BFE-BDA0-C9FAB3AD6C86}">
      <dgm:prSet/>
      <dgm:spPr/>
      <dgm:t>
        <a:bodyPr/>
        <a:lstStyle/>
        <a:p>
          <a:endParaRPr lang="en-US" sz="1800"/>
        </a:p>
      </dgm:t>
    </dgm:pt>
    <dgm:pt modelId="{8787845B-5FDB-42D4-8C53-4A7EC507673F}" type="sibTrans" cxnId="{6149538A-AC8A-4BFE-BDA0-C9FAB3AD6C86}">
      <dgm:prSet/>
      <dgm:spPr/>
      <dgm:t>
        <a:bodyPr/>
        <a:lstStyle/>
        <a:p>
          <a:endParaRPr lang="en-US" sz="1800"/>
        </a:p>
      </dgm:t>
    </dgm:pt>
    <dgm:pt modelId="{FE625B04-9C5A-4633-890D-4CC429A46A32}">
      <dgm:prSet custT="1"/>
      <dgm:spPr/>
      <dgm:t>
        <a:bodyPr/>
        <a:lstStyle/>
        <a:p>
          <a:r>
            <a:rPr lang="en-US" sz="1800" b="1" dirty="0">
              <a:solidFill>
                <a:schemeClr val="tx1"/>
              </a:solidFill>
            </a:rPr>
            <a:t>Not all poems are logical and/or narrative</a:t>
          </a:r>
          <a:endParaRPr lang="en-US" sz="1800" dirty="0">
            <a:solidFill>
              <a:schemeClr val="tx1"/>
            </a:solidFill>
          </a:endParaRPr>
        </a:p>
      </dgm:t>
    </dgm:pt>
    <dgm:pt modelId="{BF1D3D9D-62BD-41A1-B9D2-2216219C609F}" type="parTrans" cxnId="{BC77D030-02EC-4DCD-AB9D-26835387CE66}">
      <dgm:prSet/>
      <dgm:spPr/>
      <dgm:t>
        <a:bodyPr/>
        <a:lstStyle/>
        <a:p>
          <a:endParaRPr lang="en-US" sz="1800"/>
        </a:p>
      </dgm:t>
    </dgm:pt>
    <dgm:pt modelId="{C8237F29-58BF-44C5-9356-45A8BF2984E4}" type="sibTrans" cxnId="{BC77D030-02EC-4DCD-AB9D-26835387CE66}">
      <dgm:prSet/>
      <dgm:spPr/>
      <dgm:t>
        <a:bodyPr/>
        <a:lstStyle/>
        <a:p>
          <a:endParaRPr lang="en-US" sz="1800"/>
        </a:p>
      </dgm:t>
    </dgm:pt>
    <dgm:pt modelId="{E91D2CF4-1669-4AB3-AF8C-E7A517CC8DD9}" type="pres">
      <dgm:prSet presAssocID="{FBE98279-C0A7-4A34-9DE8-7CBFF4F6C4B2}" presName="vert0" presStyleCnt="0">
        <dgm:presLayoutVars>
          <dgm:dir/>
          <dgm:animOne val="branch"/>
          <dgm:animLvl val="lvl"/>
        </dgm:presLayoutVars>
      </dgm:prSet>
      <dgm:spPr/>
    </dgm:pt>
    <dgm:pt modelId="{CA4B222E-78BD-4E32-B6F1-BC17BC3E4410}" type="pres">
      <dgm:prSet presAssocID="{703E09B6-AF64-4601-9D90-3A059F512247}" presName="thickLine" presStyleLbl="alignNode1" presStyleIdx="0" presStyleCnt="4"/>
      <dgm:spPr/>
    </dgm:pt>
    <dgm:pt modelId="{62709079-26FF-4C83-BA59-5501797C07E5}" type="pres">
      <dgm:prSet presAssocID="{703E09B6-AF64-4601-9D90-3A059F512247}" presName="horz1" presStyleCnt="0"/>
      <dgm:spPr/>
    </dgm:pt>
    <dgm:pt modelId="{E1C58C88-7826-437A-A74D-9C75E213EF4F}" type="pres">
      <dgm:prSet presAssocID="{703E09B6-AF64-4601-9D90-3A059F512247}" presName="tx1" presStyleLbl="revTx" presStyleIdx="0" presStyleCnt="4" custLinFactNeighborX="0" custLinFactNeighborY="-33714"/>
      <dgm:spPr/>
    </dgm:pt>
    <dgm:pt modelId="{55C48AA1-F23B-4746-8703-31E54CE8B380}" type="pres">
      <dgm:prSet presAssocID="{703E09B6-AF64-4601-9D90-3A059F512247}" presName="vert1" presStyleCnt="0"/>
      <dgm:spPr/>
    </dgm:pt>
    <dgm:pt modelId="{7315667E-1B56-435F-9ECF-57E8A8FC9ED3}" type="pres">
      <dgm:prSet presAssocID="{D9FB386A-AAFC-4362-991F-750DA23EE7E9}" presName="thickLine" presStyleLbl="alignNode1" presStyleIdx="1" presStyleCnt="4"/>
      <dgm:spPr/>
    </dgm:pt>
    <dgm:pt modelId="{C5B2B946-68BA-49CF-8769-348486647881}" type="pres">
      <dgm:prSet presAssocID="{D9FB386A-AAFC-4362-991F-750DA23EE7E9}" presName="horz1" presStyleCnt="0"/>
      <dgm:spPr/>
    </dgm:pt>
    <dgm:pt modelId="{3C5C0FAD-F8FC-40B0-9B9B-80DD3F7681B2}" type="pres">
      <dgm:prSet presAssocID="{D9FB386A-AAFC-4362-991F-750DA23EE7E9}" presName="tx1" presStyleLbl="revTx" presStyleIdx="1" presStyleCnt="4"/>
      <dgm:spPr/>
    </dgm:pt>
    <dgm:pt modelId="{1766B671-79B7-4FF7-B413-B06CE589D47D}" type="pres">
      <dgm:prSet presAssocID="{D9FB386A-AAFC-4362-991F-750DA23EE7E9}" presName="vert1" presStyleCnt="0"/>
      <dgm:spPr/>
    </dgm:pt>
    <dgm:pt modelId="{6BCD7965-4E73-46C4-AF64-8F68E63CE20E}" type="pres">
      <dgm:prSet presAssocID="{CAB37C9B-F62A-43F0-834F-146693B73887}" presName="thickLine" presStyleLbl="alignNode1" presStyleIdx="2" presStyleCnt="4"/>
      <dgm:spPr/>
    </dgm:pt>
    <dgm:pt modelId="{2BAB788C-F0A4-4F6D-9EDD-D2C75DCDC03D}" type="pres">
      <dgm:prSet presAssocID="{CAB37C9B-F62A-43F0-834F-146693B73887}" presName="horz1" presStyleCnt="0"/>
      <dgm:spPr/>
    </dgm:pt>
    <dgm:pt modelId="{547F340D-E38B-4196-8C82-468693B51220}" type="pres">
      <dgm:prSet presAssocID="{CAB37C9B-F62A-43F0-834F-146693B73887}" presName="tx1" presStyleLbl="revTx" presStyleIdx="2" presStyleCnt="4"/>
      <dgm:spPr/>
    </dgm:pt>
    <dgm:pt modelId="{11FF4EA8-30CC-40A8-94B6-2C7011450356}" type="pres">
      <dgm:prSet presAssocID="{CAB37C9B-F62A-43F0-834F-146693B73887}" presName="vert1" presStyleCnt="0"/>
      <dgm:spPr/>
    </dgm:pt>
    <dgm:pt modelId="{B52924DB-2F40-45C7-AA8B-85BF27782946}" type="pres">
      <dgm:prSet presAssocID="{FE625B04-9C5A-4633-890D-4CC429A46A32}" presName="thickLine" presStyleLbl="alignNode1" presStyleIdx="3" presStyleCnt="4"/>
      <dgm:spPr/>
    </dgm:pt>
    <dgm:pt modelId="{0E68A4E4-6D74-4C5A-88DB-D0E528091819}" type="pres">
      <dgm:prSet presAssocID="{FE625B04-9C5A-4633-890D-4CC429A46A32}" presName="horz1" presStyleCnt="0"/>
      <dgm:spPr/>
    </dgm:pt>
    <dgm:pt modelId="{97B01AF4-09D5-4CEB-B33A-CD06CF66100C}" type="pres">
      <dgm:prSet presAssocID="{FE625B04-9C5A-4633-890D-4CC429A46A32}" presName="tx1" presStyleLbl="revTx" presStyleIdx="3" presStyleCnt="4"/>
      <dgm:spPr/>
    </dgm:pt>
    <dgm:pt modelId="{93A6A9BF-7807-422F-B374-3A2C3530053D}" type="pres">
      <dgm:prSet presAssocID="{FE625B04-9C5A-4633-890D-4CC429A46A32}" presName="vert1" presStyleCnt="0"/>
      <dgm:spPr/>
    </dgm:pt>
  </dgm:ptLst>
  <dgm:cxnLst>
    <dgm:cxn modelId="{CCECB114-CF56-48DC-82BD-CA1FE8800B72}" type="presOf" srcId="{D9FB386A-AAFC-4362-991F-750DA23EE7E9}" destId="{3C5C0FAD-F8FC-40B0-9B9B-80DD3F7681B2}" srcOrd="0" destOrd="0" presId="urn:microsoft.com/office/officeart/2008/layout/LinedList"/>
    <dgm:cxn modelId="{0179AC19-0526-40D3-AF61-EC31AB6BA44A}" type="presOf" srcId="{703E09B6-AF64-4601-9D90-3A059F512247}" destId="{E1C58C88-7826-437A-A74D-9C75E213EF4F}" srcOrd="0" destOrd="0" presId="urn:microsoft.com/office/officeart/2008/layout/LinedList"/>
    <dgm:cxn modelId="{BC77D030-02EC-4DCD-AB9D-26835387CE66}" srcId="{FBE98279-C0A7-4A34-9DE8-7CBFF4F6C4B2}" destId="{FE625B04-9C5A-4633-890D-4CC429A46A32}" srcOrd="3" destOrd="0" parTransId="{BF1D3D9D-62BD-41A1-B9D2-2216219C609F}" sibTransId="{C8237F29-58BF-44C5-9356-45A8BF2984E4}"/>
    <dgm:cxn modelId="{4BF97741-B8B0-4ABC-A19D-3B409CEABBA2}" srcId="{FBE98279-C0A7-4A34-9DE8-7CBFF4F6C4B2}" destId="{703E09B6-AF64-4601-9D90-3A059F512247}" srcOrd="0" destOrd="0" parTransId="{8EF0ADAB-958F-4EB2-B76E-87FF21662F22}" sibTransId="{9A65930A-E9D3-45A5-843F-4F604AFA3FDE}"/>
    <dgm:cxn modelId="{8920D179-9663-4BBF-AA23-1C8174100BF5}" type="presOf" srcId="{FBE98279-C0A7-4A34-9DE8-7CBFF4F6C4B2}" destId="{E91D2CF4-1669-4AB3-AF8C-E7A517CC8DD9}" srcOrd="0" destOrd="0" presId="urn:microsoft.com/office/officeart/2008/layout/LinedList"/>
    <dgm:cxn modelId="{6149538A-AC8A-4BFE-BDA0-C9FAB3AD6C86}" srcId="{FBE98279-C0A7-4A34-9DE8-7CBFF4F6C4B2}" destId="{CAB37C9B-F62A-43F0-834F-146693B73887}" srcOrd="2" destOrd="0" parTransId="{AB96482F-5C3C-4823-897A-0157D3F3D3B3}" sibTransId="{8787845B-5FDB-42D4-8C53-4A7EC507673F}"/>
    <dgm:cxn modelId="{851D5BD4-5CE1-4C85-B24D-7E2989723A1D}" type="presOf" srcId="{CAB37C9B-F62A-43F0-834F-146693B73887}" destId="{547F340D-E38B-4196-8C82-468693B51220}" srcOrd="0" destOrd="0" presId="urn:microsoft.com/office/officeart/2008/layout/LinedList"/>
    <dgm:cxn modelId="{D1B225D7-52B4-4845-BCCC-3BF84E4C6762}" srcId="{FBE98279-C0A7-4A34-9DE8-7CBFF4F6C4B2}" destId="{D9FB386A-AAFC-4362-991F-750DA23EE7E9}" srcOrd="1" destOrd="0" parTransId="{580FF590-03C3-48E1-9DC2-DAA6CB8FA996}" sibTransId="{1127C8DA-9DD2-4AB1-A378-E71EBBFEB151}"/>
    <dgm:cxn modelId="{5D00D9E6-C0C4-4D1D-83BD-81E4029DC65A}" type="presOf" srcId="{FE625B04-9C5A-4633-890D-4CC429A46A32}" destId="{97B01AF4-09D5-4CEB-B33A-CD06CF66100C}" srcOrd="0" destOrd="0" presId="urn:microsoft.com/office/officeart/2008/layout/LinedList"/>
    <dgm:cxn modelId="{CCE9697E-CC64-4AC4-8E3D-E79E8AF299A9}" type="presParOf" srcId="{E91D2CF4-1669-4AB3-AF8C-E7A517CC8DD9}" destId="{CA4B222E-78BD-4E32-B6F1-BC17BC3E4410}" srcOrd="0" destOrd="0" presId="urn:microsoft.com/office/officeart/2008/layout/LinedList"/>
    <dgm:cxn modelId="{7BB573B7-E0F7-4CD3-95B1-30E3F314FE71}" type="presParOf" srcId="{E91D2CF4-1669-4AB3-AF8C-E7A517CC8DD9}" destId="{62709079-26FF-4C83-BA59-5501797C07E5}" srcOrd="1" destOrd="0" presId="urn:microsoft.com/office/officeart/2008/layout/LinedList"/>
    <dgm:cxn modelId="{47BDF757-CA22-4BCB-A7B1-29A01EE16844}" type="presParOf" srcId="{62709079-26FF-4C83-BA59-5501797C07E5}" destId="{E1C58C88-7826-437A-A74D-9C75E213EF4F}" srcOrd="0" destOrd="0" presId="urn:microsoft.com/office/officeart/2008/layout/LinedList"/>
    <dgm:cxn modelId="{C70AB6BA-4434-4C55-869B-3FAC0E3DBF5F}" type="presParOf" srcId="{62709079-26FF-4C83-BA59-5501797C07E5}" destId="{55C48AA1-F23B-4746-8703-31E54CE8B380}" srcOrd="1" destOrd="0" presId="urn:microsoft.com/office/officeart/2008/layout/LinedList"/>
    <dgm:cxn modelId="{A10CFA8A-C4FB-4B53-BE8A-4898AED8A074}" type="presParOf" srcId="{E91D2CF4-1669-4AB3-AF8C-E7A517CC8DD9}" destId="{7315667E-1B56-435F-9ECF-57E8A8FC9ED3}" srcOrd="2" destOrd="0" presId="urn:microsoft.com/office/officeart/2008/layout/LinedList"/>
    <dgm:cxn modelId="{9ACCA315-1468-44F9-ACC3-29BD46341442}" type="presParOf" srcId="{E91D2CF4-1669-4AB3-AF8C-E7A517CC8DD9}" destId="{C5B2B946-68BA-49CF-8769-348486647881}" srcOrd="3" destOrd="0" presId="urn:microsoft.com/office/officeart/2008/layout/LinedList"/>
    <dgm:cxn modelId="{0FF5B697-2537-46EF-BFD1-E76949DD44E9}" type="presParOf" srcId="{C5B2B946-68BA-49CF-8769-348486647881}" destId="{3C5C0FAD-F8FC-40B0-9B9B-80DD3F7681B2}" srcOrd="0" destOrd="0" presId="urn:microsoft.com/office/officeart/2008/layout/LinedList"/>
    <dgm:cxn modelId="{0A0890E2-B7B8-49B2-8F09-80E9AA62BC87}" type="presParOf" srcId="{C5B2B946-68BA-49CF-8769-348486647881}" destId="{1766B671-79B7-4FF7-B413-B06CE589D47D}" srcOrd="1" destOrd="0" presId="urn:microsoft.com/office/officeart/2008/layout/LinedList"/>
    <dgm:cxn modelId="{F4EC10F0-0E4F-4712-99A5-E5564382E39A}" type="presParOf" srcId="{E91D2CF4-1669-4AB3-AF8C-E7A517CC8DD9}" destId="{6BCD7965-4E73-46C4-AF64-8F68E63CE20E}" srcOrd="4" destOrd="0" presId="urn:microsoft.com/office/officeart/2008/layout/LinedList"/>
    <dgm:cxn modelId="{C204206C-39FF-4AE3-B19F-945CCB32C9B1}" type="presParOf" srcId="{E91D2CF4-1669-4AB3-AF8C-E7A517CC8DD9}" destId="{2BAB788C-F0A4-4F6D-9EDD-D2C75DCDC03D}" srcOrd="5" destOrd="0" presId="urn:microsoft.com/office/officeart/2008/layout/LinedList"/>
    <dgm:cxn modelId="{5BAD0535-62B1-4E0E-B2A9-B5FBCD12CDA6}" type="presParOf" srcId="{2BAB788C-F0A4-4F6D-9EDD-D2C75DCDC03D}" destId="{547F340D-E38B-4196-8C82-468693B51220}" srcOrd="0" destOrd="0" presId="urn:microsoft.com/office/officeart/2008/layout/LinedList"/>
    <dgm:cxn modelId="{69ECF376-0CA9-428F-A377-17DCE9A95477}" type="presParOf" srcId="{2BAB788C-F0A4-4F6D-9EDD-D2C75DCDC03D}" destId="{11FF4EA8-30CC-40A8-94B6-2C7011450356}" srcOrd="1" destOrd="0" presId="urn:microsoft.com/office/officeart/2008/layout/LinedList"/>
    <dgm:cxn modelId="{F547EA75-E733-47D5-96CF-7AB792558B50}" type="presParOf" srcId="{E91D2CF4-1669-4AB3-AF8C-E7A517CC8DD9}" destId="{B52924DB-2F40-45C7-AA8B-85BF27782946}" srcOrd="6" destOrd="0" presId="urn:microsoft.com/office/officeart/2008/layout/LinedList"/>
    <dgm:cxn modelId="{8E9A6C4B-DA6A-4822-8DC0-F285460FF422}" type="presParOf" srcId="{E91D2CF4-1669-4AB3-AF8C-E7A517CC8DD9}" destId="{0E68A4E4-6D74-4C5A-88DB-D0E528091819}" srcOrd="7" destOrd="0" presId="urn:microsoft.com/office/officeart/2008/layout/LinedList"/>
    <dgm:cxn modelId="{E2B7D9C1-40DA-4071-8A17-9B430860F097}" type="presParOf" srcId="{0E68A4E4-6D74-4C5A-88DB-D0E528091819}" destId="{97B01AF4-09D5-4CEB-B33A-CD06CF66100C}" srcOrd="0" destOrd="0" presId="urn:microsoft.com/office/officeart/2008/layout/LinedList"/>
    <dgm:cxn modelId="{116258DA-D70D-4121-A35E-843CA2ACFE9C}" type="presParOf" srcId="{0E68A4E4-6D74-4C5A-88DB-D0E528091819}" destId="{93A6A9BF-7807-422F-B374-3A2C3530053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10B439-594E-43D1-9B33-4F585BEA45A5}" type="doc">
      <dgm:prSet loTypeId="urn:microsoft.com/office/officeart/2005/8/layout/matrix3" loCatId="matrix" qsTypeId="urn:microsoft.com/office/officeart/2005/8/quickstyle/simple4" qsCatId="simple" csTypeId="urn:microsoft.com/office/officeart/2005/8/colors/accent5_3" csCatId="accent5"/>
      <dgm:spPr/>
      <dgm:t>
        <a:bodyPr/>
        <a:lstStyle/>
        <a:p>
          <a:endParaRPr lang="en-US"/>
        </a:p>
      </dgm:t>
    </dgm:pt>
    <dgm:pt modelId="{02350F5F-B9BC-4F07-AE64-CCACEA4A02C7}">
      <dgm:prSet/>
      <dgm:spPr/>
      <dgm:t>
        <a:bodyPr/>
        <a:lstStyle/>
        <a:p>
          <a:r>
            <a:rPr lang="en-US" b="1" i="0" baseline="0" dirty="0"/>
            <a:t>Operate by “rules” the poet creates herself</a:t>
          </a:r>
          <a:endParaRPr lang="en-US" dirty="0"/>
        </a:p>
      </dgm:t>
    </dgm:pt>
    <dgm:pt modelId="{23CF8219-0BF6-4428-873E-086AE26CCFAC}" type="parTrans" cxnId="{0675034C-732E-478E-BBDE-A7C3AE5F44FD}">
      <dgm:prSet/>
      <dgm:spPr/>
      <dgm:t>
        <a:bodyPr/>
        <a:lstStyle/>
        <a:p>
          <a:endParaRPr lang="en-US"/>
        </a:p>
      </dgm:t>
    </dgm:pt>
    <dgm:pt modelId="{888CC27F-095A-4F34-B866-46CDEE9A295B}" type="sibTrans" cxnId="{0675034C-732E-478E-BBDE-A7C3AE5F44FD}">
      <dgm:prSet/>
      <dgm:spPr/>
      <dgm:t>
        <a:bodyPr/>
        <a:lstStyle/>
        <a:p>
          <a:endParaRPr lang="en-US"/>
        </a:p>
      </dgm:t>
    </dgm:pt>
    <dgm:pt modelId="{C1AACBE1-837C-47D1-A8E6-CF7EF0E026BB}">
      <dgm:prSet custT="1"/>
      <dgm:spPr>
        <a:gradFill rotWithShape="0">
          <a:gsLst>
            <a:gs pos="0">
              <a:srgbClr val="DAAA00">
                <a:shade val="80000"/>
                <a:hueOff val="0"/>
                <a:satOff val="0"/>
                <a:lumOff val="0"/>
                <a:alphaOff val="0"/>
                <a:satMod val="103000"/>
                <a:lumMod val="102000"/>
                <a:tint val="94000"/>
              </a:srgbClr>
            </a:gs>
            <a:gs pos="50000">
              <a:srgbClr val="DAAA00">
                <a:shade val="80000"/>
                <a:hueOff val="0"/>
                <a:satOff val="0"/>
                <a:lumOff val="0"/>
                <a:alphaOff val="0"/>
                <a:satMod val="110000"/>
                <a:lumMod val="100000"/>
                <a:shade val="100000"/>
              </a:srgbClr>
            </a:gs>
            <a:gs pos="100000">
              <a:srgbClr val="DAAA00">
                <a:shade val="80000"/>
                <a:hueOff val="0"/>
                <a:satOff val="0"/>
                <a:lumOff val="0"/>
                <a:alphaOff val="0"/>
                <a:lumMod val="99000"/>
                <a:satMod val="120000"/>
                <a:shade val="78000"/>
              </a:srgbClr>
            </a:gs>
          </a:gsLst>
          <a:lin ang="5400000" scaled="0"/>
        </a:gradFill>
        <a:ln>
          <a:noFill/>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b="1" i="0" kern="1200" baseline="0">
              <a:solidFill>
                <a:srgbClr val="FEFFFF"/>
              </a:solidFill>
              <a:latin typeface="Franklin Gothic Book" panose="020B0503020102020204"/>
              <a:ea typeface="+mn-ea"/>
              <a:cs typeface="+mn-cs"/>
            </a:rPr>
            <a:t>May seem more irregular at first glance</a:t>
          </a:r>
        </a:p>
      </dgm:t>
    </dgm:pt>
    <dgm:pt modelId="{A31A5AE6-E3BD-44EC-BFDE-5076545FE546}" type="parTrans" cxnId="{1F7D7D8B-C769-4EF1-A3CC-26A891889B26}">
      <dgm:prSet/>
      <dgm:spPr/>
      <dgm:t>
        <a:bodyPr/>
        <a:lstStyle/>
        <a:p>
          <a:endParaRPr lang="en-US"/>
        </a:p>
      </dgm:t>
    </dgm:pt>
    <dgm:pt modelId="{6FF23809-4D8C-42B0-8460-CEE0236C1FBF}" type="sibTrans" cxnId="{1F7D7D8B-C769-4EF1-A3CC-26A891889B26}">
      <dgm:prSet/>
      <dgm:spPr/>
      <dgm:t>
        <a:bodyPr/>
        <a:lstStyle/>
        <a:p>
          <a:endParaRPr lang="en-US"/>
        </a:p>
      </dgm:t>
    </dgm:pt>
    <dgm:pt modelId="{8E8EF648-E7F2-4D8E-AEE3-F3826DCD5F60}">
      <dgm:prSet custT="1"/>
      <dgm:spPr>
        <a:gradFill rotWithShape="0">
          <a:gsLst>
            <a:gs pos="0">
              <a:srgbClr val="DAAA00">
                <a:shade val="80000"/>
                <a:hueOff val="0"/>
                <a:satOff val="0"/>
                <a:lumOff val="0"/>
                <a:alphaOff val="0"/>
                <a:satMod val="103000"/>
                <a:lumMod val="102000"/>
                <a:tint val="94000"/>
              </a:srgbClr>
            </a:gs>
            <a:gs pos="50000">
              <a:srgbClr val="DAAA00">
                <a:shade val="80000"/>
                <a:hueOff val="0"/>
                <a:satOff val="0"/>
                <a:lumOff val="0"/>
                <a:alphaOff val="0"/>
                <a:satMod val="110000"/>
                <a:lumMod val="100000"/>
                <a:shade val="100000"/>
              </a:srgbClr>
            </a:gs>
            <a:gs pos="100000">
              <a:srgbClr val="DAAA00">
                <a:shade val="80000"/>
                <a:hueOff val="0"/>
                <a:satOff val="0"/>
                <a:lumOff val="0"/>
                <a:alphaOff val="0"/>
                <a:lumMod val="99000"/>
                <a:satMod val="120000"/>
                <a:shade val="78000"/>
              </a:srgbClr>
            </a:gs>
          </a:gsLst>
          <a:lin ang="5400000" scaled="0"/>
        </a:gradFill>
        <a:ln>
          <a:noFill/>
        </a:ln>
        <a:effectLst/>
      </dgm:spPr>
      <dgm:t>
        <a:bodyPr spcFirstLastPara="0" vert="horz" wrap="square" lIns="80010" tIns="80010" rIns="80010" bIns="80010" numCol="1" spcCol="1270" anchor="ctr" anchorCtr="0"/>
        <a:lstStyle/>
        <a:p>
          <a:pPr marL="0" lvl="0" indent="0" algn="ctr" defTabSz="933450">
            <a:lnSpc>
              <a:spcPct val="90000"/>
            </a:lnSpc>
            <a:spcBef>
              <a:spcPct val="0"/>
            </a:spcBef>
            <a:spcAft>
              <a:spcPct val="35000"/>
            </a:spcAft>
            <a:buNone/>
          </a:pPr>
          <a:r>
            <a:rPr lang="en-US" sz="2100" b="1" i="0" kern="1200" baseline="0">
              <a:solidFill>
                <a:srgbClr val="FEFFFF"/>
              </a:solidFill>
              <a:latin typeface="Franklin Gothic Book" panose="020B0503020102020204"/>
              <a:ea typeface="+mn-ea"/>
              <a:cs typeface="+mn-cs"/>
            </a:rPr>
            <a:t>Can sometimes be highly organic</a:t>
          </a:r>
        </a:p>
      </dgm:t>
    </dgm:pt>
    <dgm:pt modelId="{F92328DF-EE11-45F6-B696-3FE547DAF7CB}" type="parTrans" cxnId="{378ADAD0-E6A5-4251-AE74-C69204BD8409}">
      <dgm:prSet/>
      <dgm:spPr/>
      <dgm:t>
        <a:bodyPr/>
        <a:lstStyle/>
        <a:p>
          <a:endParaRPr lang="en-US"/>
        </a:p>
      </dgm:t>
    </dgm:pt>
    <dgm:pt modelId="{BA329AA5-B499-4C75-8CC7-6627D57F32A0}" type="sibTrans" cxnId="{378ADAD0-E6A5-4251-AE74-C69204BD8409}">
      <dgm:prSet/>
      <dgm:spPr/>
      <dgm:t>
        <a:bodyPr/>
        <a:lstStyle/>
        <a:p>
          <a:endParaRPr lang="en-US"/>
        </a:p>
      </dgm:t>
    </dgm:pt>
    <dgm:pt modelId="{45828C24-DE99-4E26-9760-E240D42D18F5}">
      <dgm:prSet/>
      <dgm:spPr>
        <a:gradFill rotWithShape="0">
          <a:gsLst>
            <a:gs pos="0">
              <a:srgbClr val="DAAA00">
                <a:shade val="80000"/>
                <a:hueOff val="0"/>
                <a:satOff val="0"/>
                <a:lumOff val="0"/>
                <a:alphaOff val="0"/>
                <a:satMod val="103000"/>
                <a:lumMod val="102000"/>
                <a:tint val="94000"/>
              </a:srgbClr>
            </a:gs>
            <a:gs pos="50000">
              <a:srgbClr val="DAAA00">
                <a:shade val="80000"/>
                <a:hueOff val="0"/>
                <a:satOff val="0"/>
                <a:lumOff val="0"/>
                <a:alphaOff val="0"/>
                <a:satMod val="110000"/>
                <a:lumMod val="100000"/>
                <a:shade val="100000"/>
              </a:srgbClr>
            </a:gs>
            <a:gs pos="100000">
              <a:srgbClr val="DAAA00">
                <a:shade val="80000"/>
                <a:hueOff val="0"/>
                <a:satOff val="0"/>
                <a:lumOff val="0"/>
                <a:alphaOff val="0"/>
                <a:lumMod val="99000"/>
                <a:satMod val="120000"/>
                <a:shade val="78000"/>
              </a:srgbClr>
            </a:gs>
          </a:gsLst>
          <a:lin ang="5400000" scaled="0"/>
        </a:gradFill>
        <a:ln>
          <a:noFill/>
        </a:ln>
        <a:effectLst/>
      </dgm:spPr>
      <dgm:t>
        <a:bodyPr spcFirstLastPara="0" vert="horz" wrap="square" lIns="80010" tIns="80010" rIns="80010" bIns="80010" numCol="1" spcCol="1270" anchor="ctr" anchorCtr="0"/>
        <a:lstStyle/>
        <a:p>
          <a:r>
            <a:rPr lang="en-US" b="1" i="0" baseline="0" dirty="0"/>
            <a:t>What does form contribute to content? </a:t>
          </a:r>
          <a:endParaRPr lang="en-US" dirty="0"/>
        </a:p>
      </dgm:t>
    </dgm:pt>
    <dgm:pt modelId="{42159297-8884-40F8-A120-7F61F314D184}" type="parTrans" cxnId="{FE5D0A06-F66E-4845-8CDB-6E3FF3039A4A}">
      <dgm:prSet/>
      <dgm:spPr/>
      <dgm:t>
        <a:bodyPr/>
        <a:lstStyle/>
        <a:p>
          <a:endParaRPr lang="en-US"/>
        </a:p>
      </dgm:t>
    </dgm:pt>
    <dgm:pt modelId="{3329265D-F345-46D6-93B3-0D831BFC5454}" type="sibTrans" cxnId="{FE5D0A06-F66E-4845-8CDB-6E3FF3039A4A}">
      <dgm:prSet/>
      <dgm:spPr/>
      <dgm:t>
        <a:bodyPr/>
        <a:lstStyle/>
        <a:p>
          <a:endParaRPr lang="en-US"/>
        </a:p>
      </dgm:t>
    </dgm:pt>
    <dgm:pt modelId="{1A31AEE1-1E07-2247-AA8D-6616534CBB36}" type="pres">
      <dgm:prSet presAssocID="{FA10B439-594E-43D1-9B33-4F585BEA45A5}" presName="matrix" presStyleCnt="0">
        <dgm:presLayoutVars>
          <dgm:chMax val="1"/>
          <dgm:dir/>
          <dgm:resizeHandles val="exact"/>
        </dgm:presLayoutVars>
      </dgm:prSet>
      <dgm:spPr/>
    </dgm:pt>
    <dgm:pt modelId="{B35F8755-2065-4B4E-935E-AD9387820D61}" type="pres">
      <dgm:prSet presAssocID="{FA10B439-594E-43D1-9B33-4F585BEA45A5}" presName="diamond" presStyleLbl="bgShp" presStyleIdx="0" presStyleCnt="1"/>
      <dgm:spPr/>
    </dgm:pt>
    <dgm:pt modelId="{9F921052-ED21-1F47-AB3E-E61897462916}" type="pres">
      <dgm:prSet presAssocID="{FA10B439-594E-43D1-9B33-4F585BEA45A5}" presName="quad1" presStyleLbl="node1" presStyleIdx="0" presStyleCnt="4">
        <dgm:presLayoutVars>
          <dgm:chMax val="0"/>
          <dgm:chPref val="0"/>
          <dgm:bulletEnabled val="1"/>
        </dgm:presLayoutVars>
      </dgm:prSet>
      <dgm:spPr/>
    </dgm:pt>
    <dgm:pt modelId="{67AC0457-B68F-2546-AE82-0ED60226EF8D}" type="pres">
      <dgm:prSet presAssocID="{FA10B439-594E-43D1-9B33-4F585BEA45A5}" presName="quad2" presStyleLbl="node1" presStyleIdx="1" presStyleCnt="4">
        <dgm:presLayoutVars>
          <dgm:chMax val="0"/>
          <dgm:chPref val="0"/>
          <dgm:bulletEnabled val="1"/>
        </dgm:presLayoutVars>
      </dgm:prSet>
      <dgm:spPr>
        <a:xfrm>
          <a:off x="3783839" y="417082"/>
          <a:ext cx="1712231" cy="1712231"/>
        </a:xfrm>
        <a:prstGeom prst="roundRect">
          <a:avLst/>
        </a:prstGeom>
      </dgm:spPr>
    </dgm:pt>
    <dgm:pt modelId="{D3E5D092-E51C-A044-8126-B942E69FCC74}" type="pres">
      <dgm:prSet presAssocID="{FA10B439-594E-43D1-9B33-4F585BEA45A5}" presName="quad3" presStyleLbl="node1" presStyleIdx="2" presStyleCnt="4">
        <dgm:presLayoutVars>
          <dgm:chMax val="0"/>
          <dgm:chPref val="0"/>
          <dgm:bulletEnabled val="1"/>
        </dgm:presLayoutVars>
      </dgm:prSet>
      <dgm:spPr>
        <a:xfrm>
          <a:off x="1939897" y="2261024"/>
          <a:ext cx="1712231" cy="1712231"/>
        </a:xfrm>
        <a:prstGeom prst="roundRect">
          <a:avLst/>
        </a:prstGeom>
      </dgm:spPr>
    </dgm:pt>
    <dgm:pt modelId="{FCA3EA7C-F515-F84C-B1E9-124F72D64017}" type="pres">
      <dgm:prSet presAssocID="{FA10B439-594E-43D1-9B33-4F585BEA45A5}" presName="quad4" presStyleLbl="node1" presStyleIdx="3" presStyleCnt="4">
        <dgm:presLayoutVars>
          <dgm:chMax val="0"/>
          <dgm:chPref val="0"/>
          <dgm:bulletEnabled val="1"/>
        </dgm:presLayoutVars>
      </dgm:prSet>
      <dgm:spPr>
        <a:xfrm>
          <a:off x="3783839" y="2261024"/>
          <a:ext cx="1712231" cy="1712231"/>
        </a:xfrm>
        <a:prstGeom prst="roundRect">
          <a:avLst/>
        </a:prstGeom>
      </dgm:spPr>
    </dgm:pt>
  </dgm:ptLst>
  <dgm:cxnLst>
    <dgm:cxn modelId="{FE5D0A06-F66E-4845-8CDB-6E3FF3039A4A}" srcId="{FA10B439-594E-43D1-9B33-4F585BEA45A5}" destId="{45828C24-DE99-4E26-9760-E240D42D18F5}" srcOrd="3" destOrd="0" parTransId="{42159297-8884-40F8-A120-7F61F314D184}" sibTransId="{3329265D-F345-46D6-93B3-0D831BFC5454}"/>
    <dgm:cxn modelId="{0675034C-732E-478E-BBDE-A7C3AE5F44FD}" srcId="{FA10B439-594E-43D1-9B33-4F585BEA45A5}" destId="{02350F5F-B9BC-4F07-AE64-CCACEA4A02C7}" srcOrd="0" destOrd="0" parTransId="{23CF8219-0BF6-4428-873E-086AE26CCFAC}" sibTransId="{888CC27F-095A-4F34-B866-46CDEE9A295B}"/>
    <dgm:cxn modelId="{BE76655D-AEE5-0145-B819-7F42AD2F1996}" type="presOf" srcId="{45828C24-DE99-4E26-9760-E240D42D18F5}" destId="{FCA3EA7C-F515-F84C-B1E9-124F72D64017}" srcOrd="0" destOrd="0" presId="urn:microsoft.com/office/officeart/2005/8/layout/matrix3"/>
    <dgm:cxn modelId="{7A4CB85F-9CE4-DB42-A642-851FCB08CD7C}" type="presOf" srcId="{8E8EF648-E7F2-4D8E-AEE3-F3826DCD5F60}" destId="{D3E5D092-E51C-A044-8126-B942E69FCC74}" srcOrd="0" destOrd="0" presId="urn:microsoft.com/office/officeart/2005/8/layout/matrix3"/>
    <dgm:cxn modelId="{84D38E84-2D74-BF48-B814-1D2098352C18}" type="presOf" srcId="{C1AACBE1-837C-47D1-A8E6-CF7EF0E026BB}" destId="{67AC0457-B68F-2546-AE82-0ED60226EF8D}" srcOrd="0" destOrd="0" presId="urn:microsoft.com/office/officeart/2005/8/layout/matrix3"/>
    <dgm:cxn modelId="{1F7D7D8B-C769-4EF1-A3CC-26A891889B26}" srcId="{FA10B439-594E-43D1-9B33-4F585BEA45A5}" destId="{C1AACBE1-837C-47D1-A8E6-CF7EF0E026BB}" srcOrd="1" destOrd="0" parTransId="{A31A5AE6-E3BD-44EC-BFDE-5076545FE546}" sibTransId="{6FF23809-4D8C-42B0-8460-CEE0236C1FBF}"/>
    <dgm:cxn modelId="{AC9591BB-0525-314B-8036-C6884F3D1EA4}" type="presOf" srcId="{02350F5F-B9BC-4F07-AE64-CCACEA4A02C7}" destId="{9F921052-ED21-1F47-AB3E-E61897462916}" srcOrd="0" destOrd="0" presId="urn:microsoft.com/office/officeart/2005/8/layout/matrix3"/>
    <dgm:cxn modelId="{378ADAD0-E6A5-4251-AE74-C69204BD8409}" srcId="{FA10B439-594E-43D1-9B33-4F585BEA45A5}" destId="{8E8EF648-E7F2-4D8E-AEE3-F3826DCD5F60}" srcOrd="2" destOrd="0" parTransId="{F92328DF-EE11-45F6-B696-3FE547DAF7CB}" sibTransId="{BA329AA5-B499-4C75-8CC7-6627D57F32A0}"/>
    <dgm:cxn modelId="{7CA9C0E0-5B5F-9842-8E35-6EDBFAF2B378}" type="presOf" srcId="{FA10B439-594E-43D1-9B33-4F585BEA45A5}" destId="{1A31AEE1-1E07-2247-AA8D-6616534CBB36}" srcOrd="0" destOrd="0" presId="urn:microsoft.com/office/officeart/2005/8/layout/matrix3"/>
    <dgm:cxn modelId="{0C4C5A99-92F9-BC4C-A779-77402E59D8CC}" type="presParOf" srcId="{1A31AEE1-1E07-2247-AA8D-6616534CBB36}" destId="{B35F8755-2065-4B4E-935E-AD9387820D61}" srcOrd="0" destOrd="0" presId="urn:microsoft.com/office/officeart/2005/8/layout/matrix3"/>
    <dgm:cxn modelId="{BB324F4C-121B-BE4A-8FA0-8BA86163561D}" type="presParOf" srcId="{1A31AEE1-1E07-2247-AA8D-6616534CBB36}" destId="{9F921052-ED21-1F47-AB3E-E61897462916}" srcOrd="1" destOrd="0" presId="urn:microsoft.com/office/officeart/2005/8/layout/matrix3"/>
    <dgm:cxn modelId="{8C26E9A1-DA99-8546-B234-CD8DCFC1FEA5}" type="presParOf" srcId="{1A31AEE1-1E07-2247-AA8D-6616534CBB36}" destId="{67AC0457-B68F-2546-AE82-0ED60226EF8D}" srcOrd="2" destOrd="0" presId="urn:microsoft.com/office/officeart/2005/8/layout/matrix3"/>
    <dgm:cxn modelId="{929A1E77-30F1-E243-AFB0-31FD0EB39EA3}" type="presParOf" srcId="{1A31AEE1-1E07-2247-AA8D-6616534CBB36}" destId="{D3E5D092-E51C-A044-8126-B942E69FCC74}" srcOrd="3" destOrd="0" presId="urn:microsoft.com/office/officeart/2005/8/layout/matrix3"/>
    <dgm:cxn modelId="{E332DD75-57D6-F940-B82F-BF0CB7235F15}" type="presParOf" srcId="{1A31AEE1-1E07-2247-AA8D-6616534CBB36}" destId="{FCA3EA7C-F515-F84C-B1E9-124F72D6401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094D003-6836-4EBF-AF17-898EA64D137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24BF4BE-C991-4D1B-AB23-E61B2633CBE0}">
      <dgm:prSet custT="1"/>
      <dgm:spPr/>
      <dgm:t>
        <a:bodyPr/>
        <a:lstStyle/>
        <a:p>
          <a:pPr>
            <a:lnSpc>
              <a:spcPct val="100000"/>
            </a:lnSpc>
          </a:pPr>
          <a:r>
            <a:rPr lang="en-US" sz="1800" dirty="0"/>
            <a:t>Couplets (2) = balance, movement</a:t>
          </a:r>
        </a:p>
      </dgm:t>
    </dgm:pt>
    <dgm:pt modelId="{CC5D0ABC-7943-48D3-8145-1BCCC637E0C7}" type="parTrans" cxnId="{79B2567F-6821-41C6-AE93-03105AC0D4B8}">
      <dgm:prSet/>
      <dgm:spPr/>
      <dgm:t>
        <a:bodyPr/>
        <a:lstStyle/>
        <a:p>
          <a:endParaRPr lang="en-US" sz="1800"/>
        </a:p>
      </dgm:t>
    </dgm:pt>
    <dgm:pt modelId="{5B69A6DB-8FF6-4609-A75E-C6D7B2E8B6AE}" type="sibTrans" cxnId="{79B2567F-6821-41C6-AE93-03105AC0D4B8}">
      <dgm:prSet/>
      <dgm:spPr/>
      <dgm:t>
        <a:bodyPr/>
        <a:lstStyle/>
        <a:p>
          <a:endParaRPr lang="en-US" sz="1800"/>
        </a:p>
      </dgm:t>
    </dgm:pt>
    <dgm:pt modelId="{F1909584-8D82-4FB0-8BB3-EEC5CD37A18C}">
      <dgm:prSet custT="1"/>
      <dgm:spPr/>
      <dgm:t>
        <a:bodyPr/>
        <a:lstStyle/>
        <a:p>
          <a:pPr>
            <a:lnSpc>
              <a:spcPct val="100000"/>
            </a:lnSpc>
          </a:pPr>
          <a:r>
            <a:rPr lang="en-US" sz="1800"/>
            <a:t>Tercets (3) = imbalance, religious references</a:t>
          </a:r>
        </a:p>
      </dgm:t>
    </dgm:pt>
    <dgm:pt modelId="{3324C9D9-E8E6-4398-9526-441BE469E269}" type="parTrans" cxnId="{41B96A85-3A91-438B-8ED9-D7A94AB5EF2B}">
      <dgm:prSet/>
      <dgm:spPr/>
      <dgm:t>
        <a:bodyPr/>
        <a:lstStyle/>
        <a:p>
          <a:endParaRPr lang="en-US" sz="1800"/>
        </a:p>
      </dgm:t>
    </dgm:pt>
    <dgm:pt modelId="{7F013FCB-890D-4FA7-A218-5F768E3A7399}" type="sibTrans" cxnId="{41B96A85-3A91-438B-8ED9-D7A94AB5EF2B}">
      <dgm:prSet/>
      <dgm:spPr/>
      <dgm:t>
        <a:bodyPr/>
        <a:lstStyle/>
        <a:p>
          <a:endParaRPr lang="en-US" sz="1800"/>
        </a:p>
      </dgm:t>
    </dgm:pt>
    <dgm:pt modelId="{D5A1EF28-03B8-4D08-B0F5-E3065DEC9D5C}">
      <dgm:prSet custT="1"/>
      <dgm:spPr/>
      <dgm:t>
        <a:bodyPr/>
        <a:lstStyle/>
        <a:p>
          <a:pPr>
            <a:lnSpc>
              <a:spcPct val="100000"/>
            </a:lnSpc>
          </a:pPr>
          <a:r>
            <a:rPr lang="en-US" sz="1800"/>
            <a:t>Quatrains (4) = balance, stability</a:t>
          </a:r>
        </a:p>
      </dgm:t>
    </dgm:pt>
    <dgm:pt modelId="{A152D58A-E34B-483B-BE10-EB6B99843634}" type="parTrans" cxnId="{134E49F8-D47E-4FD8-A3C5-DE5D7723354E}">
      <dgm:prSet/>
      <dgm:spPr/>
      <dgm:t>
        <a:bodyPr/>
        <a:lstStyle/>
        <a:p>
          <a:endParaRPr lang="en-US" sz="1800"/>
        </a:p>
      </dgm:t>
    </dgm:pt>
    <dgm:pt modelId="{61BA31CF-959E-4574-BD17-1B00386CBEA2}" type="sibTrans" cxnId="{134E49F8-D47E-4FD8-A3C5-DE5D7723354E}">
      <dgm:prSet/>
      <dgm:spPr/>
      <dgm:t>
        <a:bodyPr/>
        <a:lstStyle/>
        <a:p>
          <a:endParaRPr lang="en-US" sz="1800"/>
        </a:p>
      </dgm:t>
    </dgm:pt>
    <dgm:pt modelId="{60AA055A-4376-45C3-A328-6EEA769F439B}">
      <dgm:prSet custT="1"/>
      <dgm:spPr/>
      <dgm:t>
        <a:bodyPr/>
        <a:lstStyle/>
        <a:p>
          <a:pPr>
            <a:lnSpc>
              <a:spcPct val="100000"/>
            </a:lnSpc>
          </a:pPr>
          <a:r>
            <a:rPr lang="en-US" sz="1800" dirty="0"/>
            <a:t>Stanza means room in Italian. Think of each stanza as a room in the house of the poem</a:t>
          </a:r>
        </a:p>
      </dgm:t>
    </dgm:pt>
    <dgm:pt modelId="{7B36B25F-8B89-4AF7-A93C-AC004A0FAB06}" type="parTrans" cxnId="{D6670493-2DC1-414D-9B9A-BAC4103641FD}">
      <dgm:prSet/>
      <dgm:spPr/>
      <dgm:t>
        <a:bodyPr/>
        <a:lstStyle/>
        <a:p>
          <a:endParaRPr lang="en-US" sz="1800"/>
        </a:p>
      </dgm:t>
    </dgm:pt>
    <dgm:pt modelId="{EF4051C2-6231-45D5-AFBB-7A3413B341A5}" type="sibTrans" cxnId="{D6670493-2DC1-414D-9B9A-BAC4103641FD}">
      <dgm:prSet/>
      <dgm:spPr/>
      <dgm:t>
        <a:bodyPr/>
        <a:lstStyle/>
        <a:p>
          <a:endParaRPr lang="en-US" sz="1800"/>
        </a:p>
      </dgm:t>
    </dgm:pt>
    <dgm:pt modelId="{0439B31B-5B01-485E-8F66-D1717C8B8730}" type="pres">
      <dgm:prSet presAssocID="{2094D003-6836-4EBF-AF17-898EA64D1373}" presName="root" presStyleCnt="0">
        <dgm:presLayoutVars>
          <dgm:dir/>
          <dgm:resizeHandles val="exact"/>
        </dgm:presLayoutVars>
      </dgm:prSet>
      <dgm:spPr/>
    </dgm:pt>
    <dgm:pt modelId="{A573ED00-1235-4278-931D-6C1E527C9CF0}" type="pres">
      <dgm:prSet presAssocID="{024BF4BE-C991-4D1B-AB23-E61B2633CBE0}" presName="compNode" presStyleCnt="0"/>
      <dgm:spPr/>
    </dgm:pt>
    <dgm:pt modelId="{C7FE03E0-12DA-48DE-8070-58894F9F62F6}" type="pres">
      <dgm:prSet presAssocID="{024BF4BE-C991-4D1B-AB23-E61B2633CBE0}" presName="bgRect" presStyleLbl="bgShp" presStyleIdx="0" presStyleCnt="4"/>
      <dgm:spPr/>
    </dgm:pt>
    <dgm:pt modelId="{5D663DE0-5A2E-482E-AE68-E3398CF14AE1}" type="pres">
      <dgm:prSet presAssocID="{024BF4BE-C991-4D1B-AB23-E61B2633CBE0}" presName="icon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ecision chart"/>
        </a:ext>
      </dgm:extLst>
    </dgm:pt>
    <dgm:pt modelId="{64206294-CCCC-4249-9AC6-7B57155C6E0B}" type="pres">
      <dgm:prSet presAssocID="{024BF4BE-C991-4D1B-AB23-E61B2633CBE0}" presName="spaceRect" presStyleCnt="0"/>
      <dgm:spPr/>
    </dgm:pt>
    <dgm:pt modelId="{E5738F8F-64A3-4D7D-9CFD-BDACEF4F39BB}" type="pres">
      <dgm:prSet presAssocID="{024BF4BE-C991-4D1B-AB23-E61B2633CBE0}" presName="parTx" presStyleLbl="revTx" presStyleIdx="0" presStyleCnt="4">
        <dgm:presLayoutVars>
          <dgm:chMax val="0"/>
          <dgm:chPref val="0"/>
        </dgm:presLayoutVars>
      </dgm:prSet>
      <dgm:spPr/>
    </dgm:pt>
    <dgm:pt modelId="{D4A6B302-5CA7-403F-865E-88B43C161456}" type="pres">
      <dgm:prSet presAssocID="{5B69A6DB-8FF6-4609-A75E-C6D7B2E8B6AE}" presName="sibTrans" presStyleCnt="0"/>
      <dgm:spPr/>
    </dgm:pt>
    <dgm:pt modelId="{CD8B06F2-6985-425F-B6FC-F44DF1DC2981}" type="pres">
      <dgm:prSet presAssocID="{F1909584-8D82-4FB0-8BB3-EEC5CD37A18C}" presName="compNode" presStyleCnt="0"/>
      <dgm:spPr/>
    </dgm:pt>
    <dgm:pt modelId="{6E64F148-A70C-4F5A-B379-B503C997CB97}" type="pres">
      <dgm:prSet presAssocID="{F1909584-8D82-4FB0-8BB3-EEC5CD37A18C}" presName="bgRect" presStyleLbl="bgShp" presStyleIdx="1" presStyleCnt="4"/>
      <dgm:spPr/>
    </dgm:pt>
    <dgm:pt modelId="{079F8E7F-1231-497F-9687-3D22BDB57B93}" type="pres">
      <dgm:prSet presAssocID="{F1909584-8D82-4FB0-8BB3-EEC5CD37A18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dd outline"/>
        </a:ext>
      </dgm:extLst>
    </dgm:pt>
    <dgm:pt modelId="{618248DD-6D25-484E-AAD1-C80C97157594}" type="pres">
      <dgm:prSet presAssocID="{F1909584-8D82-4FB0-8BB3-EEC5CD37A18C}" presName="spaceRect" presStyleCnt="0"/>
      <dgm:spPr/>
    </dgm:pt>
    <dgm:pt modelId="{B40FB5B4-EEE1-4C55-B807-E86C7C254340}" type="pres">
      <dgm:prSet presAssocID="{F1909584-8D82-4FB0-8BB3-EEC5CD37A18C}" presName="parTx" presStyleLbl="revTx" presStyleIdx="1" presStyleCnt="4">
        <dgm:presLayoutVars>
          <dgm:chMax val="0"/>
          <dgm:chPref val="0"/>
        </dgm:presLayoutVars>
      </dgm:prSet>
      <dgm:spPr/>
    </dgm:pt>
    <dgm:pt modelId="{CFF5BA56-2231-4C0E-B089-21CFA23C9495}" type="pres">
      <dgm:prSet presAssocID="{7F013FCB-890D-4FA7-A218-5F768E3A7399}" presName="sibTrans" presStyleCnt="0"/>
      <dgm:spPr/>
    </dgm:pt>
    <dgm:pt modelId="{BC4AE9CA-A414-4F1C-B798-5C60A82247F7}" type="pres">
      <dgm:prSet presAssocID="{D5A1EF28-03B8-4D08-B0F5-E3065DEC9D5C}" presName="compNode" presStyleCnt="0"/>
      <dgm:spPr/>
    </dgm:pt>
    <dgm:pt modelId="{0803D8FB-EC2F-42BD-8AB3-DE328BE9487C}" type="pres">
      <dgm:prSet presAssocID="{D5A1EF28-03B8-4D08-B0F5-E3065DEC9D5C}" presName="bgRect" presStyleLbl="bgShp" presStyleIdx="2" presStyleCnt="4"/>
      <dgm:spPr/>
    </dgm:pt>
    <dgm:pt modelId="{984328D6-AD5E-4867-B425-75A64903B8C6}" type="pres">
      <dgm:prSet presAssocID="{D5A1EF28-03B8-4D08-B0F5-E3065DEC9D5C}"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Yoga outline"/>
        </a:ext>
      </dgm:extLst>
    </dgm:pt>
    <dgm:pt modelId="{6FA521DC-A153-45C3-9AE7-1DE0062FEE09}" type="pres">
      <dgm:prSet presAssocID="{D5A1EF28-03B8-4D08-B0F5-E3065DEC9D5C}" presName="spaceRect" presStyleCnt="0"/>
      <dgm:spPr/>
    </dgm:pt>
    <dgm:pt modelId="{66760F4C-0486-4821-915F-7DABED781DB0}" type="pres">
      <dgm:prSet presAssocID="{D5A1EF28-03B8-4D08-B0F5-E3065DEC9D5C}" presName="parTx" presStyleLbl="revTx" presStyleIdx="2" presStyleCnt="4">
        <dgm:presLayoutVars>
          <dgm:chMax val="0"/>
          <dgm:chPref val="0"/>
        </dgm:presLayoutVars>
      </dgm:prSet>
      <dgm:spPr/>
    </dgm:pt>
    <dgm:pt modelId="{8039FABB-0642-4E86-8EC6-DE201E566151}" type="pres">
      <dgm:prSet presAssocID="{61BA31CF-959E-4574-BD17-1B00386CBEA2}" presName="sibTrans" presStyleCnt="0"/>
      <dgm:spPr/>
    </dgm:pt>
    <dgm:pt modelId="{AE2F8F93-4E22-470B-8017-0F24C0FA5472}" type="pres">
      <dgm:prSet presAssocID="{60AA055A-4376-45C3-A328-6EEA769F439B}" presName="compNode" presStyleCnt="0"/>
      <dgm:spPr/>
    </dgm:pt>
    <dgm:pt modelId="{9230AC78-BE83-4018-AF92-FCEEB91503F6}" type="pres">
      <dgm:prSet presAssocID="{60AA055A-4376-45C3-A328-6EEA769F439B}" presName="bgRect" presStyleLbl="bgShp" presStyleIdx="3" presStyleCnt="4"/>
      <dgm:spPr/>
    </dgm:pt>
    <dgm:pt modelId="{710984E5-7697-4CE1-9ABC-168FA946E842}" type="pres">
      <dgm:prSet presAssocID="{60AA055A-4376-45C3-A328-6EEA769F439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pen Quotation Mark"/>
        </a:ext>
      </dgm:extLst>
    </dgm:pt>
    <dgm:pt modelId="{24A2ED68-9324-48A5-A172-D66B09BFC841}" type="pres">
      <dgm:prSet presAssocID="{60AA055A-4376-45C3-A328-6EEA769F439B}" presName="spaceRect" presStyleCnt="0"/>
      <dgm:spPr/>
    </dgm:pt>
    <dgm:pt modelId="{539FFAF3-2B50-4094-A9FD-FAF5226BDBD9}" type="pres">
      <dgm:prSet presAssocID="{60AA055A-4376-45C3-A328-6EEA769F439B}" presName="parTx" presStyleLbl="revTx" presStyleIdx="3" presStyleCnt="4">
        <dgm:presLayoutVars>
          <dgm:chMax val="0"/>
          <dgm:chPref val="0"/>
        </dgm:presLayoutVars>
      </dgm:prSet>
      <dgm:spPr/>
    </dgm:pt>
  </dgm:ptLst>
  <dgm:cxnLst>
    <dgm:cxn modelId="{8B53004A-3127-465A-B41B-871F291934B2}" type="presOf" srcId="{2094D003-6836-4EBF-AF17-898EA64D1373}" destId="{0439B31B-5B01-485E-8F66-D1717C8B8730}" srcOrd="0" destOrd="0" presId="urn:microsoft.com/office/officeart/2018/2/layout/IconVerticalSolidList"/>
    <dgm:cxn modelId="{A9B31D65-AFB6-4D4F-AECD-6A5FC9D9CAC7}" type="presOf" srcId="{024BF4BE-C991-4D1B-AB23-E61B2633CBE0}" destId="{E5738F8F-64A3-4D7D-9CFD-BDACEF4F39BB}" srcOrd="0" destOrd="0" presId="urn:microsoft.com/office/officeart/2018/2/layout/IconVerticalSolidList"/>
    <dgm:cxn modelId="{79B2567F-6821-41C6-AE93-03105AC0D4B8}" srcId="{2094D003-6836-4EBF-AF17-898EA64D1373}" destId="{024BF4BE-C991-4D1B-AB23-E61B2633CBE0}" srcOrd="0" destOrd="0" parTransId="{CC5D0ABC-7943-48D3-8145-1BCCC637E0C7}" sibTransId="{5B69A6DB-8FF6-4609-A75E-C6D7B2E8B6AE}"/>
    <dgm:cxn modelId="{D3E12E85-A4FF-4872-B087-FDAA9C469D88}" type="presOf" srcId="{D5A1EF28-03B8-4D08-B0F5-E3065DEC9D5C}" destId="{66760F4C-0486-4821-915F-7DABED781DB0}" srcOrd="0" destOrd="0" presId="urn:microsoft.com/office/officeart/2018/2/layout/IconVerticalSolidList"/>
    <dgm:cxn modelId="{41B96A85-3A91-438B-8ED9-D7A94AB5EF2B}" srcId="{2094D003-6836-4EBF-AF17-898EA64D1373}" destId="{F1909584-8D82-4FB0-8BB3-EEC5CD37A18C}" srcOrd="1" destOrd="0" parTransId="{3324C9D9-E8E6-4398-9526-441BE469E269}" sibTransId="{7F013FCB-890D-4FA7-A218-5F768E3A7399}"/>
    <dgm:cxn modelId="{D6670493-2DC1-414D-9B9A-BAC4103641FD}" srcId="{2094D003-6836-4EBF-AF17-898EA64D1373}" destId="{60AA055A-4376-45C3-A328-6EEA769F439B}" srcOrd="3" destOrd="0" parTransId="{7B36B25F-8B89-4AF7-A93C-AC004A0FAB06}" sibTransId="{EF4051C2-6231-45D5-AFBB-7A3413B341A5}"/>
    <dgm:cxn modelId="{5552A9B8-90E5-475D-95E6-61997C8644D9}" type="presOf" srcId="{60AA055A-4376-45C3-A328-6EEA769F439B}" destId="{539FFAF3-2B50-4094-A9FD-FAF5226BDBD9}" srcOrd="0" destOrd="0" presId="urn:microsoft.com/office/officeart/2018/2/layout/IconVerticalSolidList"/>
    <dgm:cxn modelId="{5594C3C9-DEC4-43B6-95A1-E97D6EAFA1C1}" type="presOf" srcId="{F1909584-8D82-4FB0-8BB3-EEC5CD37A18C}" destId="{B40FB5B4-EEE1-4C55-B807-E86C7C254340}" srcOrd="0" destOrd="0" presId="urn:microsoft.com/office/officeart/2018/2/layout/IconVerticalSolidList"/>
    <dgm:cxn modelId="{134E49F8-D47E-4FD8-A3C5-DE5D7723354E}" srcId="{2094D003-6836-4EBF-AF17-898EA64D1373}" destId="{D5A1EF28-03B8-4D08-B0F5-E3065DEC9D5C}" srcOrd="2" destOrd="0" parTransId="{A152D58A-E34B-483B-BE10-EB6B99843634}" sibTransId="{61BA31CF-959E-4574-BD17-1B00386CBEA2}"/>
    <dgm:cxn modelId="{753F67AB-0322-4C36-B639-D3DCDA5C771F}" type="presParOf" srcId="{0439B31B-5B01-485E-8F66-D1717C8B8730}" destId="{A573ED00-1235-4278-931D-6C1E527C9CF0}" srcOrd="0" destOrd="0" presId="urn:microsoft.com/office/officeart/2018/2/layout/IconVerticalSolidList"/>
    <dgm:cxn modelId="{7D751E5C-EE2A-438B-A1E3-8FFC8EE6C655}" type="presParOf" srcId="{A573ED00-1235-4278-931D-6C1E527C9CF0}" destId="{C7FE03E0-12DA-48DE-8070-58894F9F62F6}" srcOrd="0" destOrd="0" presId="urn:microsoft.com/office/officeart/2018/2/layout/IconVerticalSolidList"/>
    <dgm:cxn modelId="{E7AE5070-8F01-4F21-AED5-B6BBD55289A1}" type="presParOf" srcId="{A573ED00-1235-4278-931D-6C1E527C9CF0}" destId="{5D663DE0-5A2E-482E-AE68-E3398CF14AE1}" srcOrd="1" destOrd="0" presId="urn:microsoft.com/office/officeart/2018/2/layout/IconVerticalSolidList"/>
    <dgm:cxn modelId="{F389DB9D-CB50-4299-B3F4-2BBF3B0139F4}" type="presParOf" srcId="{A573ED00-1235-4278-931D-6C1E527C9CF0}" destId="{64206294-CCCC-4249-9AC6-7B57155C6E0B}" srcOrd="2" destOrd="0" presId="urn:microsoft.com/office/officeart/2018/2/layout/IconVerticalSolidList"/>
    <dgm:cxn modelId="{94F0AC5D-D1E8-4BB7-B812-49502C9D209C}" type="presParOf" srcId="{A573ED00-1235-4278-931D-6C1E527C9CF0}" destId="{E5738F8F-64A3-4D7D-9CFD-BDACEF4F39BB}" srcOrd="3" destOrd="0" presId="urn:microsoft.com/office/officeart/2018/2/layout/IconVerticalSolidList"/>
    <dgm:cxn modelId="{6E11F288-5D40-45B2-8CE8-14BC5068456C}" type="presParOf" srcId="{0439B31B-5B01-485E-8F66-D1717C8B8730}" destId="{D4A6B302-5CA7-403F-865E-88B43C161456}" srcOrd="1" destOrd="0" presId="urn:microsoft.com/office/officeart/2018/2/layout/IconVerticalSolidList"/>
    <dgm:cxn modelId="{2E00AA76-4F6B-42E0-817F-C64CB5A6D80D}" type="presParOf" srcId="{0439B31B-5B01-485E-8F66-D1717C8B8730}" destId="{CD8B06F2-6985-425F-B6FC-F44DF1DC2981}" srcOrd="2" destOrd="0" presId="urn:microsoft.com/office/officeart/2018/2/layout/IconVerticalSolidList"/>
    <dgm:cxn modelId="{83673736-8B00-4D29-BD10-4E38A763EA47}" type="presParOf" srcId="{CD8B06F2-6985-425F-B6FC-F44DF1DC2981}" destId="{6E64F148-A70C-4F5A-B379-B503C997CB97}" srcOrd="0" destOrd="0" presId="urn:microsoft.com/office/officeart/2018/2/layout/IconVerticalSolidList"/>
    <dgm:cxn modelId="{E272A63D-CF9F-422F-8DAA-4DC7681292EE}" type="presParOf" srcId="{CD8B06F2-6985-425F-B6FC-F44DF1DC2981}" destId="{079F8E7F-1231-497F-9687-3D22BDB57B93}" srcOrd="1" destOrd="0" presId="urn:microsoft.com/office/officeart/2018/2/layout/IconVerticalSolidList"/>
    <dgm:cxn modelId="{C4D843DA-3B42-4BDF-AA71-CFD5379ADE58}" type="presParOf" srcId="{CD8B06F2-6985-425F-B6FC-F44DF1DC2981}" destId="{618248DD-6D25-484E-AAD1-C80C97157594}" srcOrd="2" destOrd="0" presId="urn:microsoft.com/office/officeart/2018/2/layout/IconVerticalSolidList"/>
    <dgm:cxn modelId="{91E1837A-CAE4-497D-9589-EB13B421A9F3}" type="presParOf" srcId="{CD8B06F2-6985-425F-B6FC-F44DF1DC2981}" destId="{B40FB5B4-EEE1-4C55-B807-E86C7C254340}" srcOrd="3" destOrd="0" presId="urn:microsoft.com/office/officeart/2018/2/layout/IconVerticalSolidList"/>
    <dgm:cxn modelId="{1759C685-7BEC-42D6-9183-E0425A5B5354}" type="presParOf" srcId="{0439B31B-5B01-485E-8F66-D1717C8B8730}" destId="{CFF5BA56-2231-4C0E-B089-21CFA23C9495}" srcOrd="3" destOrd="0" presId="urn:microsoft.com/office/officeart/2018/2/layout/IconVerticalSolidList"/>
    <dgm:cxn modelId="{536B5590-E931-403B-9611-9F248449C832}" type="presParOf" srcId="{0439B31B-5B01-485E-8F66-D1717C8B8730}" destId="{BC4AE9CA-A414-4F1C-B798-5C60A82247F7}" srcOrd="4" destOrd="0" presId="urn:microsoft.com/office/officeart/2018/2/layout/IconVerticalSolidList"/>
    <dgm:cxn modelId="{16431C43-0A53-439A-ABEF-86FDB355BDDB}" type="presParOf" srcId="{BC4AE9CA-A414-4F1C-B798-5C60A82247F7}" destId="{0803D8FB-EC2F-42BD-8AB3-DE328BE9487C}" srcOrd="0" destOrd="0" presId="urn:microsoft.com/office/officeart/2018/2/layout/IconVerticalSolidList"/>
    <dgm:cxn modelId="{38C2AEA7-AFDD-4470-B5A3-6BFFC792F0D4}" type="presParOf" srcId="{BC4AE9CA-A414-4F1C-B798-5C60A82247F7}" destId="{984328D6-AD5E-4867-B425-75A64903B8C6}" srcOrd="1" destOrd="0" presId="urn:microsoft.com/office/officeart/2018/2/layout/IconVerticalSolidList"/>
    <dgm:cxn modelId="{F03C0DB6-1199-4B35-A768-6F4F203EB155}" type="presParOf" srcId="{BC4AE9CA-A414-4F1C-B798-5C60A82247F7}" destId="{6FA521DC-A153-45C3-9AE7-1DE0062FEE09}" srcOrd="2" destOrd="0" presId="urn:microsoft.com/office/officeart/2018/2/layout/IconVerticalSolidList"/>
    <dgm:cxn modelId="{2E9E685A-3EA5-4EDA-80B0-8F05027FB3B1}" type="presParOf" srcId="{BC4AE9CA-A414-4F1C-B798-5C60A82247F7}" destId="{66760F4C-0486-4821-915F-7DABED781DB0}" srcOrd="3" destOrd="0" presId="urn:microsoft.com/office/officeart/2018/2/layout/IconVerticalSolidList"/>
    <dgm:cxn modelId="{69F80622-51B6-465F-8968-D27687AF2D24}" type="presParOf" srcId="{0439B31B-5B01-485E-8F66-D1717C8B8730}" destId="{8039FABB-0642-4E86-8EC6-DE201E566151}" srcOrd="5" destOrd="0" presId="urn:microsoft.com/office/officeart/2018/2/layout/IconVerticalSolidList"/>
    <dgm:cxn modelId="{221FCE2E-3F46-4D41-A0D9-373EEA377DFC}" type="presParOf" srcId="{0439B31B-5B01-485E-8F66-D1717C8B8730}" destId="{AE2F8F93-4E22-470B-8017-0F24C0FA5472}" srcOrd="6" destOrd="0" presId="urn:microsoft.com/office/officeart/2018/2/layout/IconVerticalSolidList"/>
    <dgm:cxn modelId="{5B00B5D3-603C-46D6-BABE-D286623B5CE8}" type="presParOf" srcId="{AE2F8F93-4E22-470B-8017-0F24C0FA5472}" destId="{9230AC78-BE83-4018-AF92-FCEEB91503F6}" srcOrd="0" destOrd="0" presId="urn:microsoft.com/office/officeart/2018/2/layout/IconVerticalSolidList"/>
    <dgm:cxn modelId="{C054BA2B-D21F-4DFD-992F-3F31F02A5516}" type="presParOf" srcId="{AE2F8F93-4E22-470B-8017-0F24C0FA5472}" destId="{710984E5-7697-4CE1-9ABC-168FA946E842}" srcOrd="1" destOrd="0" presId="urn:microsoft.com/office/officeart/2018/2/layout/IconVerticalSolidList"/>
    <dgm:cxn modelId="{D6CF694F-AB1F-4A35-8CFC-CE65D8B1AD5A}" type="presParOf" srcId="{AE2F8F93-4E22-470B-8017-0F24C0FA5472}" destId="{24A2ED68-9324-48A5-A172-D66B09BFC841}" srcOrd="2" destOrd="0" presId="urn:microsoft.com/office/officeart/2018/2/layout/IconVerticalSolidList"/>
    <dgm:cxn modelId="{1A802B46-464E-475C-AA0A-C1C83A2A8F71}" type="presParOf" srcId="{AE2F8F93-4E22-470B-8017-0F24C0FA5472}" destId="{539FFAF3-2B50-4094-A9FD-FAF5226BDBD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E9AA68-216B-4778-89CE-47037B8FEA4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C5F7816-E9F0-445F-9EFA-68296A6671A5}">
      <dgm:prSet custT="1"/>
      <dgm:spPr/>
      <dgm:t>
        <a:bodyPr/>
        <a:lstStyle/>
        <a:p>
          <a:r>
            <a:rPr lang="en-US" sz="1800" b="1" dirty="0"/>
            <a:t>Emphasize a word or phrase</a:t>
          </a:r>
          <a:endParaRPr lang="en-US" sz="1800" dirty="0"/>
        </a:p>
      </dgm:t>
    </dgm:pt>
    <dgm:pt modelId="{8112C097-D503-4FBF-8D3D-F52F11252373}" type="parTrans" cxnId="{D6C78321-30D5-4062-BC4D-9001E9CC2A38}">
      <dgm:prSet/>
      <dgm:spPr/>
      <dgm:t>
        <a:bodyPr/>
        <a:lstStyle/>
        <a:p>
          <a:endParaRPr lang="en-US" sz="1800"/>
        </a:p>
      </dgm:t>
    </dgm:pt>
    <dgm:pt modelId="{C68CF8D0-5309-4FAA-908F-936C9E425B77}" type="sibTrans" cxnId="{D6C78321-30D5-4062-BC4D-9001E9CC2A38}">
      <dgm:prSet/>
      <dgm:spPr/>
      <dgm:t>
        <a:bodyPr/>
        <a:lstStyle/>
        <a:p>
          <a:endParaRPr lang="en-US" sz="1800"/>
        </a:p>
      </dgm:t>
    </dgm:pt>
    <dgm:pt modelId="{D8EA4961-BAB7-4C31-9DC5-0D4811D52553}">
      <dgm:prSet custT="1"/>
      <dgm:spPr/>
      <dgm:t>
        <a:bodyPr/>
        <a:lstStyle/>
        <a:p>
          <a:r>
            <a:rPr lang="en-US" sz="1800" b="1" dirty="0"/>
            <a:t>Give the reader room to pause</a:t>
          </a:r>
          <a:endParaRPr lang="en-US" sz="1800" dirty="0"/>
        </a:p>
      </dgm:t>
    </dgm:pt>
    <dgm:pt modelId="{8B1ACAC2-0CF1-4772-9DA1-B3D797FC2DAF}" type="parTrans" cxnId="{34234372-BD22-417E-B77E-B5C21B7E20F1}">
      <dgm:prSet/>
      <dgm:spPr/>
      <dgm:t>
        <a:bodyPr/>
        <a:lstStyle/>
        <a:p>
          <a:endParaRPr lang="en-US" sz="1800"/>
        </a:p>
      </dgm:t>
    </dgm:pt>
    <dgm:pt modelId="{E2C6C0AF-6F1C-405C-898C-F88730B32E4E}" type="sibTrans" cxnId="{34234372-BD22-417E-B77E-B5C21B7E20F1}">
      <dgm:prSet/>
      <dgm:spPr/>
      <dgm:t>
        <a:bodyPr/>
        <a:lstStyle/>
        <a:p>
          <a:endParaRPr lang="en-US" sz="1800"/>
        </a:p>
      </dgm:t>
    </dgm:pt>
    <dgm:pt modelId="{61B2A090-3ECC-431E-A9FF-8B09634E0768}">
      <dgm:prSet custT="1"/>
      <dgm:spPr/>
      <dgm:t>
        <a:bodyPr/>
        <a:lstStyle/>
        <a:p>
          <a:r>
            <a:rPr lang="en-US" sz="1800" b="1" dirty="0"/>
            <a:t>Facilitate movement between ideas</a:t>
          </a:r>
          <a:endParaRPr lang="en-US" sz="1800" dirty="0"/>
        </a:p>
      </dgm:t>
    </dgm:pt>
    <dgm:pt modelId="{C0CFA3D9-CA41-410C-A443-155634BAC90C}" type="parTrans" cxnId="{50B71451-52DA-4F39-8A9E-D33BC8F03566}">
      <dgm:prSet/>
      <dgm:spPr/>
      <dgm:t>
        <a:bodyPr/>
        <a:lstStyle/>
        <a:p>
          <a:endParaRPr lang="en-US" sz="1800"/>
        </a:p>
      </dgm:t>
    </dgm:pt>
    <dgm:pt modelId="{32B09379-AD3E-4C3E-99A6-6B6A75C222D3}" type="sibTrans" cxnId="{50B71451-52DA-4F39-8A9E-D33BC8F03566}">
      <dgm:prSet/>
      <dgm:spPr/>
      <dgm:t>
        <a:bodyPr/>
        <a:lstStyle/>
        <a:p>
          <a:endParaRPr lang="en-US" sz="1800"/>
        </a:p>
      </dgm:t>
    </dgm:pt>
    <dgm:pt modelId="{D54B2D57-EEF9-4EE4-85D8-E460255BEC73}" type="pres">
      <dgm:prSet presAssocID="{ACE9AA68-216B-4778-89CE-47037B8FEA4B}" presName="root" presStyleCnt="0">
        <dgm:presLayoutVars>
          <dgm:dir/>
          <dgm:resizeHandles val="exact"/>
        </dgm:presLayoutVars>
      </dgm:prSet>
      <dgm:spPr/>
    </dgm:pt>
    <dgm:pt modelId="{57CD64EE-4064-40DE-BC98-03BD92F7AB23}" type="pres">
      <dgm:prSet presAssocID="{FC5F7816-E9F0-445F-9EFA-68296A6671A5}" presName="compNode" presStyleCnt="0"/>
      <dgm:spPr/>
    </dgm:pt>
    <dgm:pt modelId="{C51502B2-7D51-407F-B968-AE48FB071923}" type="pres">
      <dgm:prSet presAssocID="{FC5F7816-E9F0-445F-9EFA-68296A6671A5}" presName="bgRect" presStyleLbl="bgShp" presStyleIdx="0" presStyleCnt="3"/>
      <dgm:spPr/>
    </dgm:pt>
    <dgm:pt modelId="{85E87488-884C-46FD-9ECE-D28C068E5535}" type="pres">
      <dgm:prSet presAssocID="{FC5F7816-E9F0-445F-9EFA-68296A6671A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B9D6D5FF-5667-468D-839B-9BA8A8CC6F0F}" type="pres">
      <dgm:prSet presAssocID="{FC5F7816-E9F0-445F-9EFA-68296A6671A5}" presName="spaceRect" presStyleCnt="0"/>
      <dgm:spPr/>
    </dgm:pt>
    <dgm:pt modelId="{2B068DF3-C385-4F5B-92CB-40F8D7BA9C8A}" type="pres">
      <dgm:prSet presAssocID="{FC5F7816-E9F0-445F-9EFA-68296A6671A5}" presName="parTx" presStyleLbl="revTx" presStyleIdx="0" presStyleCnt="3">
        <dgm:presLayoutVars>
          <dgm:chMax val="0"/>
          <dgm:chPref val="0"/>
        </dgm:presLayoutVars>
      </dgm:prSet>
      <dgm:spPr/>
    </dgm:pt>
    <dgm:pt modelId="{E78ADB2E-7F2A-425E-A8B2-C28D17815BA2}" type="pres">
      <dgm:prSet presAssocID="{C68CF8D0-5309-4FAA-908F-936C9E425B77}" presName="sibTrans" presStyleCnt="0"/>
      <dgm:spPr/>
    </dgm:pt>
    <dgm:pt modelId="{8790F91A-8FA7-41DB-B7EE-A8CB29600E02}" type="pres">
      <dgm:prSet presAssocID="{D8EA4961-BAB7-4C31-9DC5-0D4811D52553}" presName="compNode" presStyleCnt="0"/>
      <dgm:spPr/>
    </dgm:pt>
    <dgm:pt modelId="{89BD6BD0-D861-4523-A5D5-F097DFAFE6B8}" type="pres">
      <dgm:prSet presAssocID="{D8EA4961-BAB7-4C31-9DC5-0D4811D52553}" presName="bgRect" presStyleLbl="bgShp" presStyleIdx="1" presStyleCnt="3"/>
      <dgm:spPr/>
    </dgm:pt>
    <dgm:pt modelId="{9EAC5557-661F-480C-AC54-B40EAB72415D}" type="pres">
      <dgm:prSet presAssocID="{D8EA4961-BAB7-4C31-9DC5-0D4811D5255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use"/>
        </a:ext>
      </dgm:extLst>
    </dgm:pt>
    <dgm:pt modelId="{7CC1EEA7-8D3D-4B74-A80B-68C40A82DAB6}" type="pres">
      <dgm:prSet presAssocID="{D8EA4961-BAB7-4C31-9DC5-0D4811D52553}" presName="spaceRect" presStyleCnt="0"/>
      <dgm:spPr/>
    </dgm:pt>
    <dgm:pt modelId="{FA98D2EB-1BE9-4DAC-99D3-9E64328D90E9}" type="pres">
      <dgm:prSet presAssocID="{D8EA4961-BAB7-4C31-9DC5-0D4811D52553}" presName="parTx" presStyleLbl="revTx" presStyleIdx="1" presStyleCnt="3">
        <dgm:presLayoutVars>
          <dgm:chMax val="0"/>
          <dgm:chPref val="0"/>
        </dgm:presLayoutVars>
      </dgm:prSet>
      <dgm:spPr/>
    </dgm:pt>
    <dgm:pt modelId="{883B0BF4-9E34-416A-B97D-0EFEBC79C9BD}" type="pres">
      <dgm:prSet presAssocID="{E2C6C0AF-6F1C-405C-898C-F88730B32E4E}" presName="sibTrans" presStyleCnt="0"/>
      <dgm:spPr/>
    </dgm:pt>
    <dgm:pt modelId="{2E3E26F7-6B61-452B-828B-B43FFF00A199}" type="pres">
      <dgm:prSet presAssocID="{61B2A090-3ECC-431E-A9FF-8B09634E0768}" presName="compNode" presStyleCnt="0"/>
      <dgm:spPr/>
    </dgm:pt>
    <dgm:pt modelId="{E06F5834-40B4-4B82-BE55-AC88A69D3168}" type="pres">
      <dgm:prSet presAssocID="{61B2A090-3ECC-431E-A9FF-8B09634E0768}" presName="bgRect" presStyleLbl="bgShp" presStyleIdx="2" presStyleCnt="3"/>
      <dgm:spPr/>
    </dgm:pt>
    <dgm:pt modelId="{5A7E4F09-32EB-4F2D-8160-7EDFFE2DC63A}" type="pres">
      <dgm:prSet presAssocID="{61B2A090-3ECC-431E-A9FF-8B09634E076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806542A4-AC6B-4E09-8F54-2268CCCA390C}" type="pres">
      <dgm:prSet presAssocID="{61B2A090-3ECC-431E-A9FF-8B09634E0768}" presName="spaceRect" presStyleCnt="0"/>
      <dgm:spPr/>
    </dgm:pt>
    <dgm:pt modelId="{7BA91BB6-AAE1-4932-8090-2627E945D168}" type="pres">
      <dgm:prSet presAssocID="{61B2A090-3ECC-431E-A9FF-8B09634E0768}" presName="parTx" presStyleLbl="revTx" presStyleIdx="2" presStyleCnt="3">
        <dgm:presLayoutVars>
          <dgm:chMax val="0"/>
          <dgm:chPref val="0"/>
        </dgm:presLayoutVars>
      </dgm:prSet>
      <dgm:spPr/>
    </dgm:pt>
  </dgm:ptLst>
  <dgm:cxnLst>
    <dgm:cxn modelId="{D6C78321-30D5-4062-BC4D-9001E9CC2A38}" srcId="{ACE9AA68-216B-4778-89CE-47037B8FEA4B}" destId="{FC5F7816-E9F0-445F-9EFA-68296A6671A5}" srcOrd="0" destOrd="0" parTransId="{8112C097-D503-4FBF-8D3D-F52F11252373}" sibTransId="{C68CF8D0-5309-4FAA-908F-936C9E425B77}"/>
    <dgm:cxn modelId="{A3AC7D39-61A8-4BB6-B737-131672E14EC0}" type="presOf" srcId="{FC5F7816-E9F0-445F-9EFA-68296A6671A5}" destId="{2B068DF3-C385-4F5B-92CB-40F8D7BA9C8A}" srcOrd="0" destOrd="0" presId="urn:microsoft.com/office/officeart/2018/2/layout/IconVerticalSolidList"/>
    <dgm:cxn modelId="{50B71451-52DA-4F39-8A9E-D33BC8F03566}" srcId="{ACE9AA68-216B-4778-89CE-47037B8FEA4B}" destId="{61B2A090-3ECC-431E-A9FF-8B09634E0768}" srcOrd="2" destOrd="0" parTransId="{C0CFA3D9-CA41-410C-A443-155634BAC90C}" sibTransId="{32B09379-AD3E-4C3E-99A6-6B6A75C222D3}"/>
    <dgm:cxn modelId="{E3E2E459-D8C3-45CD-AB71-D5F9C3593726}" type="presOf" srcId="{61B2A090-3ECC-431E-A9FF-8B09634E0768}" destId="{7BA91BB6-AAE1-4932-8090-2627E945D168}" srcOrd="0" destOrd="0" presId="urn:microsoft.com/office/officeart/2018/2/layout/IconVerticalSolidList"/>
    <dgm:cxn modelId="{34234372-BD22-417E-B77E-B5C21B7E20F1}" srcId="{ACE9AA68-216B-4778-89CE-47037B8FEA4B}" destId="{D8EA4961-BAB7-4C31-9DC5-0D4811D52553}" srcOrd="1" destOrd="0" parTransId="{8B1ACAC2-0CF1-4772-9DA1-B3D797FC2DAF}" sibTransId="{E2C6C0AF-6F1C-405C-898C-F88730B32E4E}"/>
    <dgm:cxn modelId="{0B9B82B8-0B5B-446B-8240-A2F8B9266250}" type="presOf" srcId="{D8EA4961-BAB7-4C31-9DC5-0D4811D52553}" destId="{FA98D2EB-1BE9-4DAC-99D3-9E64328D90E9}" srcOrd="0" destOrd="0" presId="urn:microsoft.com/office/officeart/2018/2/layout/IconVerticalSolidList"/>
    <dgm:cxn modelId="{621B17E0-8498-41B0-B092-2E70206ECED9}" type="presOf" srcId="{ACE9AA68-216B-4778-89CE-47037B8FEA4B}" destId="{D54B2D57-EEF9-4EE4-85D8-E460255BEC73}" srcOrd="0" destOrd="0" presId="urn:microsoft.com/office/officeart/2018/2/layout/IconVerticalSolidList"/>
    <dgm:cxn modelId="{CC1E2824-97A1-442D-BE04-390CE6059D3A}" type="presParOf" srcId="{D54B2D57-EEF9-4EE4-85D8-E460255BEC73}" destId="{57CD64EE-4064-40DE-BC98-03BD92F7AB23}" srcOrd="0" destOrd="0" presId="urn:microsoft.com/office/officeart/2018/2/layout/IconVerticalSolidList"/>
    <dgm:cxn modelId="{CE3B9B66-AD86-4D8C-BDAA-33C6F15592EB}" type="presParOf" srcId="{57CD64EE-4064-40DE-BC98-03BD92F7AB23}" destId="{C51502B2-7D51-407F-B968-AE48FB071923}" srcOrd="0" destOrd="0" presId="urn:microsoft.com/office/officeart/2018/2/layout/IconVerticalSolidList"/>
    <dgm:cxn modelId="{89EBB008-2424-4631-A9D2-ABA82553F973}" type="presParOf" srcId="{57CD64EE-4064-40DE-BC98-03BD92F7AB23}" destId="{85E87488-884C-46FD-9ECE-D28C068E5535}" srcOrd="1" destOrd="0" presId="urn:microsoft.com/office/officeart/2018/2/layout/IconVerticalSolidList"/>
    <dgm:cxn modelId="{E5BF5938-A34A-407E-8094-60C69B18ADE8}" type="presParOf" srcId="{57CD64EE-4064-40DE-BC98-03BD92F7AB23}" destId="{B9D6D5FF-5667-468D-839B-9BA8A8CC6F0F}" srcOrd="2" destOrd="0" presId="urn:microsoft.com/office/officeart/2018/2/layout/IconVerticalSolidList"/>
    <dgm:cxn modelId="{8D5B60BA-6C16-4210-A481-5450BDEAB65B}" type="presParOf" srcId="{57CD64EE-4064-40DE-BC98-03BD92F7AB23}" destId="{2B068DF3-C385-4F5B-92CB-40F8D7BA9C8A}" srcOrd="3" destOrd="0" presId="urn:microsoft.com/office/officeart/2018/2/layout/IconVerticalSolidList"/>
    <dgm:cxn modelId="{86DC460A-E4E0-4548-BC43-11C0E19613EA}" type="presParOf" srcId="{D54B2D57-EEF9-4EE4-85D8-E460255BEC73}" destId="{E78ADB2E-7F2A-425E-A8B2-C28D17815BA2}" srcOrd="1" destOrd="0" presId="urn:microsoft.com/office/officeart/2018/2/layout/IconVerticalSolidList"/>
    <dgm:cxn modelId="{8B01EB62-1BA3-4AA4-81FB-262682DA8BA7}" type="presParOf" srcId="{D54B2D57-EEF9-4EE4-85D8-E460255BEC73}" destId="{8790F91A-8FA7-41DB-B7EE-A8CB29600E02}" srcOrd="2" destOrd="0" presId="urn:microsoft.com/office/officeart/2018/2/layout/IconVerticalSolidList"/>
    <dgm:cxn modelId="{75AED418-F5B1-486E-B7BE-FD2E5358765E}" type="presParOf" srcId="{8790F91A-8FA7-41DB-B7EE-A8CB29600E02}" destId="{89BD6BD0-D861-4523-A5D5-F097DFAFE6B8}" srcOrd="0" destOrd="0" presId="urn:microsoft.com/office/officeart/2018/2/layout/IconVerticalSolidList"/>
    <dgm:cxn modelId="{96E2AF43-755C-4D6C-BFAC-E298E6824593}" type="presParOf" srcId="{8790F91A-8FA7-41DB-B7EE-A8CB29600E02}" destId="{9EAC5557-661F-480C-AC54-B40EAB72415D}" srcOrd="1" destOrd="0" presId="urn:microsoft.com/office/officeart/2018/2/layout/IconVerticalSolidList"/>
    <dgm:cxn modelId="{0213870A-6F4F-4285-A16F-260E0513547B}" type="presParOf" srcId="{8790F91A-8FA7-41DB-B7EE-A8CB29600E02}" destId="{7CC1EEA7-8D3D-4B74-A80B-68C40A82DAB6}" srcOrd="2" destOrd="0" presId="urn:microsoft.com/office/officeart/2018/2/layout/IconVerticalSolidList"/>
    <dgm:cxn modelId="{3689D19A-74E8-4063-A8AB-CBCCB07329C1}" type="presParOf" srcId="{8790F91A-8FA7-41DB-B7EE-A8CB29600E02}" destId="{FA98D2EB-1BE9-4DAC-99D3-9E64328D90E9}" srcOrd="3" destOrd="0" presId="urn:microsoft.com/office/officeart/2018/2/layout/IconVerticalSolidList"/>
    <dgm:cxn modelId="{8853E7D5-8AED-4F98-AAAC-EA09A5685510}" type="presParOf" srcId="{D54B2D57-EEF9-4EE4-85D8-E460255BEC73}" destId="{883B0BF4-9E34-416A-B97D-0EFEBC79C9BD}" srcOrd="3" destOrd="0" presId="urn:microsoft.com/office/officeart/2018/2/layout/IconVerticalSolidList"/>
    <dgm:cxn modelId="{997DC203-40BE-4637-9040-A264386E38FF}" type="presParOf" srcId="{D54B2D57-EEF9-4EE4-85D8-E460255BEC73}" destId="{2E3E26F7-6B61-452B-828B-B43FFF00A199}" srcOrd="4" destOrd="0" presId="urn:microsoft.com/office/officeart/2018/2/layout/IconVerticalSolidList"/>
    <dgm:cxn modelId="{BD58A5C5-51ED-4429-8F9F-3385659D8A2F}" type="presParOf" srcId="{2E3E26F7-6B61-452B-828B-B43FFF00A199}" destId="{E06F5834-40B4-4B82-BE55-AC88A69D3168}" srcOrd="0" destOrd="0" presId="urn:microsoft.com/office/officeart/2018/2/layout/IconVerticalSolidList"/>
    <dgm:cxn modelId="{B86E2ED4-166F-4A13-BB09-D880CD07A21C}" type="presParOf" srcId="{2E3E26F7-6B61-452B-828B-B43FFF00A199}" destId="{5A7E4F09-32EB-4F2D-8160-7EDFFE2DC63A}" srcOrd="1" destOrd="0" presId="urn:microsoft.com/office/officeart/2018/2/layout/IconVerticalSolidList"/>
    <dgm:cxn modelId="{962974A2-777E-4C2A-A1CC-ADDBE5FF46C8}" type="presParOf" srcId="{2E3E26F7-6B61-452B-828B-B43FFF00A199}" destId="{806542A4-AC6B-4E09-8F54-2268CCCA390C}" srcOrd="2" destOrd="0" presId="urn:microsoft.com/office/officeart/2018/2/layout/IconVerticalSolidList"/>
    <dgm:cxn modelId="{3B1E4C59-F20B-46F4-864A-94E0DF96FF0E}" type="presParOf" srcId="{2E3E26F7-6B61-452B-828B-B43FFF00A199}" destId="{7BA91BB6-AAE1-4932-8090-2627E945D16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760AE5-8839-4F24-A391-BCEA0EE70D9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73B3356-9318-4E50-90FD-99F4048DE7E1}">
      <dgm:prSet custT="1"/>
      <dgm:spPr/>
      <dgm:t>
        <a:bodyPr/>
        <a:lstStyle/>
        <a:p>
          <a:r>
            <a:rPr lang="en-US" sz="1800" b="1" i="0" baseline="0"/>
            <a:t>What is the tone of the image?</a:t>
          </a:r>
          <a:endParaRPr lang="en-US" sz="1800"/>
        </a:p>
      </dgm:t>
    </dgm:pt>
    <dgm:pt modelId="{254EDF1D-4D1F-43ED-B732-DA48D05A4E25}" type="parTrans" cxnId="{8944CB10-C78A-4789-941A-E67F0A219A5B}">
      <dgm:prSet/>
      <dgm:spPr/>
      <dgm:t>
        <a:bodyPr/>
        <a:lstStyle/>
        <a:p>
          <a:endParaRPr lang="en-US" sz="1800"/>
        </a:p>
      </dgm:t>
    </dgm:pt>
    <dgm:pt modelId="{12353A1C-F672-4C70-BEAD-10DE769FB2E3}" type="sibTrans" cxnId="{8944CB10-C78A-4789-941A-E67F0A219A5B}">
      <dgm:prSet/>
      <dgm:spPr/>
      <dgm:t>
        <a:bodyPr/>
        <a:lstStyle/>
        <a:p>
          <a:endParaRPr lang="en-US" sz="1800"/>
        </a:p>
      </dgm:t>
    </dgm:pt>
    <dgm:pt modelId="{B9FC237D-9522-42AF-9482-E4A738704EDF}">
      <dgm:prSet custT="1"/>
      <dgm:spPr/>
      <dgm:t>
        <a:bodyPr/>
        <a:lstStyle/>
        <a:p>
          <a:r>
            <a:rPr lang="en-US" sz="1800" b="1" i="0" baseline="0"/>
            <a:t>Does the poet use metaphor to alter the image or layer on other associations?</a:t>
          </a:r>
          <a:endParaRPr lang="en-US" sz="1800"/>
        </a:p>
      </dgm:t>
    </dgm:pt>
    <dgm:pt modelId="{9CC8F225-1948-48D7-B5FA-4294C2402BC4}" type="parTrans" cxnId="{4D2C8C4E-5D41-40C2-81DC-802444256698}">
      <dgm:prSet/>
      <dgm:spPr/>
      <dgm:t>
        <a:bodyPr/>
        <a:lstStyle/>
        <a:p>
          <a:endParaRPr lang="en-US" sz="1800"/>
        </a:p>
      </dgm:t>
    </dgm:pt>
    <dgm:pt modelId="{C8E7214B-6246-4334-93BF-49A7904707DC}" type="sibTrans" cxnId="{4D2C8C4E-5D41-40C2-81DC-802444256698}">
      <dgm:prSet/>
      <dgm:spPr/>
      <dgm:t>
        <a:bodyPr/>
        <a:lstStyle/>
        <a:p>
          <a:endParaRPr lang="en-US" sz="1800"/>
        </a:p>
      </dgm:t>
    </dgm:pt>
    <dgm:pt modelId="{EE8DF33B-B32D-4732-8304-B1FB2F90A180}">
      <dgm:prSet custT="1"/>
      <dgm:spPr/>
      <dgm:t>
        <a:bodyPr/>
        <a:lstStyle/>
        <a:p>
          <a:r>
            <a:rPr lang="en-US" sz="1800" b="1" i="0" baseline="0"/>
            <a:t>What does the image embody?</a:t>
          </a:r>
          <a:endParaRPr lang="en-US" sz="1800"/>
        </a:p>
      </dgm:t>
    </dgm:pt>
    <dgm:pt modelId="{46750BCA-267B-49A1-AE61-05D3F040DD24}" type="parTrans" cxnId="{DC359FA7-82F8-4FBD-88A6-B966E7FDFF20}">
      <dgm:prSet/>
      <dgm:spPr/>
      <dgm:t>
        <a:bodyPr/>
        <a:lstStyle/>
        <a:p>
          <a:endParaRPr lang="en-US" sz="1800"/>
        </a:p>
      </dgm:t>
    </dgm:pt>
    <dgm:pt modelId="{E959E9CE-18E6-4C14-B16A-89E5CD9FFE07}" type="sibTrans" cxnId="{DC359FA7-82F8-4FBD-88A6-B966E7FDFF20}">
      <dgm:prSet/>
      <dgm:spPr/>
      <dgm:t>
        <a:bodyPr/>
        <a:lstStyle/>
        <a:p>
          <a:endParaRPr lang="en-US" sz="1800"/>
        </a:p>
      </dgm:t>
    </dgm:pt>
    <dgm:pt modelId="{955BC471-C49E-4EF8-B7D0-4EE868828E64}" type="pres">
      <dgm:prSet presAssocID="{F4760AE5-8839-4F24-A391-BCEA0EE70D97}" presName="linear" presStyleCnt="0">
        <dgm:presLayoutVars>
          <dgm:animLvl val="lvl"/>
          <dgm:resizeHandles val="exact"/>
        </dgm:presLayoutVars>
      </dgm:prSet>
      <dgm:spPr/>
    </dgm:pt>
    <dgm:pt modelId="{685B99A4-11BD-4B7B-A216-6A1B271807E4}" type="pres">
      <dgm:prSet presAssocID="{D73B3356-9318-4E50-90FD-99F4048DE7E1}" presName="parentText" presStyleLbl="node1" presStyleIdx="0" presStyleCnt="3">
        <dgm:presLayoutVars>
          <dgm:chMax val="0"/>
          <dgm:bulletEnabled val="1"/>
        </dgm:presLayoutVars>
      </dgm:prSet>
      <dgm:spPr/>
    </dgm:pt>
    <dgm:pt modelId="{F4C00259-B2DA-47BD-8050-7B07A72024DE}" type="pres">
      <dgm:prSet presAssocID="{12353A1C-F672-4C70-BEAD-10DE769FB2E3}" presName="spacer" presStyleCnt="0"/>
      <dgm:spPr/>
    </dgm:pt>
    <dgm:pt modelId="{B6AE289C-B0F0-4CEE-A79B-09A53AA109A3}" type="pres">
      <dgm:prSet presAssocID="{B9FC237D-9522-42AF-9482-E4A738704EDF}" presName="parentText" presStyleLbl="node1" presStyleIdx="1" presStyleCnt="3">
        <dgm:presLayoutVars>
          <dgm:chMax val="0"/>
          <dgm:bulletEnabled val="1"/>
        </dgm:presLayoutVars>
      </dgm:prSet>
      <dgm:spPr/>
    </dgm:pt>
    <dgm:pt modelId="{B18D0916-1DBD-4EBE-BC11-D530358865AE}" type="pres">
      <dgm:prSet presAssocID="{C8E7214B-6246-4334-93BF-49A7904707DC}" presName="spacer" presStyleCnt="0"/>
      <dgm:spPr/>
    </dgm:pt>
    <dgm:pt modelId="{293983F9-9FDC-4997-82D9-74BE6E1C21F6}" type="pres">
      <dgm:prSet presAssocID="{EE8DF33B-B32D-4732-8304-B1FB2F90A180}" presName="parentText" presStyleLbl="node1" presStyleIdx="2" presStyleCnt="3">
        <dgm:presLayoutVars>
          <dgm:chMax val="0"/>
          <dgm:bulletEnabled val="1"/>
        </dgm:presLayoutVars>
      </dgm:prSet>
      <dgm:spPr/>
    </dgm:pt>
  </dgm:ptLst>
  <dgm:cxnLst>
    <dgm:cxn modelId="{7F41F900-221D-407E-860E-E6937F5C29C5}" type="presOf" srcId="{EE8DF33B-B32D-4732-8304-B1FB2F90A180}" destId="{293983F9-9FDC-4997-82D9-74BE6E1C21F6}" srcOrd="0" destOrd="0" presId="urn:microsoft.com/office/officeart/2005/8/layout/vList2"/>
    <dgm:cxn modelId="{8944CB10-C78A-4789-941A-E67F0A219A5B}" srcId="{F4760AE5-8839-4F24-A391-BCEA0EE70D97}" destId="{D73B3356-9318-4E50-90FD-99F4048DE7E1}" srcOrd="0" destOrd="0" parTransId="{254EDF1D-4D1F-43ED-B732-DA48D05A4E25}" sibTransId="{12353A1C-F672-4C70-BEAD-10DE769FB2E3}"/>
    <dgm:cxn modelId="{583CF930-22BF-46AC-A6A7-EA02561D0941}" type="presOf" srcId="{D73B3356-9318-4E50-90FD-99F4048DE7E1}" destId="{685B99A4-11BD-4B7B-A216-6A1B271807E4}" srcOrd="0" destOrd="0" presId="urn:microsoft.com/office/officeart/2005/8/layout/vList2"/>
    <dgm:cxn modelId="{4D2C8C4E-5D41-40C2-81DC-802444256698}" srcId="{F4760AE5-8839-4F24-A391-BCEA0EE70D97}" destId="{B9FC237D-9522-42AF-9482-E4A738704EDF}" srcOrd="1" destOrd="0" parTransId="{9CC8F225-1948-48D7-B5FA-4294C2402BC4}" sibTransId="{C8E7214B-6246-4334-93BF-49A7904707DC}"/>
    <dgm:cxn modelId="{A26F0B7D-827E-4290-9986-05A3883DED73}" type="presOf" srcId="{F4760AE5-8839-4F24-A391-BCEA0EE70D97}" destId="{955BC471-C49E-4EF8-B7D0-4EE868828E64}" srcOrd="0" destOrd="0" presId="urn:microsoft.com/office/officeart/2005/8/layout/vList2"/>
    <dgm:cxn modelId="{DC359FA7-82F8-4FBD-88A6-B966E7FDFF20}" srcId="{F4760AE5-8839-4F24-A391-BCEA0EE70D97}" destId="{EE8DF33B-B32D-4732-8304-B1FB2F90A180}" srcOrd="2" destOrd="0" parTransId="{46750BCA-267B-49A1-AE61-05D3F040DD24}" sibTransId="{E959E9CE-18E6-4C14-B16A-89E5CD9FFE07}"/>
    <dgm:cxn modelId="{A40D27E3-5197-4229-81D4-6962F75E7898}" type="presOf" srcId="{B9FC237D-9522-42AF-9482-E4A738704EDF}" destId="{B6AE289C-B0F0-4CEE-A79B-09A53AA109A3}" srcOrd="0" destOrd="0" presId="urn:microsoft.com/office/officeart/2005/8/layout/vList2"/>
    <dgm:cxn modelId="{66B6685A-046A-428C-9AEE-9B445085498B}" type="presParOf" srcId="{955BC471-C49E-4EF8-B7D0-4EE868828E64}" destId="{685B99A4-11BD-4B7B-A216-6A1B271807E4}" srcOrd="0" destOrd="0" presId="urn:microsoft.com/office/officeart/2005/8/layout/vList2"/>
    <dgm:cxn modelId="{E91037AB-4C46-418B-ADA6-90DA8BD20921}" type="presParOf" srcId="{955BC471-C49E-4EF8-B7D0-4EE868828E64}" destId="{F4C00259-B2DA-47BD-8050-7B07A72024DE}" srcOrd="1" destOrd="0" presId="urn:microsoft.com/office/officeart/2005/8/layout/vList2"/>
    <dgm:cxn modelId="{39A1CE0B-5812-4678-B538-E6AD6142834F}" type="presParOf" srcId="{955BC471-C49E-4EF8-B7D0-4EE868828E64}" destId="{B6AE289C-B0F0-4CEE-A79B-09A53AA109A3}" srcOrd="2" destOrd="0" presId="urn:microsoft.com/office/officeart/2005/8/layout/vList2"/>
    <dgm:cxn modelId="{D4BB12E0-32F8-4D8D-B1A8-B36D6B55E5B1}" type="presParOf" srcId="{955BC471-C49E-4EF8-B7D0-4EE868828E64}" destId="{B18D0916-1DBD-4EBE-BC11-D530358865AE}" srcOrd="3" destOrd="0" presId="urn:microsoft.com/office/officeart/2005/8/layout/vList2"/>
    <dgm:cxn modelId="{E5414556-BCD2-4CCE-BE75-2849A1E85A78}" type="presParOf" srcId="{955BC471-C49E-4EF8-B7D0-4EE868828E64}" destId="{293983F9-9FDC-4997-82D9-74BE6E1C21F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A46-F045-AB41-9A7E-41EFE6371059}">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2EFF8F-2401-AD41-A57E-BD8DF82A7007}">
      <dsp:nvSpPr>
        <dsp:cNvPr id="0" name=""/>
        <dsp:cNvSpPr/>
      </dsp:nvSpPr>
      <dsp:spPr>
        <a:xfrm>
          <a:off x="384538" y="253918"/>
          <a:ext cx="5656275" cy="50816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Font typeface="Wingdings" pitchFamily="2" charset="2"/>
            <a:buNone/>
          </a:pPr>
          <a:r>
            <a:rPr lang="en-US" sz="2000" kern="1200" dirty="0">
              <a:latin typeface="+mj-lt"/>
            </a:rPr>
            <a:t>What is a close reading?</a:t>
          </a:r>
        </a:p>
      </dsp:txBody>
      <dsp:txXfrm>
        <a:off x="384538" y="253918"/>
        <a:ext cx="5656275" cy="508162"/>
      </dsp:txXfrm>
    </dsp:sp>
    <dsp:sp modelId="{F316230C-3EC6-064C-B6D1-B935D52F58FD}">
      <dsp:nvSpPr>
        <dsp:cNvPr id="0" name=""/>
        <dsp:cNvSpPr/>
      </dsp:nvSpPr>
      <dsp:spPr>
        <a:xfrm>
          <a:off x="66936" y="190398"/>
          <a:ext cx="635203" cy="63520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D193E7-80C0-A54B-A4CD-CD0C13CFB567}">
      <dsp:nvSpPr>
        <dsp:cNvPr id="0" name=""/>
        <dsp:cNvSpPr/>
      </dsp:nvSpPr>
      <dsp:spPr>
        <a:xfrm>
          <a:off x="748672" y="1015918"/>
          <a:ext cx="5292140" cy="50816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Font typeface="Wingdings" pitchFamily="2" charset="2"/>
            <a:buNone/>
          </a:pPr>
          <a:r>
            <a:rPr lang="en-US" altLang="en-US" sz="2000" kern="1200">
              <a:latin typeface="+mj-lt"/>
              <a:ea typeface="+mn-ea"/>
              <a:cs typeface="+mn-cs"/>
            </a:rPr>
            <a:t>What is the goal of close reading?</a:t>
          </a:r>
          <a:endParaRPr lang="en-US" sz="2000" kern="1200" dirty="0">
            <a:latin typeface="+mj-lt"/>
            <a:ea typeface="+mn-ea"/>
            <a:cs typeface="+mn-cs"/>
          </a:endParaRPr>
        </a:p>
      </dsp:txBody>
      <dsp:txXfrm>
        <a:off x="748672" y="1015918"/>
        <a:ext cx="5292140" cy="508162"/>
      </dsp:txXfrm>
    </dsp:sp>
    <dsp:sp modelId="{9727EE53-3799-6F4A-BCEE-269F393DFA26}">
      <dsp:nvSpPr>
        <dsp:cNvPr id="0" name=""/>
        <dsp:cNvSpPr/>
      </dsp:nvSpPr>
      <dsp:spPr>
        <a:xfrm>
          <a:off x="431071" y="952398"/>
          <a:ext cx="635203" cy="63520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83BD98-C580-AD41-9F7C-B7AA0088E762}">
      <dsp:nvSpPr>
        <dsp:cNvPr id="0" name=""/>
        <dsp:cNvSpPr/>
      </dsp:nvSpPr>
      <dsp:spPr>
        <a:xfrm>
          <a:off x="860432" y="1777918"/>
          <a:ext cx="5180380" cy="50816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mj-lt"/>
            </a:rPr>
            <a:t>Tips for reading poems</a:t>
          </a:r>
        </a:p>
      </dsp:txBody>
      <dsp:txXfrm>
        <a:off x="860432" y="1777918"/>
        <a:ext cx="5180380" cy="508162"/>
      </dsp:txXfrm>
    </dsp:sp>
    <dsp:sp modelId="{ECFB5988-F984-F54F-B24F-BE1FDD0600AD}">
      <dsp:nvSpPr>
        <dsp:cNvPr id="0" name=""/>
        <dsp:cNvSpPr/>
      </dsp:nvSpPr>
      <dsp:spPr>
        <a:xfrm>
          <a:off x="542831" y="1714398"/>
          <a:ext cx="635203" cy="63520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2DB3BC-E9C3-CE42-BDCE-F7F21EC2CAFA}">
      <dsp:nvSpPr>
        <dsp:cNvPr id="0" name=""/>
        <dsp:cNvSpPr/>
      </dsp:nvSpPr>
      <dsp:spPr>
        <a:xfrm>
          <a:off x="748672" y="2539918"/>
          <a:ext cx="5292140" cy="50816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mj-lt"/>
              <a:ea typeface="+mn-lt"/>
              <a:cs typeface="+mn-lt"/>
            </a:rPr>
            <a:t>Steps for close reading</a:t>
          </a:r>
        </a:p>
      </dsp:txBody>
      <dsp:txXfrm>
        <a:off x="748672" y="2539918"/>
        <a:ext cx="5292140" cy="508162"/>
      </dsp:txXfrm>
    </dsp:sp>
    <dsp:sp modelId="{82BDE7BB-3624-EC41-A71B-365478AAE65B}">
      <dsp:nvSpPr>
        <dsp:cNvPr id="0" name=""/>
        <dsp:cNvSpPr/>
      </dsp:nvSpPr>
      <dsp:spPr>
        <a:xfrm>
          <a:off x="431071" y="2476398"/>
          <a:ext cx="635203" cy="63520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5DDDB-4770-304D-AF53-5E714A166DAE}">
      <dsp:nvSpPr>
        <dsp:cNvPr id="0" name=""/>
        <dsp:cNvSpPr/>
      </dsp:nvSpPr>
      <dsp:spPr>
        <a:xfrm>
          <a:off x="384538" y="3301918"/>
          <a:ext cx="5656275" cy="50816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mj-lt"/>
              <a:ea typeface="+mn-lt"/>
              <a:cs typeface="+mn-lt"/>
            </a:rPr>
            <a:t>More helpful resources</a:t>
          </a:r>
        </a:p>
      </dsp:txBody>
      <dsp:txXfrm>
        <a:off x="384538" y="3301918"/>
        <a:ext cx="5656275" cy="508162"/>
      </dsp:txXfrm>
    </dsp:sp>
    <dsp:sp modelId="{93116BD5-3FA6-5A4A-AF33-E2B69077F92A}">
      <dsp:nvSpPr>
        <dsp:cNvPr id="0" name=""/>
        <dsp:cNvSpPr/>
      </dsp:nvSpPr>
      <dsp:spPr>
        <a:xfrm>
          <a:off x="66936" y="3238398"/>
          <a:ext cx="635203" cy="63520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BFBF6-DA44-4F13-856E-B16BBBDEA360}">
      <dsp:nvSpPr>
        <dsp:cNvPr id="0" name=""/>
        <dsp:cNvSpPr/>
      </dsp:nvSpPr>
      <dsp:spPr>
        <a:xfrm>
          <a:off x="503518" y="1034853"/>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47EC2A-C39F-4BA1-94EF-EF976024BC05}">
      <dsp:nvSpPr>
        <dsp:cNvPr id="0" name=""/>
        <dsp:cNvSpPr/>
      </dsp:nvSpPr>
      <dsp:spPr>
        <a:xfrm>
          <a:off x="737518" y="1268853"/>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CBF05C-F502-44DA-88AE-5807E4EDFE8D}">
      <dsp:nvSpPr>
        <dsp:cNvPr id="0" name=""/>
        <dsp:cNvSpPr/>
      </dsp:nvSpPr>
      <dsp:spPr>
        <a:xfrm>
          <a:off x="152518" y="2474853"/>
          <a:ext cx="180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i="0" kern="1200" cap="none" baseline="0" dirty="0"/>
            <a:t>Learn about language and rhetorical technique</a:t>
          </a:r>
          <a:endParaRPr lang="en-US" sz="1800" kern="1200" cap="none" dirty="0"/>
        </a:p>
      </dsp:txBody>
      <dsp:txXfrm>
        <a:off x="152518" y="2474853"/>
        <a:ext cx="1800000" cy="945000"/>
      </dsp:txXfrm>
    </dsp:sp>
    <dsp:sp modelId="{94DB3CB0-7F89-4080-BF8F-2410DD7B86BB}">
      <dsp:nvSpPr>
        <dsp:cNvPr id="0" name=""/>
        <dsp:cNvSpPr/>
      </dsp:nvSpPr>
      <dsp:spPr>
        <a:xfrm>
          <a:off x="2618518" y="1034853"/>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602E6C-4A1B-4203-A3DC-258BE96F5CA9}">
      <dsp:nvSpPr>
        <dsp:cNvPr id="0" name=""/>
        <dsp:cNvSpPr/>
      </dsp:nvSpPr>
      <dsp:spPr>
        <a:xfrm>
          <a:off x="2852518" y="1268853"/>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8D1CB6-FFAE-4CDC-BFB3-002061847075}">
      <dsp:nvSpPr>
        <dsp:cNvPr id="0" name=""/>
        <dsp:cNvSpPr/>
      </dsp:nvSpPr>
      <dsp:spPr>
        <a:xfrm>
          <a:off x="2267518" y="2474853"/>
          <a:ext cx="180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i="0" kern="1200" cap="none" baseline="0" dirty="0"/>
            <a:t>Gain a deeper understanding of a text</a:t>
          </a:r>
          <a:endParaRPr lang="en-US" sz="1800" kern="1200" cap="none" dirty="0"/>
        </a:p>
      </dsp:txBody>
      <dsp:txXfrm>
        <a:off x="2267518" y="2474853"/>
        <a:ext cx="1800000" cy="945000"/>
      </dsp:txXfrm>
    </dsp:sp>
    <dsp:sp modelId="{2497C5DC-BD23-43B3-9EBE-43E36C98EE48}">
      <dsp:nvSpPr>
        <dsp:cNvPr id="0" name=""/>
        <dsp:cNvSpPr/>
      </dsp:nvSpPr>
      <dsp:spPr>
        <a:xfrm>
          <a:off x="4733518" y="1034853"/>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84B547-C02A-4CA3-93DE-684F44B16FAD}">
      <dsp:nvSpPr>
        <dsp:cNvPr id="0" name=""/>
        <dsp:cNvSpPr/>
      </dsp:nvSpPr>
      <dsp:spPr>
        <a:xfrm>
          <a:off x="4967518" y="1268853"/>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3A42D4-865C-48E7-B9CE-8DAADCE8E498}">
      <dsp:nvSpPr>
        <dsp:cNvPr id="0" name=""/>
        <dsp:cNvSpPr/>
      </dsp:nvSpPr>
      <dsp:spPr>
        <a:xfrm>
          <a:off x="4382518" y="2474853"/>
          <a:ext cx="180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i="0" kern="1200" cap="none" baseline="0" dirty="0"/>
            <a:t>Explore a specific theme or pattern within a text</a:t>
          </a:r>
          <a:endParaRPr lang="en-US" sz="1800" kern="1200" cap="none" dirty="0"/>
        </a:p>
      </dsp:txBody>
      <dsp:txXfrm>
        <a:off x="4382518" y="2474853"/>
        <a:ext cx="1800000" cy="945000"/>
      </dsp:txXfrm>
    </dsp:sp>
    <dsp:sp modelId="{D1ABBFD2-4835-4145-8255-3F300A01FBE7}">
      <dsp:nvSpPr>
        <dsp:cNvPr id="0" name=""/>
        <dsp:cNvSpPr/>
      </dsp:nvSpPr>
      <dsp:spPr>
        <a:xfrm>
          <a:off x="6848518" y="1034853"/>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559EFF-8B83-4527-B379-AFFD4F061665}">
      <dsp:nvSpPr>
        <dsp:cNvPr id="0" name=""/>
        <dsp:cNvSpPr/>
      </dsp:nvSpPr>
      <dsp:spPr>
        <a:xfrm>
          <a:off x="7082518" y="1268853"/>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B1A11F-DE46-4378-9B00-D080BE89E483}">
      <dsp:nvSpPr>
        <dsp:cNvPr id="0" name=""/>
        <dsp:cNvSpPr/>
      </dsp:nvSpPr>
      <dsp:spPr>
        <a:xfrm>
          <a:off x="6497518" y="2474853"/>
          <a:ext cx="180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i="0" kern="1200" cap="none" baseline="0" dirty="0"/>
            <a:t>Understand how writers craft their work</a:t>
          </a:r>
          <a:endParaRPr lang="en-US" sz="1800" kern="1200" cap="none" dirty="0"/>
        </a:p>
      </dsp:txBody>
      <dsp:txXfrm>
        <a:off x="6497518" y="2474853"/>
        <a:ext cx="1800000" cy="94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B222E-78BD-4E32-B6F1-BC17BC3E4410}">
      <dsp:nvSpPr>
        <dsp:cNvPr id="0" name=""/>
        <dsp:cNvSpPr/>
      </dsp:nvSpPr>
      <dsp:spPr>
        <a:xfrm>
          <a:off x="0" y="0"/>
          <a:ext cx="49971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58C88-7826-437A-A74D-9C75E213EF4F}">
      <dsp:nvSpPr>
        <dsp:cNvPr id="0" name=""/>
        <dsp:cNvSpPr/>
      </dsp:nvSpPr>
      <dsp:spPr>
        <a:xfrm>
          <a:off x="0" y="0"/>
          <a:ext cx="4997195" cy="969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Examine your beliefs about what poetry should be or do</a:t>
          </a:r>
          <a:endParaRPr lang="en-US" sz="1800" kern="1200" dirty="0"/>
        </a:p>
      </dsp:txBody>
      <dsp:txXfrm>
        <a:off x="0" y="0"/>
        <a:ext cx="4997195" cy="969379"/>
      </dsp:txXfrm>
    </dsp:sp>
    <dsp:sp modelId="{7315667E-1B56-435F-9ECF-57E8A8FC9ED3}">
      <dsp:nvSpPr>
        <dsp:cNvPr id="0" name=""/>
        <dsp:cNvSpPr/>
      </dsp:nvSpPr>
      <dsp:spPr>
        <a:xfrm>
          <a:off x="0" y="969379"/>
          <a:ext cx="49971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5C0FAD-F8FC-40B0-9B9B-80DD3F7681B2}">
      <dsp:nvSpPr>
        <dsp:cNvPr id="0" name=""/>
        <dsp:cNvSpPr/>
      </dsp:nvSpPr>
      <dsp:spPr>
        <a:xfrm>
          <a:off x="0" y="969379"/>
          <a:ext cx="4997195" cy="969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Rewrite the poem as a prose paragraph</a:t>
          </a:r>
          <a:endParaRPr lang="en-US" sz="1800" kern="1200" dirty="0"/>
        </a:p>
      </dsp:txBody>
      <dsp:txXfrm>
        <a:off x="0" y="969379"/>
        <a:ext cx="4997195" cy="969379"/>
      </dsp:txXfrm>
    </dsp:sp>
    <dsp:sp modelId="{6BCD7965-4E73-46C4-AF64-8F68E63CE20E}">
      <dsp:nvSpPr>
        <dsp:cNvPr id="0" name=""/>
        <dsp:cNvSpPr/>
      </dsp:nvSpPr>
      <dsp:spPr>
        <a:xfrm>
          <a:off x="0" y="1938759"/>
          <a:ext cx="49971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7F340D-E38B-4196-8C82-468693B51220}">
      <dsp:nvSpPr>
        <dsp:cNvPr id="0" name=""/>
        <dsp:cNvSpPr/>
      </dsp:nvSpPr>
      <dsp:spPr>
        <a:xfrm>
          <a:off x="0" y="1938759"/>
          <a:ext cx="4997195" cy="969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Read with your gut and your brain</a:t>
          </a:r>
          <a:endParaRPr lang="en-US" sz="1800" kern="1200" dirty="0"/>
        </a:p>
      </dsp:txBody>
      <dsp:txXfrm>
        <a:off x="0" y="1938759"/>
        <a:ext cx="4997195" cy="969379"/>
      </dsp:txXfrm>
    </dsp:sp>
    <dsp:sp modelId="{B52924DB-2F40-45C7-AA8B-85BF27782946}">
      <dsp:nvSpPr>
        <dsp:cNvPr id="0" name=""/>
        <dsp:cNvSpPr/>
      </dsp:nvSpPr>
      <dsp:spPr>
        <a:xfrm>
          <a:off x="0" y="2908139"/>
          <a:ext cx="49971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B01AF4-09D5-4CEB-B33A-CD06CF66100C}">
      <dsp:nvSpPr>
        <dsp:cNvPr id="0" name=""/>
        <dsp:cNvSpPr/>
      </dsp:nvSpPr>
      <dsp:spPr>
        <a:xfrm>
          <a:off x="0" y="2908139"/>
          <a:ext cx="4997195" cy="969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Not all poems are logical and/or narrative</a:t>
          </a:r>
          <a:endParaRPr lang="en-US" sz="1800" kern="1200" dirty="0">
            <a:solidFill>
              <a:schemeClr val="tx1"/>
            </a:solidFill>
          </a:endParaRPr>
        </a:p>
      </dsp:txBody>
      <dsp:txXfrm>
        <a:off x="0" y="2908139"/>
        <a:ext cx="4997195" cy="9693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F8755-2065-4B4E-935E-AD9387820D61}">
      <dsp:nvSpPr>
        <dsp:cNvPr id="0" name=""/>
        <dsp:cNvSpPr/>
      </dsp:nvSpPr>
      <dsp:spPr>
        <a:xfrm>
          <a:off x="136051" y="0"/>
          <a:ext cx="4390338" cy="4390338"/>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F921052-ED21-1F47-AB3E-E61897462916}">
      <dsp:nvSpPr>
        <dsp:cNvPr id="0" name=""/>
        <dsp:cNvSpPr/>
      </dsp:nvSpPr>
      <dsp:spPr>
        <a:xfrm>
          <a:off x="553133" y="417082"/>
          <a:ext cx="1712231" cy="1712231"/>
        </a:xfrm>
        <a:prstGeom prst="round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baseline="0" dirty="0"/>
            <a:t>Operate by “rules” the poet creates herself</a:t>
          </a:r>
          <a:endParaRPr lang="en-US" sz="2100" kern="1200" dirty="0"/>
        </a:p>
      </dsp:txBody>
      <dsp:txXfrm>
        <a:off x="636717" y="500666"/>
        <a:ext cx="1545063" cy="1545063"/>
      </dsp:txXfrm>
    </dsp:sp>
    <dsp:sp modelId="{67AC0457-B68F-2546-AE82-0ED60226EF8D}">
      <dsp:nvSpPr>
        <dsp:cNvPr id="0" name=""/>
        <dsp:cNvSpPr/>
      </dsp:nvSpPr>
      <dsp:spPr>
        <a:xfrm>
          <a:off x="2397075" y="417082"/>
          <a:ext cx="1712231" cy="1712231"/>
        </a:xfrm>
        <a:prstGeom prst="roundRect">
          <a:avLst/>
        </a:prstGeom>
        <a:gradFill rotWithShape="0">
          <a:gsLst>
            <a:gs pos="0">
              <a:srgbClr val="DAAA00">
                <a:shade val="80000"/>
                <a:hueOff val="0"/>
                <a:satOff val="0"/>
                <a:lumOff val="0"/>
                <a:alphaOff val="0"/>
                <a:satMod val="103000"/>
                <a:lumMod val="102000"/>
                <a:tint val="94000"/>
              </a:srgbClr>
            </a:gs>
            <a:gs pos="50000">
              <a:srgbClr val="DAAA00">
                <a:shade val="80000"/>
                <a:hueOff val="0"/>
                <a:satOff val="0"/>
                <a:lumOff val="0"/>
                <a:alphaOff val="0"/>
                <a:satMod val="110000"/>
                <a:lumMod val="100000"/>
                <a:shade val="100000"/>
              </a:srgbClr>
            </a:gs>
            <a:gs pos="100000">
              <a:srgbClr val="DAAA00">
                <a:shade val="8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baseline="0">
              <a:solidFill>
                <a:srgbClr val="FEFFFF"/>
              </a:solidFill>
              <a:latin typeface="Franklin Gothic Book" panose="020B0503020102020204"/>
              <a:ea typeface="+mn-ea"/>
              <a:cs typeface="+mn-cs"/>
            </a:rPr>
            <a:t>May seem more irregular at first glance</a:t>
          </a:r>
        </a:p>
      </dsp:txBody>
      <dsp:txXfrm>
        <a:off x="2480659" y="500666"/>
        <a:ext cx="1545063" cy="1545063"/>
      </dsp:txXfrm>
    </dsp:sp>
    <dsp:sp modelId="{D3E5D092-E51C-A044-8126-B942E69FCC74}">
      <dsp:nvSpPr>
        <dsp:cNvPr id="0" name=""/>
        <dsp:cNvSpPr/>
      </dsp:nvSpPr>
      <dsp:spPr>
        <a:xfrm>
          <a:off x="553133" y="2261024"/>
          <a:ext cx="1712231" cy="1712231"/>
        </a:xfrm>
        <a:prstGeom prst="roundRect">
          <a:avLst/>
        </a:prstGeom>
        <a:gradFill rotWithShape="0">
          <a:gsLst>
            <a:gs pos="0">
              <a:srgbClr val="DAAA00">
                <a:shade val="80000"/>
                <a:hueOff val="0"/>
                <a:satOff val="0"/>
                <a:lumOff val="0"/>
                <a:alphaOff val="0"/>
                <a:satMod val="103000"/>
                <a:lumMod val="102000"/>
                <a:tint val="94000"/>
              </a:srgbClr>
            </a:gs>
            <a:gs pos="50000">
              <a:srgbClr val="DAAA00">
                <a:shade val="80000"/>
                <a:hueOff val="0"/>
                <a:satOff val="0"/>
                <a:lumOff val="0"/>
                <a:alphaOff val="0"/>
                <a:satMod val="110000"/>
                <a:lumMod val="100000"/>
                <a:shade val="100000"/>
              </a:srgbClr>
            </a:gs>
            <a:gs pos="100000">
              <a:srgbClr val="DAAA00">
                <a:shade val="8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baseline="0">
              <a:solidFill>
                <a:srgbClr val="FEFFFF"/>
              </a:solidFill>
              <a:latin typeface="Franklin Gothic Book" panose="020B0503020102020204"/>
              <a:ea typeface="+mn-ea"/>
              <a:cs typeface="+mn-cs"/>
            </a:rPr>
            <a:t>Can sometimes be highly organic</a:t>
          </a:r>
        </a:p>
      </dsp:txBody>
      <dsp:txXfrm>
        <a:off x="636717" y="2344608"/>
        <a:ext cx="1545063" cy="1545063"/>
      </dsp:txXfrm>
    </dsp:sp>
    <dsp:sp modelId="{FCA3EA7C-F515-F84C-B1E9-124F72D64017}">
      <dsp:nvSpPr>
        <dsp:cNvPr id="0" name=""/>
        <dsp:cNvSpPr/>
      </dsp:nvSpPr>
      <dsp:spPr>
        <a:xfrm>
          <a:off x="2397075" y="2261024"/>
          <a:ext cx="1712231" cy="1712231"/>
        </a:xfrm>
        <a:prstGeom prst="roundRect">
          <a:avLst/>
        </a:prstGeom>
        <a:gradFill rotWithShape="0">
          <a:gsLst>
            <a:gs pos="0">
              <a:srgbClr val="DAAA00">
                <a:shade val="80000"/>
                <a:hueOff val="0"/>
                <a:satOff val="0"/>
                <a:lumOff val="0"/>
                <a:alphaOff val="0"/>
                <a:satMod val="103000"/>
                <a:lumMod val="102000"/>
                <a:tint val="94000"/>
              </a:srgbClr>
            </a:gs>
            <a:gs pos="50000">
              <a:srgbClr val="DAAA00">
                <a:shade val="80000"/>
                <a:hueOff val="0"/>
                <a:satOff val="0"/>
                <a:lumOff val="0"/>
                <a:alphaOff val="0"/>
                <a:satMod val="110000"/>
                <a:lumMod val="100000"/>
                <a:shade val="100000"/>
              </a:srgbClr>
            </a:gs>
            <a:gs pos="100000">
              <a:srgbClr val="DAAA00">
                <a:shade val="8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baseline="0" dirty="0"/>
            <a:t>What does form contribute to content? </a:t>
          </a:r>
          <a:endParaRPr lang="en-US" sz="2100" kern="1200" dirty="0"/>
        </a:p>
      </dsp:txBody>
      <dsp:txXfrm>
        <a:off x="2480659" y="2344608"/>
        <a:ext cx="1545063" cy="15450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E03E0-12DA-48DE-8070-58894F9F62F6}">
      <dsp:nvSpPr>
        <dsp:cNvPr id="0" name=""/>
        <dsp:cNvSpPr/>
      </dsp:nvSpPr>
      <dsp:spPr>
        <a:xfrm>
          <a:off x="0" y="1715"/>
          <a:ext cx="8450036" cy="8693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663DE0-5A2E-482E-AE68-E3398CF14AE1}">
      <dsp:nvSpPr>
        <dsp:cNvPr id="0" name=""/>
        <dsp:cNvSpPr/>
      </dsp:nvSpPr>
      <dsp:spPr>
        <a:xfrm>
          <a:off x="262979" y="197319"/>
          <a:ext cx="478144" cy="47814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738F8F-64A3-4D7D-9CFD-BDACEF4F39BB}">
      <dsp:nvSpPr>
        <dsp:cNvPr id="0" name=""/>
        <dsp:cNvSpPr/>
      </dsp:nvSpPr>
      <dsp:spPr>
        <a:xfrm>
          <a:off x="1004102" y="1715"/>
          <a:ext cx="7445933" cy="869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007" tIns="92007" rIns="92007" bIns="92007" numCol="1" spcCol="1270" anchor="ctr" anchorCtr="0">
          <a:noAutofit/>
        </a:bodyPr>
        <a:lstStyle/>
        <a:p>
          <a:pPr marL="0" lvl="0" indent="0" algn="l" defTabSz="800100">
            <a:lnSpc>
              <a:spcPct val="100000"/>
            </a:lnSpc>
            <a:spcBef>
              <a:spcPct val="0"/>
            </a:spcBef>
            <a:spcAft>
              <a:spcPct val="35000"/>
            </a:spcAft>
            <a:buNone/>
          </a:pPr>
          <a:r>
            <a:rPr lang="en-US" sz="1800" kern="1200" dirty="0"/>
            <a:t>Couplets (2) = balance, movement</a:t>
          </a:r>
        </a:p>
      </dsp:txBody>
      <dsp:txXfrm>
        <a:off x="1004102" y="1715"/>
        <a:ext cx="7445933" cy="869352"/>
      </dsp:txXfrm>
    </dsp:sp>
    <dsp:sp modelId="{6E64F148-A70C-4F5A-B379-B503C997CB97}">
      <dsp:nvSpPr>
        <dsp:cNvPr id="0" name=""/>
        <dsp:cNvSpPr/>
      </dsp:nvSpPr>
      <dsp:spPr>
        <a:xfrm>
          <a:off x="0" y="1088406"/>
          <a:ext cx="8450036" cy="8693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9F8E7F-1231-497F-9687-3D22BDB57B93}">
      <dsp:nvSpPr>
        <dsp:cNvPr id="0" name=""/>
        <dsp:cNvSpPr/>
      </dsp:nvSpPr>
      <dsp:spPr>
        <a:xfrm>
          <a:off x="262979" y="1284010"/>
          <a:ext cx="478144" cy="47814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0FB5B4-EEE1-4C55-B807-E86C7C254340}">
      <dsp:nvSpPr>
        <dsp:cNvPr id="0" name=""/>
        <dsp:cNvSpPr/>
      </dsp:nvSpPr>
      <dsp:spPr>
        <a:xfrm>
          <a:off x="1004102" y="1088406"/>
          <a:ext cx="7445933" cy="869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007" tIns="92007" rIns="92007" bIns="92007" numCol="1" spcCol="1270" anchor="ctr" anchorCtr="0">
          <a:noAutofit/>
        </a:bodyPr>
        <a:lstStyle/>
        <a:p>
          <a:pPr marL="0" lvl="0" indent="0" algn="l" defTabSz="800100">
            <a:lnSpc>
              <a:spcPct val="100000"/>
            </a:lnSpc>
            <a:spcBef>
              <a:spcPct val="0"/>
            </a:spcBef>
            <a:spcAft>
              <a:spcPct val="35000"/>
            </a:spcAft>
            <a:buNone/>
          </a:pPr>
          <a:r>
            <a:rPr lang="en-US" sz="1800" kern="1200"/>
            <a:t>Tercets (3) = imbalance, religious references</a:t>
          </a:r>
        </a:p>
      </dsp:txBody>
      <dsp:txXfrm>
        <a:off x="1004102" y="1088406"/>
        <a:ext cx="7445933" cy="869352"/>
      </dsp:txXfrm>
    </dsp:sp>
    <dsp:sp modelId="{0803D8FB-EC2F-42BD-8AB3-DE328BE9487C}">
      <dsp:nvSpPr>
        <dsp:cNvPr id="0" name=""/>
        <dsp:cNvSpPr/>
      </dsp:nvSpPr>
      <dsp:spPr>
        <a:xfrm>
          <a:off x="0" y="2175097"/>
          <a:ext cx="8450036" cy="8693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4328D6-AD5E-4867-B425-75A64903B8C6}">
      <dsp:nvSpPr>
        <dsp:cNvPr id="0" name=""/>
        <dsp:cNvSpPr/>
      </dsp:nvSpPr>
      <dsp:spPr>
        <a:xfrm>
          <a:off x="262979" y="2370702"/>
          <a:ext cx="478144" cy="47814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760F4C-0486-4821-915F-7DABED781DB0}">
      <dsp:nvSpPr>
        <dsp:cNvPr id="0" name=""/>
        <dsp:cNvSpPr/>
      </dsp:nvSpPr>
      <dsp:spPr>
        <a:xfrm>
          <a:off x="1004102" y="2175097"/>
          <a:ext cx="7445933" cy="869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007" tIns="92007" rIns="92007" bIns="92007" numCol="1" spcCol="1270" anchor="ctr" anchorCtr="0">
          <a:noAutofit/>
        </a:bodyPr>
        <a:lstStyle/>
        <a:p>
          <a:pPr marL="0" lvl="0" indent="0" algn="l" defTabSz="800100">
            <a:lnSpc>
              <a:spcPct val="100000"/>
            </a:lnSpc>
            <a:spcBef>
              <a:spcPct val="0"/>
            </a:spcBef>
            <a:spcAft>
              <a:spcPct val="35000"/>
            </a:spcAft>
            <a:buNone/>
          </a:pPr>
          <a:r>
            <a:rPr lang="en-US" sz="1800" kern="1200"/>
            <a:t>Quatrains (4) = balance, stability</a:t>
          </a:r>
        </a:p>
      </dsp:txBody>
      <dsp:txXfrm>
        <a:off x="1004102" y="2175097"/>
        <a:ext cx="7445933" cy="869352"/>
      </dsp:txXfrm>
    </dsp:sp>
    <dsp:sp modelId="{9230AC78-BE83-4018-AF92-FCEEB91503F6}">
      <dsp:nvSpPr>
        <dsp:cNvPr id="0" name=""/>
        <dsp:cNvSpPr/>
      </dsp:nvSpPr>
      <dsp:spPr>
        <a:xfrm>
          <a:off x="0" y="3261788"/>
          <a:ext cx="8450036" cy="8693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0984E5-7697-4CE1-9ABC-168FA946E842}">
      <dsp:nvSpPr>
        <dsp:cNvPr id="0" name=""/>
        <dsp:cNvSpPr/>
      </dsp:nvSpPr>
      <dsp:spPr>
        <a:xfrm>
          <a:off x="262979" y="3457393"/>
          <a:ext cx="478144" cy="4781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FFAF3-2B50-4094-A9FD-FAF5226BDBD9}">
      <dsp:nvSpPr>
        <dsp:cNvPr id="0" name=""/>
        <dsp:cNvSpPr/>
      </dsp:nvSpPr>
      <dsp:spPr>
        <a:xfrm>
          <a:off x="1004102" y="3261788"/>
          <a:ext cx="7445933" cy="869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007" tIns="92007" rIns="92007" bIns="92007" numCol="1" spcCol="1270" anchor="ctr" anchorCtr="0">
          <a:noAutofit/>
        </a:bodyPr>
        <a:lstStyle/>
        <a:p>
          <a:pPr marL="0" lvl="0" indent="0" algn="l" defTabSz="800100">
            <a:lnSpc>
              <a:spcPct val="100000"/>
            </a:lnSpc>
            <a:spcBef>
              <a:spcPct val="0"/>
            </a:spcBef>
            <a:spcAft>
              <a:spcPct val="35000"/>
            </a:spcAft>
            <a:buNone/>
          </a:pPr>
          <a:r>
            <a:rPr lang="en-US" sz="1800" kern="1200" dirty="0"/>
            <a:t>Stanza means room in Italian. Think of each stanza as a room in the house of the poem</a:t>
          </a:r>
        </a:p>
      </dsp:txBody>
      <dsp:txXfrm>
        <a:off x="1004102" y="3261788"/>
        <a:ext cx="7445933" cy="8693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502B2-7D51-407F-B968-AE48FB071923}">
      <dsp:nvSpPr>
        <dsp:cNvPr id="0" name=""/>
        <dsp:cNvSpPr/>
      </dsp:nvSpPr>
      <dsp:spPr>
        <a:xfrm>
          <a:off x="0" y="411"/>
          <a:ext cx="4997195" cy="9618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E87488-884C-46FD-9ECE-D28C068E5535}">
      <dsp:nvSpPr>
        <dsp:cNvPr id="0" name=""/>
        <dsp:cNvSpPr/>
      </dsp:nvSpPr>
      <dsp:spPr>
        <a:xfrm>
          <a:off x="290962" y="216829"/>
          <a:ext cx="529022" cy="5290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068DF3-C385-4F5B-92CB-40F8D7BA9C8A}">
      <dsp:nvSpPr>
        <dsp:cNvPr id="0" name=""/>
        <dsp:cNvSpPr/>
      </dsp:nvSpPr>
      <dsp:spPr>
        <a:xfrm>
          <a:off x="1110946" y="411"/>
          <a:ext cx="3886248" cy="961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97" tIns="101797" rIns="101797" bIns="101797" numCol="1" spcCol="1270" anchor="ctr" anchorCtr="0">
          <a:noAutofit/>
        </a:bodyPr>
        <a:lstStyle/>
        <a:p>
          <a:pPr marL="0" lvl="0" indent="0" algn="l" defTabSz="800100">
            <a:lnSpc>
              <a:spcPct val="90000"/>
            </a:lnSpc>
            <a:spcBef>
              <a:spcPct val="0"/>
            </a:spcBef>
            <a:spcAft>
              <a:spcPct val="35000"/>
            </a:spcAft>
            <a:buNone/>
          </a:pPr>
          <a:r>
            <a:rPr lang="en-US" sz="1800" b="1" kern="1200" dirty="0"/>
            <a:t>Emphasize a word or phrase</a:t>
          </a:r>
          <a:endParaRPr lang="en-US" sz="1800" kern="1200" dirty="0"/>
        </a:p>
      </dsp:txBody>
      <dsp:txXfrm>
        <a:off x="1110946" y="411"/>
        <a:ext cx="3886248" cy="961858"/>
      </dsp:txXfrm>
    </dsp:sp>
    <dsp:sp modelId="{89BD6BD0-D861-4523-A5D5-F097DFAFE6B8}">
      <dsp:nvSpPr>
        <dsp:cNvPr id="0" name=""/>
        <dsp:cNvSpPr/>
      </dsp:nvSpPr>
      <dsp:spPr>
        <a:xfrm>
          <a:off x="0" y="1202733"/>
          <a:ext cx="4997195" cy="9618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AC5557-661F-480C-AC54-B40EAB72415D}">
      <dsp:nvSpPr>
        <dsp:cNvPr id="0" name=""/>
        <dsp:cNvSpPr/>
      </dsp:nvSpPr>
      <dsp:spPr>
        <a:xfrm>
          <a:off x="290962" y="1419151"/>
          <a:ext cx="529022" cy="5290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98D2EB-1BE9-4DAC-99D3-9E64328D90E9}">
      <dsp:nvSpPr>
        <dsp:cNvPr id="0" name=""/>
        <dsp:cNvSpPr/>
      </dsp:nvSpPr>
      <dsp:spPr>
        <a:xfrm>
          <a:off x="1110946" y="1202733"/>
          <a:ext cx="3886248" cy="961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97" tIns="101797" rIns="101797" bIns="101797" numCol="1" spcCol="1270" anchor="ctr" anchorCtr="0">
          <a:noAutofit/>
        </a:bodyPr>
        <a:lstStyle/>
        <a:p>
          <a:pPr marL="0" lvl="0" indent="0" algn="l" defTabSz="800100">
            <a:lnSpc>
              <a:spcPct val="90000"/>
            </a:lnSpc>
            <a:spcBef>
              <a:spcPct val="0"/>
            </a:spcBef>
            <a:spcAft>
              <a:spcPct val="35000"/>
            </a:spcAft>
            <a:buNone/>
          </a:pPr>
          <a:r>
            <a:rPr lang="en-US" sz="1800" b="1" kern="1200" dirty="0"/>
            <a:t>Give the reader room to pause</a:t>
          </a:r>
          <a:endParaRPr lang="en-US" sz="1800" kern="1200" dirty="0"/>
        </a:p>
      </dsp:txBody>
      <dsp:txXfrm>
        <a:off x="1110946" y="1202733"/>
        <a:ext cx="3886248" cy="961858"/>
      </dsp:txXfrm>
    </dsp:sp>
    <dsp:sp modelId="{E06F5834-40B4-4B82-BE55-AC88A69D3168}">
      <dsp:nvSpPr>
        <dsp:cNvPr id="0" name=""/>
        <dsp:cNvSpPr/>
      </dsp:nvSpPr>
      <dsp:spPr>
        <a:xfrm>
          <a:off x="0" y="2405056"/>
          <a:ext cx="4997195" cy="9618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7E4F09-32EB-4F2D-8160-7EDFFE2DC63A}">
      <dsp:nvSpPr>
        <dsp:cNvPr id="0" name=""/>
        <dsp:cNvSpPr/>
      </dsp:nvSpPr>
      <dsp:spPr>
        <a:xfrm>
          <a:off x="290962" y="2621474"/>
          <a:ext cx="529022" cy="5290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A91BB6-AAE1-4932-8090-2627E945D168}">
      <dsp:nvSpPr>
        <dsp:cNvPr id="0" name=""/>
        <dsp:cNvSpPr/>
      </dsp:nvSpPr>
      <dsp:spPr>
        <a:xfrm>
          <a:off x="1110946" y="2405056"/>
          <a:ext cx="3886248" cy="961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97" tIns="101797" rIns="101797" bIns="101797" numCol="1" spcCol="1270" anchor="ctr" anchorCtr="0">
          <a:noAutofit/>
        </a:bodyPr>
        <a:lstStyle/>
        <a:p>
          <a:pPr marL="0" lvl="0" indent="0" algn="l" defTabSz="800100">
            <a:lnSpc>
              <a:spcPct val="90000"/>
            </a:lnSpc>
            <a:spcBef>
              <a:spcPct val="0"/>
            </a:spcBef>
            <a:spcAft>
              <a:spcPct val="35000"/>
            </a:spcAft>
            <a:buNone/>
          </a:pPr>
          <a:r>
            <a:rPr lang="en-US" sz="1800" b="1" kern="1200" dirty="0"/>
            <a:t>Facilitate movement between ideas</a:t>
          </a:r>
          <a:endParaRPr lang="en-US" sz="1800" kern="1200" dirty="0"/>
        </a:p>
      </dsp:txBody>
      <dsp:txXfrm>
        <a:off x="1110946" y="2405056"/>
        <a:ext cx="3886248" cy="9618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B99A4-11BD-4B7B-A216-6A1B271807E4}">
      <dsp:nvSpPr>
        <dsp:cNvPr id="0" name=""/>
        <dsp:cNvSpPr/>
      </dsp:nvSpPr>
      <dsp:spPr>
        <a:xfrm>
          <a:off x="0" y="26257"/>
          <a:ext cx="7898890" cy="101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a:t>What is the tone of the image?</a:t>
          </a:r>
          <a:endParaRPr lang="en-US" sz="1800" kern="1200"/>
        </a:p>
      </dsp:txBody>
      <dsp:txXfrm>
        <a:off x="49347" y="75604"/>
        <a:ext cx="7800196" cy="912186"/>
      </dsp:txXfrm>
    </dsp:sp>
    <dsp:sp modelId="{B6AE289C-B0F0-4CEE-A79B-09A53AA109A3}">
      <dsp:nvSpPr>
        <dsp:cNvPr id="0" name=""/>
        <dsp:cNvSpPr/>
      </dsp:nvSpPr>
      <dsp:spPr>
        <a:xfrm>
          <a:off x="0" y="1192657"/>
          <a:ext cx="7898890" cy="101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a:t>Does the poet use metaphor to alter the image or layer on other associations?</a:t>
          </a:r>
          <a:endParaRPr lang="en-US" sz="1800" kern="1200"/>
        </a:p>
      </dsp:txBody>
      <dsp:txXfrm>
        <a:off x="49347" y="1242004"/>
        <a:ext cx="7800196" cy="912186"/>
      </dsp:txXfrm>
    </dsp:sp>
    <dsp:sp modelId="{293983F9-9FDC-4997-82D9-74BE6E1C21F6}">
      <dsp:nvSpPr>
        <dsp:cNvPr id="0" name=""/>
        <dsp:cNvSpPr/>
      </dsp:nvSpPr>
      <dsp:spPr>
        <a:xfrm>
          <a:off x="0" y="2359057"/>
          <a:ext cx="7898890" cy="101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a:t>What does the image embody?</a:t>
          </a:r>
          <a:endParaRPr lang="en-US" sz="1800" kern="1200"/>
        </a:p>
      </dsp:txBody>
      <dsp:txXfrm>
        <a:off x="49347" y="2408404"/>
        <a:ext cx="7800196" cy="91218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6531F-41E1-0642-B8A9-8B1867EF3D98}" type="datetimeFigureOut">
              <a:rPr lang="en-US" smtClean="0"/>
              <a:t>10/20/25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A203F-166C-CB40-A3F0-83BA02E13064}" type="slidenum">
              <a:rPr lang="en-US" smtClean="0"/>
              <a:t>‹#›</a:t>
            </a:fld>
            <a:endParaRPr lang="en-US"/>
          </a:p>
        </p:txBody>
      </p:sp>
    </p:spTree>
    <p:extLst>
      <p:ext uri="{BB962C8B-B14F-4D97-AF65-F5344CB8AC3E}">
        <p14:creationId xmlns:p14="http://schemas.microsoft.com/office/powerpoint/2010/main" val="2981819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eaLnBrk="1" hangingPunct="1"/>
            <a:r>
              <a:rPr lang="en-US" altLang="en-US" b="1" dirty="0">
                <a:latin typeface="Arial" panose="020B0604020202020204" pitchFamily="34" charset="0"/>
                <a:ea typeface="ＭＳ Ｐゴシック" panose="020B0600070205080204" pitchFamily="34" charset="-128"/>
              </a:rPr>
              <a:t>Rationale: </a:t>
            </a:r>
            <a:r>
              <a:rPr lang="en-US" altLang="en-US" dirty="0">
                <a:latin typeface="Arial" panose="020B0604020202020204" pitchFamily="34" charset="0"/>
                <a:ea typeface="ＭＳ Ｐゴシック" panose="020B0600070205080204" pitchFamily="34" charset="-128"/>
              </a:rPr>
              <a:t>Welcome to “Close-Reading Poetry: An Overview.”  This presentation is designed to help students understand how to perform a close-reading of a poem by breaking the process down into five main steps.  The following slides introduce students to some of the major elements of poetic craft, including mode (genre), form, line, and language, and give them tips for recognizing all of these elements.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“Close Reading Poetry” (https://owl.purdue.edu/owl/subject_specific_writing/writing_in_literature/poetry_close_reading.html), another OWL resource, is an excellent companion to this presentation; it models close reading on a Shakespearean sonnet.  This handout examines the same elements discussed here in greater detail.  For more resources about creative writing, you can visit the OWL’s creative writing content suite: https://owl.purdue.edu/owl/subject_specific_writing/creative_writing/index.html</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rPr>
              <a:t>Directions:</a:t>
            </a:r>
            <a:r>
              <a:rPr lang="en-US" altLang="en-US" dirty="0">
                <a:latin typeface="Arial" panose="020B0604020202020204" pitchFamily="34" charset="0"/>
                <a:ea typeface="ＭＳ Ｐゴシック" panose="020B0600070205080204" pitchFamily="34" charset="-128"/>
              </a:rPr>
              <a:t> Each slide is activated by a single mouse click, unless otherwise noted in bold at the bottom of each notes page.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rPr>
              <a:t>Writer:</a:t>
            </a:r>
            <a:r>
              <a:rPr lang="en-US" altLang="en-US" dirty="0">
                <a:latin typeface="Arial" panose="020B0604020202020204" pitchFamily="34" charset="0"/>
                <a:ea typeface="ＭＳ Ｐゴシック" panose="020B0600070205080204" pitchFamily="34" charset="-128"/>
              </a:rPr>
              <a:t> Dana Bisignani, 2009</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rPr>
              <a:t>Shifted into new design formatting with minor language/wording adjustments:</a:t>
            </a:r>
            <a:r>
              <a:rPr lang="en-US" altLang="en-US" b="0" dirty="0">
                <a:latin typeface="Arial" panose="020B0604020202020204" pitchFamily="34" charset="0"/>
                <a:ea typeface="ＭＳ Ｐゴシック" panose="020B0600070205080204" pitchFamily="34" charset="-128"/>
              </a:rPr>
              <a:t> Matt Del Busto, 2025</a:t>
            </a:r>
            <a:endParaRPr lang="en-US" altLang="en-US" b="1"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a:t>
            </a:fld>
            <a:endParaRPr lang="en-US"/>
          </a:p>
        </p:txBody>
      </p:sp>
    </p:spTree>
    <p:extLst>
      <p:ext uri="{BB962C8B-B14F-4D97-AF65-F5344CB8AC3E}">
        <p14:creationId xmlns:p14="http://schemas.microsoft.com/office/powerpoint/2010/main" val="3532331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FEC0F-072D-5445-C6AE-8D84B527E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108B4-9DC4-40A2-CF1A-DC214D0314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F41A3-EB4B-ABAD-1665-AD4B799C3C7C}"/>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If you’re not sure whether or not the poem you’re writing about is in a closed form, try scanning for these features, which can sometimes clue you in.  For example, if a poem has 14 lines, chances are you’ve got a sonnet on your hands.  Are there 19 lines, with five tercets and one quatrain?  Then you’ve almost definitely got a villanelle.  Look for any patterns or repeated elements.  These can sometimes help you identify whether or not there is a closed form at work.</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If the poet hasn’t used a closed form, you can still analyze the form s/he chose.</a:t>
            </a:r>
          </a:p>
        </p:txBody>
      </p:sp>
      <p:sp>
        <p:nvSpPr>
          <p:cNvPr id="4" name="Slide Number Placeholder 3">
            <a:extLst>
              <a:ext uri="{FF2B5EF4-FFF2-40B4-BE49-F238E27FC236}">
                <a16:creationId xmlns:a16="http://schemas.microsoft.com/office/drawing/2014/main" id="{F352A00D-B5C8-3F3C-BE07-70C7DFBA7278}"/>
              </a:ext>
            </a:extLst>
          </p:cNvPr>
          <p:cNvSpPr>
            <a:spLocks noGrp="1"/>
          </p:cNvSpPr>
          <p:nvPr>
            <p:ph type="sldNum" sz="quarter" idx="5"/>
          </p:nvPr>
        </p:nvSpPr>
        <p:spPr/>
        <p:txBody>
          <a:bodyPr/>
          <a:lstStyle/>
          <a:p>
            <a:fld id="{313A203F-166C-CB40-A3F0-83BA02E13064}" type="slidenum">
              <a:rPr lang="en-US" smtClean="0"/>
              <a:t>11</a:t>
            </a:fld>
            <a:endParaRPr lang="en-US"/>
          </a:p>
        </p:txBody>
      </p:sp>
    </p:spTree>
    <p:extLst>
      <p:ext uri="{BB962C8B-B14F-4D97-AF65-F5344CB8AC3E}">
        <p14:creationId xmlns:p14="http://schemas.microsoft.com/office/powerpoint/2010/main" val="431132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9A4CF-36B9-A0F9-08BE-14B2767F1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9AB71-6628-0781-DD43-E11726A05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4C61FD-57E2-5ED9-3B64-D27E0600ECF5}"/>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Sometimes we can simply say that a poem is in couplets or tercets, etc.  However, sometimes, the form a poet employs is more complex and original—perhaps he or she has created a nonce (pronounced </a:t>
            </a:r>
            <a:r>
              <a:rPr lang="en-US" altLang="en-US" i="1" dirty="0" err="1">
                <a:latin typeface="Arial" panose="020B0604020202020204" pitchFamily="34" charset="0"/>
                <a:ea typeface="ＭＳ Ｐゴシック" panose="020B0600070205080204" pitchFamily="34" charset="-128"/>
              </a:rPr>
              <a:t>nonts</a:t>
            </a:r>
            <a:r>
              <a:rPr lang="en-US" altLang="en-US" dirty="0">
                <a:latin typeface="Arial" panose="020B0604020202020204" pitchFamily="34" charset="0"/>
                <a:ea typeface="ＭＳ Ｐゴシック" panose="020B0600070205080204" pitchFamily="34" charset="-128"/>
              </a:rPr>
              <a:t>) form just for this poem.  Try to understand what the “rules” are for the poet’s form.  Ultimately, what does the form contribute to the poem, and how does it influence to content?</a:t>
            </a:r>
          </a:p>
        </p:txBody>
      </p:sp>
      <p:sp>
        <p:nvSpPr>
          <p:cNvPr id="4" name="Slide Number Placeholder 3">
            <a:extLst>
              <a:ext uri="{FF2B5EF4-FFF2-40B4-BE49-F238E27FC236}">
                <a16:creationId xmlns:a16="http://schemas.microsoft.com/office/drawing/2014/main" id="{BCE6FB38-524F-69B8-502A-9C1118BFD9CA}"/>
              </a:ext>
            </a:extLst>
          </p:cNvPr>
          <p:cNvSpPr>
            <a:spLocks noGrp="1"/>
          </p:cNvSpPr>
          <p:nvPr>
            <p:ph type="sldNum" sz="quarter" idx="5"/>
          </p:nvPr>
        </p:nvSpPr>
        <p:spPr/>
        <p:txBody>
          <a:bodyPr/>
          <a:lstStyle/>
          <a:p>
            <a:fld id="{313A203F-166C-CB40-A3F0-83BA02E13064}" type="slidenum">
              <a:rPr lang="en-US" smtClean="0"/>
              <a:t>12</a:t>
            </a:fld>
            <a:endParaRPr lang="en-US"/>
          </a:p>
        </p:txBody>
      </p:sp>
    </p:spTree>
    <p:extLst>
      <p:ext uri="{BB962C8B-B14F-4D97-AF65-F5344CB8AC3E}">
        <p14:creationId xmlns:p14="http://schemas.microsoft.com/office/powerpoint/2010/main" val="420341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43AE3-0A3D-6599-0BDB-186B7B149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F6902-8C0D-8DBC-685B-F95D94452E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FE302-2C17-F4ED-F287-8C023576590A}"/>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When you look at stanzaic structure, be aware that some of these can carry connotations.  For example, couplets often facilitate quick leaps from idea to idea and make it easy for the poet to be more associative because there is more white space between stanzas.  By comparison, quatrains look heavier on the page and are often, though not always, used for narrative poems or poems that tell a story.</a:t>
            </a:r>
          </a:p>
        </p:txBody>
      </p:sp>
      <p:sp>
        <p:nvSpPr>
          <p:cNvPr id="4" name="Slide Number Placeholder 3">
            <a:extLst>
              <a:ext uri="{FF2B5EF4-FFF2-40B4-BE49-F238E27FC236}">
                <a16:creationId xmlns:a16="http://schemas.microsoft.com/office/drawing/2014/main" id="{6DE5100F-76E5-D5E5-ABC3-3AFFBF78A7E0}"/>
              </a:ext>
            </a:extLst>
          </p:cNvPr>
          <p:cNvSpPr>
            <a:spLocks noGrp="1"/>
          </p:cNvSpPr>
          <p:nvPr>
            <p:ph type="sldNum" sz="quarter" idx="5"/>
          </p:nvPr>
        </p:nvSpPr>
        <p:spPr/>
        <p:txBody>
          <a:bodyPr/>
          <a:lstStyle/>
          <a:p>
            <a:fld id="{313A203F-166C-CB40-A3F0-83BA02E13064}" type="slidenum">
              <a:rPr lang="en-US" smtClean="0"/>
              <a:t>13</a:t>
            </a:fld>
            <a:endParaRPr lang="en-US"/>
          </a:p>
        </p:txBody>
      </p:sp>
    </p:spTree>
    <p:extLst>
      <p:ext uri="{BB962C8B-B14F-4D97-AF65-F5344CB8AC3E}">
        <p14:creationId xmlns:p14="http://schemas.microsoft.com/office/powerpoint/2010/main" val="3994530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81BBC-84FE-9688-2BD5-822DDB696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C1E5D-F1CB-F7E7-F8E9-DC3968D58F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653BD-030A-4CE1-65C3-0DC9F3FC346C}"/>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Here are some other elements of form worth noting in any poem.  Examine the poem you’ve chosen for these features.  Does the poet employ any of them?</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Anaphora: the repetition of a word or phrase at the beginning of every line.</a:t>
            </a:r>
          </a:p>
          <a:p>
            <a:pPr eaLnBrk="1" hangingPunct="1"/>
            <a:r>
              <a:rPr lang="en-US" altLang="en-US" dirty="0">
                <a:latin typeface="Arial" panose="020B0604020202020204" pitchFamily="34" charset="0"/>
                <a:ea typeface="ＭＳ Ｐゴシック" panose="020B0600070205080204" pitchFamily="34" charset="-128"/>
              </a:rPr>
              <a:t>Refrain: a phrase that is repeated at intervals throughout the poem, as with a song.</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If the poet does not use overt repetition, sometimes s/he may use images or words that echo each other.  For example, night, black, and dark may all appear in the poem.  These words seem to evoke a similar mood, color, and lighting and therefore make echoes across the poem.</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As you begin to look more closely at the line level of the poem, pay close attention to punctuation.  A poem that has a lot of dashes will have a different tone and rhythm than a poem with semi-solons.  Poets like Lucille Clifton often use no punctuation at all.  These things can be important clues about the poet’s voice and how s/he wants to reader to read the poem.</a:t>
            </a:r>
          </a:p>
        </p:txBody>
      </p:sp>
      <p:sp>
        <p:nvSpPr>
          <p:cNvPr id="4" name="Slide Number Placeholder 3">
            <a:extLst>
              <a:ext uri="{FF2B5EF4-FFF2-40B4-BE49-F238E27FC236}">
                <a16:creationId xmlns:a16="http://schemas.microsoft.com/office/drawing/2014/main" id="{D9119056-AD75-B02A-387E-CB1D5FFD0209}"/>
              </a:ext>
            </a:extLst>
          </p:cNvPr>
          <p:cNvSpPr>
            <a:spLocks noGrp="1"/>
          </p:cNvSpPr>
          <p:nvPr>
            <p:ph type="sldNum" sz="quarter" idx="5"/>
          </p:nvPr>
        </p:nvSpPr>
        <p:spPr/>
        <p:txBody>
          <a:bodyPr/>
          <a:lstStyle/>
          <a:p>
            <a:fld id="{313A203F-166C-CB40-A3F0-83BA02E13064}" type="slidenum">
              <a:rPr lang="en-US" smtClean="0"/>
              <a:t>14</a:t>
            </a:fld>
            <a:endParaRPr lang="en-US"/>
          </a:p>
        </p:txBody>
      </p:sp>
    </p:spTree>
    <p:extLst>
      <p:ext uri="{BB962C8B-B14F-4D97-AF65-F5344CB8AC3E}">
        <p14:creationId xmlns:p14="http://schemas.microsoft.com/office/powerpoint/2010/main" val="5697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8F337-CC7F-77F0-4348-68813646A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C1CB2-C584-ED70-A4BC-97BDB866E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FF9752-CFF2-EE30-F7CB-86A2B41DA06A}"/>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White space is unique to poetry, since prose doesn’t use line breaks.  White space often creates as much meaning as the text itself, and it can clue the reader in as to how the poet wants the poem to be read, including where s/he wants the reader to pause, etc.  Sometimes the poet may break a line in an unexpected place to subvert our expectations.</a:t>
            </a:r>
          </a:p>
        </p:txBody>
      </p:sp>
      <p:sp>
        <p:nvSpPr>
          <p:cNvPr id="4" name="Slide Number Placeholder 3">
            <a:extLst>
              <a:ext uri="{FF2B5EF4-FFF2-40B4-BE49-F238E27FC236}">
                <a16:creationId xmlns:a16="http://schemas.microsoft.com/office/drawing/2014/main" id="{85859C63-7AB8-88CC-AAE5-EA85C64D85D3}"/>
              </a:ext>
            </a:extLst>
          </p:cNvPr>
          <p:cNvSpPr>
            <a:spLocks noGrp="1"/>
          </p:cNvSpPr>
          <p:nvPr>
            <p:ph type="sldNum" sz="quarter" idx="5"/>
          </p:nvPr>
        </p:nvSpPr>
        <p:spPr/>
        <p:txBody>
          <a:bodyPr/>
          <a:lstStyle/>
          <a:p>
            <a:fld id="{313A203F-166C-CB40-A3F0-83BA02E13064}" type="slidenum">
              <a:rPr lang="en-US" smtClean="0"/>
              <a:t>15</a:t>
            </a:fld>
            <a:endParaRPr lang="en-US"/>
          </a:p>
        </p:txBody>
      </p:sp>
    </p:spTree>
    <p:extLst>
      <p:ext uri="{BB962C8B-B14F-4D97-AF65-F5344CB8AC3E}">
        <p14:creationId xmlns:p14="http://schemas.microsoft.com/office/powerpoint/2010/main" val="102409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95221-CA68-F613-C1F0-F830E08EE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5B242-B647-925B-0CA4-57BCC5CDF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2C491-63D1-769D-7493-7770E9DD86D2}"/>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Line is an important feature in poetry and bears close examination.  You’re probably familiar with meter if you’ve read Shakespeare’s sonnets, which are written in iambic pentameter and have a recognizable rhythm.  But line length and variation, as well as whether or not lines are end-stopped or enjambed, influence a poem’s rhythm, speed, and flow a great deal.  Let’s consider some of these features in more detail on the next slide.</a:t>
            </a:r>
          </a:p>
        </p:txBody>
      </p:sp>
      <p:sp>
        <p:nvSpPr>
          <p:cNvPr id="4" name="Slide Number Placeholder 3">
            <a:extLst>
              <a:ext uri="{FF2B5EF4-FFF2-40B4-BE49-F238E27FC236}">
                <a16:creationId xmlns:a16="http://schemas.microsoft.com/office/drawing/2014/main" id="{326A988B-731D-F765-A57A-D83FAE219259}"/>
              </a:ext>
            </a:extLst>
          </p:cNvPr>
          <p:cNvSpPr>
            <a:spLocks noGrp="1"/>
          </p:cNvSpPr>
          <p:nvPr>
            <p:ph type="sldNum" sz="quarter" idx="5"/>
          </p:nvPr>
        </p:nvSpPr>
        <p:spPr/>
        <p:txBody>
          <a:bodyPr/>
          <a:lstStyle/>
          <a:p>
            <a:fld id="{313A203F-166C-CB40-A3F0-83BA02E13064}" type="slidenum">
              <a:rPr lang="en-US" smtClean="0"/>
              <a:t>16</a:t>
            </a:fld>
            <a:endParaRPr lang="en-US"/>
          </a:p>
        </p:txBody>
      </p:sp>
    </p:spTree>
    <p:extLst>
      <p:ext uri="{BB962C8B-B14F-4D97-AF65-F5344CB8AC3E}">
        <p14:creationId xmlns:p14="http://schemas.microsoft.com/office/powerpoint/2010/main" val="153453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11C39-DD69-4BAF-B6B9-0AE9B5C7B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17CAFD-A4CE-4B2C-D5D9-9B5DEB89D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6C64F8-0BD4-E24F-742E-6E3184669B61}"/>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As in the case of a Shakespearean sonnet, as we just mentioned, meter can indicate that there is a closed form at work.  But sometimes individual lines or sections in a poem can stand out because they are in a strong meter when the rest of the poem is not.  Places where rhythm, line, or language suddenly change are important places to pay attention to in any poem.</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End-stopped lines are lines in which the end of a sentence coincides with the end of a poetic line.  An enjambed line means that the sentence continues on to the next line (i.e. the line break also break sup the sentence).  Lines can be enjambed to varying degrees.  The more enjambed a line is, the choppier a poem may sound.  End-stopped lines tend to slow the reader down since we pause at the end of every 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If you’re not sure what effect the lines are having in the poem, trying rewriting the poem as prose, or alter the line breaks and read the new version aloud.  What changes?</a:t>
            </a:r>
          </a:p>
        </p:txBody>
      </p:sp>
      <p:sp>
        <p:nvSpPr>
          <p:cNvPr id="4" name="Slide Number Placeholder 3">
            <a:extLst>
              <a:ext uri="{FF2B5EF4-FFF2-40B4-BE49-F238E27FC236}">
                <a16:creationId xmlns:a16="http://schemas.microsoft.com/office/drawing/2014/main" id="{9DB1454B-DD58-D54C-4B5C-8D75BE60A44E}"/>
              </a:ext>
            </a:extLst>
          </p:cNvPr>
          <p:cNvSpPr>
            <a:spLocks noGrp="1"/>
          </p:cNvSpPr>
          <p:nvPr>
            <p:ph type="sldNum" sz="quarter" idx="5"/>
          </p:nvPr>
        </p:nvSpPr>
        <p:spPr/>
        <p:txBody>
          <a:bodyPr/>
          <a:lstStyle/>
          <a:p>
            <a:fld id="{313A203F-166C-CB40-A3F0-83BA02E13064}" type="slidenum">
              <a:rPr lang="en-US" smtClean="0"/>
              <a:t>17</a:t>
            </a:fld>
            <a:endParaRPr lang="en-US"/>
          </a:p>
        </p:txBody>
      </p:sp>
    </p:spTree>
    <p:extLst>
      <p:ext uri="{BB962C8B-B14F-4D97-AF65-F5344CB8AC3E}">
        <p14:creationId xmlns:p14="http://schemas.microsoft.com/office/powerpoint/2010/main" val="2764244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43E1D-7FA1-0963-9B9B-4FE85228C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C92BE1-C2F8-8844-9E17-53B13533A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63216-2562-9C38-7585-826CD5D9CD39}"/>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Now let’s pay closer attention to the language in the poem.  Every word choice in a poem is deliberate and can tell us something about the poet’s project, the emotions and/or ideas embodied in the poem, or the subject matter.  Start by asking these questions of the poem you’re writing about.  Your earlier annotations should help you out here.</a:t>
            </a:r>
          </a:p>
        </p:txBody>
      </p:sp>
      <p:sp>
        <p:nvSpPr>
          <p:cNvPr id="4" name="Slide Number Placeholder 3">
            <a:extLst>
              <a:ext uri="{FF2B5EF4-FFF2-40B4-BE49-F238E27FC236}">
                <a16:creationId xmlns:a16="http://schemas.microsoft.com/office/drawing/2014/main" id="{0338111D-5F0F-8DB4-588D-43774CBDA8B0}"/>
              </a:ext>
            </a:extLst>
          </p:cNvPr>
          <p:cNvSpPr>
            <a:spLocks noGrp="1"/>
          </p:cNvSpPr>
          <p:nvPr>
            <p:ph type="sldNum" sz="quarter" idx="5"/>
          </p:nvPr>
        </p:nvSpPr>
        <p:spPr/>
        <p:txBody>
          <a:bodyPr/>
          <a:lstStyle/>
          <a:p>
            <a:fld id="{313A203F-166C-CB40-A3F0-83BA02E13064}" type="slidenum">
              <a:rPr lang="en-US" smtClean="0"/>
              <a:t>18</a:t>
            </a:fld>
            <a:endParaRPr lang="en-US"/>
          </a:p>
        </p:txBody>
      </p:sp>
    </p:spTree>
    <p:extLst>
      <p:ext uri="{BB962C8B-B14F-4D97-AF65-F5344CB8AC3E}">
        <p14:creationId xmlns:p14="http://schemas.microsoft.com/office/powerpoint/2010/main" val="2390443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562E3-15A5-E49A-C5EE-8AD5EF56B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135FF-5EE2-15AB-E116-1ED34D2BE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6D6404-CAE0-9267-E613-4DA62303AB41}"/>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Diction means word-choice, and different words have different connotations and different tones.  How would you describe the poet’s voice or style? Diction can influence the tone of a poem.  For example, if the poet wants to evoke green, s/he may describe something as “emerald,” which has a rather formal, elegant tone.  It seems beautiful.  On the other hand, something might be “snot” green, which is uglier, more bodily, even a little bratty in tone.  “Celery” green is also different.  The word seems perky, maybe even a little whimsical.</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Again, look for places where there seems to be a shift in tone or diction.</a:t>
            </a:r>
          </a:p>
        </p:txBody>
      </p:sp>
      <p:sp>
        <p:nvSpPr>
          <p:cNvPr id="4" name="Slide Number Placeholder 3">
            <a:extLst>
              <a:ext uri="{FF2B5EF4-FFF2-40B4-BE49-F238E27FC236}">
                <a16:creationId xmlns:a16="http://schemas.microsoft.com/office/drawing/2014/main" id="{424C5C7D-DCC1-DB2D-2033-7024C7F638B3}"/>
              </a:ext>
            </a:extLst>
          </p:cNvPr>
          <p:cNvSpPr>
            <a:spLocks noGrp="1"/>
          </p:cNvSpPr>
          <p:nvPr>
            <p:ph type="sldNum" sz="quarter" idx="5"/>
          </p:nvPr>
        </p:nvSpPr>
        <p:spPr/>
        <p:txBody>
          <a:bodyPr/>
          <a:lstStyle/>
          <a:p>
            <a:fld id="{313A203F-166C-CB40-A3F0-83BA02E13064}" type="slidenum">
              <a:rPr lang="en-US" smtClean="0"/>
              <a:t>19</a:t>
            </a:fld>
            <a:endParaRPr lang="en-US"/>
          </a:p>
        </p:txBody>
      </p:sp>
    </p:spTree>
    <p:extLst>
      <p:ext uri="{BB962C8B-B14F-4D97-AF65-F5344CB8AC3E}">
        <p14:creationId xmlns:p14="http://schemas.microsoft.com/office/powerpoint/2010/main" val="2627106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2584B-EE66-2149-7417-A1EE7E148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D1B96-7DF4-14B9-6CDA-B28A7E2B3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18EEFE-9EA7-B069-505F-CA195111A8FB}"/>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Let’s look more closely at tone for a moment.  What is the mood or tone or each of these lines?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first one seems much bleaker, doesn’t it?  Words like “yawning” and “black” make this night seem more threatening.  The second sentence seems more inviting.  The night is “warm” and “glittering,” which might make you think of stars or even fireflies, pleasant associations.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Hard sounds (-k, -t) often convey a harsher tone than softer sounds like –s and –p. </a:t>
            </a:r>
          </a:p>
        </p:txBody>
      </p:sp>
      <p:sp>
        <p:nvSpPr>
          <p:cNvPr id="4" name="Slide Number Placeholder 3">
            <a:extLst>
              <a:ext uri="{FF2B5EF4-FFF2-40B4-BE49-F238E27FC236}">
                <a16:creationId xmlns:a16="http://schemas.microsoft.com/office/drawing/2014/main" id="{195CC534-9AA9-CCC5-B3B1-39FA375E0204}"/>
              </a:ext>
            </a:extLst>
          </p:cNvPr>
          <p:cNvSpPr>
            <a:spLocks noGrp="1"/>
          </p:cNvSpPr>
          <p:nvPr>
            <p:ph type="sldNum" sz="quarter" idx="5"/>
          </p:nvPr>
        </p:nvSpPr>
        <p:spPr/>
        <p:txBody>
          <a:bodyPr/>
          <a:lstStyle/>
          <a:p>
            <a:fld id="{313A203F-166C-CB40-A3F0-83BA02E13064}" type="slidenum">
              <a:rPr lang="en-US" smtClean="0"/>
              <a:t>20</a:t>
            </a:fld>
            <a:endParaRPr lang="en-US"/>
          </a:p>
        </p:txBody>
      </p:sp>
    </p:spTree>
    <p:extLst>
      <p:ext uri="{BB962C8B-B14F-4D97-AF65-F5344CB8AC3E}">
        <p14:creationId xmlns:p14="http://schemas.microsoft.com/office/powerpoint/2010/main" val="3639647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Has your literature instructor asked you to perform a close reading? If so, then you should plan and write an essay that offers readers the following (read definition).  Basically, a close reading asks you to </a:t>
            </a:r>
            <a:r>
              <a:rPr lang="en-US" altLang="en-US" i="1" dirty="0">
                <a:latin typeface="Arial" panose="020B0604020202020204" pitchFamily="34" charset="0"/>
                <a:ea typeface="ＭＳ Ｐゴシック" panose="020B0600070205080204" pitchFamily="34" charset="-128"/>
              </a:rPr>
              <a:t>pay close attention </a:t>
            </a:r>
            <a:r>
              <a:rPr lang="en-US" altLang="en-US" dirty="0">
                <a:latin typeface="Arial" panose="020B0604020202020204" pitchFamily="34" charset="0"/>
                <a:ea typeface="ＭＳ Ｐゴシック" panose="020B0600070205080204" pitchFamily="34" charset="-128"/>
              </a:rPr>
              <a:t>to what the writer is saying and how s/he is saying it.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First, you’ll need to choose a poem at which you want to look more closely.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fld id="{313A203F-166C-CB40-A3F0-83BA02E13064}" type="slidenum">
              <a:rPr lang="en-US" smtClean="0"/>
              <a:t>3</a:t>
            </a:fld>
            <a:endParaRPr lang="en-US"/>
          </a:p>
        </p:txBody>
      </p:sp>
    </p:spTree>
    <p:extLst>
      <p:ext uri="{BB962C8B-B14F-4D97-AF65-F5344CB8AC3E}">
        <p14:creationId xmlns:p14="http://schemas.microsoft.com/office/powerpoint/2010/main" val="381893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D8648-9B02-997B-A9B5-E5D43A0B03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97F27-B3F1-9848-8587-4B8026B99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C385E1-60A9-D0B2-B013-470A2C0F0B38}"/>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Not every poem is image-driven, but image is always important within a poem.  What are the major images and how are they presented?  Sometimes images can embody more than they seem to.  Again, analyze the language the poet uses the describe or present the image.  Does s/he use any metaphor or other figurative language to alter he image?  Because metaphors compare an object or idea to something </a:t>
            </a:r>
            <a:r>
              <a:rPr lang="en-US" altLang="en-US" i="1" dirty="0">
                <a:latin typeface="Arial" panose="020B0604020202020204" pitchFamily="34" charset="0"/>
                <a:ea typeface="ＭＳ Ｐゴシック" panose="020B0600070205080204" pitchFamily="34" charset="-128"/>
              </a:rPr>
              <a:t>unlike,</a:t>
            </a:r>
            <a:r>
              <a:rPr lang="en-US" altLang="en-US" dirty="0">
                <a:latin typeface="Arial" panose="020B0604020202020204" pitchFamily="34" charset="0"/>
                <a:ea typeface="ＭＳ Ｐゴシック" panose="020B0600070205080204" pitchFamily="34" charset="-128"/>
              </a:rPr>
              <a:t> they bring additional connotations with them.</a:t>
            </a:r>
          </a:p>
        </p:txBody>
      </p:sp>
      <p:sp>
        <p:nvSpPr>
          <p:cNvPr id="4" name="Slide Number Placeholder 3">
            <a:extLst>
              <a:ext uri="{FF2B5EF4-FFF2-40B4-BE49-F238E27FC236}">
                <a16:creationId xmlns:a16="http://schemas.microsoft.com/office/drawing/2014/main" id="{035ED247-DFD2-A9CF-4122-4B1A47F87F5A}"/>
              </a:ext>
            </a:extLst>
          </p:cNvPr>
          <p:cNvSpPr>
            <a:spLocks noGrp="1"/>
          </p:cNvSpPr>
          <p:nvPr>
            <p:ph type="sldNum" sz="quarter" idx="5"/>
          </p:nvPr>
        </p:nvSpPr>
        <p:spPr/>
        <p:txBody>
          <a:bodyPr/>
          <a:lstStyle/>
          <a:p>
            <a:fld id="{313A203F-166C-CB40-A3F0-83BA02E13064}" type="slidenum">
              <a:rPr lang="en-US" smtClean="0"/>
              <a:t>21</a:t>
            </a:fld>
            <a:endParaRPr lang="en-US"/>
          </a:p>
        </p:txBody>
      </p:sp>
    </p:spTree>
    <p:extLst>
      <p:ext uri="{BB962C8B-B14F-4D97-AF65-F5344CB8AC3E}">
        <p14:creationId xmlns:p14="http://schemas.microsoft.com/office/powerpoint/2010/main" val="336341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30008-B6F4-4AE9-5C23-3CAF72765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423BC1-FD53-3F52-2716-B01D94741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15AC6-6863-B030-6B30-0DB5EDEDE144}"/>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Now that you’ve examined the poem you’re writing about more closely, think about what the poet does that seems striking or unique.  Pay special attention to any places or elements that seem to create tension. For example, in her poem “Daddy,” Sylvia Plath uses a nursery rhyme-like opening and overall rhythm to present very serious, and often disturbing, subject matter.  This creates tension that keeps us reading.</a:t>
            </a:r>
          </a:p>
        </p:txBody>
      </p:sp>
      <p:sp>
        <p:nvSpPr>
          <p:cNvPr id="4" name="Slide Number Placeholder 3">
            <a:extLst>
              <a:ext uri="{FF2B5EF4-FFF2-40B4-BE49-F238E27FC236}">
                <a16:creationId xmlns:a16="http://schemas.microsoft.com/office/drawing/2014/main" id="{1148BC9F-7D85-D985-0E79-E17150DEEE43}"/>
              </a:ext>
            </a:extLst>
          </p:cNvPr>
          <p:cNvSpPr>
            <a:spLocks noGrp="1"/>
          </p:cNvSpPr>
          <p:nvPr>
            <p:ph type="sldNum" sz="quarter" idx="5"/>
          </p:nvPr>
        </p:nvSpPr>
        <p:spPr/>
        <p:txBody>
          <a:bodyPr/>
          <a:lstStyle/>
          <a:p>
            <a:fld id="{313A203F-166C-CB40-A3F0-83BA02E13064}" type="slidenum">
              <a:rPr lang="en-US" smtClean="0"/>
              <a:t>22</a:t>
            </a:fld>
            <a:endParaRPr lang="en-US"/>
          </a:p>
        </p:txBody>
      </p:sp>
    </p:spTree>
    <p:extLst>
      <p:ext uri="{BB962C8B-B14F-4D97-AF65-F5344CB8AC3E}">
        <p14:creationId xmlns:p14="http://schemas.microsoft.com/office/powerpoint/2010/main" val="3854024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5228F-5949-EDA1-442D-C5952F362E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13DD43-FB5E-F0A5-C4AB-597C11A85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616E7-F0A5-CF22-6A96-760579466635}"/>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Your final step is to make a claim about the poem’s project, some aspect of its craft, etc.  In order to support your claim, or thesis, you’ll want to pull evidence from the text itself.  Try to offer your reader something new about the poem so that his/her reading is deepened by your careful observations.</a:t>
            </a:r>
          </a:p>
        </p:txBody>
      </p:sp>
      <p:sp>
        <p:nvSpPr>
          <p:cNvPr id="4" name="Slide Number Placeholder 3">
            <a:extLst>
              <a:ext uri="{FF2B5EF4-FFF2-40B4-BE49-F238E27FC236}">
                <a16:creationId xmlns:a16="http://schemas.microsoft.com/office/drawing/2014/main" id="{486E18A5-858C-F61C-5A99-309B3A34EE31}"/>
              </a:ext>
            </a:extLst>
          </p:cNvPr>
          <p:cNvSpPr>
            <a:spLocks noGrp="1"/>
          </p:cNvSpPr>
          <p:nvPr>
            <p:ph type="sldNum" sz="quarter" idx="5"/>
          </p:nvPr>
        </p:nvSpPr>
        <p:spPr/>
        <p:txBody>
          <a:bodyPr/>
          <a:lstStyle/>
          <a:p>
            <a:fld id="{313A203F-166C-CB40-A3F0-83BA02E13064}" type="slidenum">
              <a:rPr lang="en-US" smtClean="0"/>
              <a:t>23</a:t>
            </a:fld>
            <a:endParaRPr lang="en-US"/>
          </a:p>
        </p:txBody>
      </p:sp>
    </p:spTree>
    <p:extLst>
      <p:ext uri="{BB962C8B-B14F-4D97-AF65-F5344CB8AC3E}">
        <p14:creationId xmlns:p14="http://schemas.microsoft.com/office/powerpoint/2010/main" val="17197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US" altLang="en-US" dirty="0">
                <a:latin typeface="Arial" panose="020B0604020202020204" pitchFamily="34" charset="0"/>
                <a:ea typeface="ＭＳ Ｐゴシック" panose="020B0600070205080204" pitchFamily="34" charset="-128"/>
              </a:rPr>
              <a:t>Individual instructors may have different reasons for asking their students to close read a text.  Here are some of the most common goals of performing a close reading.</a:t>
            </a:r>
          </a:p>
          <a:p>
            <a:pPr marL="228600" indent="-228600" eaLnBrk="1" hangingPunct="1"/>
            <a:endParaRPr lang="en-US" altLang="en-US" dirty="0">
              <a:latin typeface="Arial" panose="020B0604020202020204" pitchFamily="34" charset="0"/>
              <a:ea typeface="ＭＳ Ｐゴシック" panose="020B0600070205080204" pitchFamily="34" charset="-128"/>
            </a:endParaRPr>
          </a:p>
          <a:p>
            <a:pPr marL="228600" indent="-228600" eaLnBrk="1" hangingPunct="1">
              <a:buFontTx/>
              <a:buAutoNum type="arabicParenR"/>
            </a:pPr>
            <a:r>
              <a:rPr lang="en-US" altLang="en-US" dirty="0">
                <a:latin typeface="Arial" panose="020B0604020202020204" pitchFamily="34" charset="0"/>
                <a:ea typeface="ＭＳ Ｐゴシック" panose="020B0600070205080204" pitchFamily="34" charset="-128"/>
              </a:rPr>
              <a:t>When you read a text very closely, you pay more deliberate attention to how the writer is using language and to the creative ways in which language can work on the page.</a:t>
            </a:r>
          </a:p>
          <a:p>
            <a:pPr marL="228600" indent="-228600" eaLnBrk="1" hangingPunct="1">
              <a:buFontTx/>
              <a:buAutoNum type="arabicParenR"/>
            </a:pPr>
            <a:r>
              <a:rPr lang="en-US" altLang="en-US" dirty="0">
                <a:latin typeface="Arial" panose="020B0604020202020204" pitchFamily="34" charset="0"/>
                <a:ea typeface="ＭＳ Ｐゴシック" panose="020B0600070205080204" pitchFamily="34" charset="-128"/>
              </a:rPr>
              <a:t>Most commonly, performing a close reading can help you better understand and appreciate a text—both its craft and its significance.</a:t>
            </a:r>
          </a:p>
          <a:p>
            <a:pPr marL="228600" indent="-228600" eaLnBrk="1" hangingPunct="1">
              <a:buFontTx/>
              <a:buAutoNum type="arabicParenR"/>
            </a:pPr>
            <a:r>
              <a:rPr lang="en-US" altLang="en-US" dirty="0">
                <a:latin typeface="Arial" panose="020B0604020202020204" pitchFamily="34" charset="0"/>
                <a:ea typeface="ＭＳ Ｐゴシック" panose="020B0600070205080204" pitchFamily="34" charset="-128"/>
              </a:rPr>
              <a:t>You may find yourself interested in a particular pattern you notice throughout a text; exploring it can teach you about how a writer crafts his/her work and how he/she is communicating with us.</a:t>
            </a:r>
          </a:p>
          <a:p>
            <a:pPr marL="228600" indent="-228600" eaLnBrk="1" hangingPunct="1">
              <a:buFontTx/>
              <a:buAutoNum type="arabicParenR"/>
            </a:pPr>
            <a:endParaRPr lang="en-US" altLang="en-US" dirty="0">
              <a:latin typeface="Arial" panose="020B0604020202020204" pitchFamily="34" charset="0"/>
              <a:ea typeface="ＭＳ Ｐゴシック" panose="020B0600070205080204" pitchFamily="34" charset="-128"/>
            </a:endParaRPr>
          </a:p>
          <a:p>
            <a:pPr marL="228600" indent="-228600" eaLnBrk="1" hangingPunct="1"/>
            <a:r>
              <a:rPr lang="en-US" altLang="en-US" dirty="0">
                <a:latin typeface="Arial" panose="020B0604020202020204" pitchFamily="34" charset="0"/>
                <a:ea typeface="ＭＳ Ｐゴシック" panose="020B0600070205080204" pitchFamily="34" charset="-128"/>
              </a:rPr>
              <a:t>Ultimately, learning how texts are crafted will help your own writing; the techniques and creativity employed by other writers can often serve as inspiration for your own writing.</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4</a:t>
            </a:fld>
            <a:endParaRPr lang="en-US"/>
          </a:p>
        </p:txBody>
      </p:sp>
    </p:spTree>
    <p:extLst>
      <p:ext uri="{BB962C8B-B14F-4D97-AF65-F5344CB8AC3E}">
        <p14:creationId xmlns:p14="http://schemas.microsoft.com/office/powerpoint/2010/main" val="490348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1649E-B993-0758-839C-369ED44253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89D6C-4463-E66F-6B31-8D0AAE04E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FA54B0-E331-EF72-341D-C13611A9320E}"/>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Once you choose a poem, you’ll need to read it carefully in order to connect with what the poet is doing.  Here are some tips for reading poems.  Since not all poems contain narratives (like prose), it can be helpful to approach them a little differently.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Read slowly: if you read too quickly, you’re likely to gloss over important things.  Everything included in a poem is purposeful, even small things.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Read the poem more than once: give yourself an extra time through to notice things and get the meaning, or project, of the poem.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Try reading out loud to yourself.  It’s often helpful to hear the poems aloud, though not every poem will lend itself to an oral performance.  Remember to pay attention to line breaks and white space as you read!</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Annotate the text: mark things—significant words, phrases, recurring images, line breaks—anything that seems interesting or unusual to you. Write your reactions or questions in the margins, highlight or underline important passages, etc.</a:t>
            </a:r>
          </a:p>
          <a:p>
            <a:pPr eaLnBrk="1" hangingPunct="1"/>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a:extLst>
              <a:ext uri="{FF2B5EF4-FFF2-40B4-BE49-F238E27FC236}">
                <a16:creationId xmlns:a16="http://schemas.microsoft.com/office/drawing/2014/main" id="{50722965-A1F0-90E9-C226-46C9C0D1F6B1}"/>
              </a:ext>
            </a:extLst>
          </p:cNvPr>
          <p:cNvSpPr>
            <a:spLocks noGrp="1"/>
          </p:cNvSpPr>
          <p:nvPr>
            <p:ph type="sldNum" sz="quarter" idx="5"/>
          </p:nvPr>
        </p:nvSpPr>
        <p:spPr/>
        <p:txBody>
          <a:bodyPr/>
          <a:lstStyle/>
          <a:p>
            <a:fld id="{313A203F-166C-CB40-A3F0-83BA02E13064}" type="slidenum">
              <a:rPr lang="en-US" smtClean="0"/>
              <a:t>5</a:t>
            </a:fld>
            <a:endParaRPr lang="en-US"/>
          </a:p>
        </p:txBody>
      </p:sp>
    </p:spTree>
    <p:extLst>
      <p:ext uri="{BB962C8B-B14F-4D97-AF65-F5344CB8AC3E}">
        <p14:creationId xmlns:p14="http://schemas.microsoft.com/office/powerpoint/2010/main" val="38159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8CBE1-C804-47DC-0F37-1C73A27EC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AC7653-038B-12B1-82E6-D64674924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828F4B-5361-30E6-59B3-73A818540EFE}"/>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Some poems are more difficult than others.  If you feel like you’re still struggling to fully understand the poem, try some of the following tricks. First, ask yourself what you believe poetry should be or do.  For example, many people think that all poems rhyme, while others believe that a poem should be beautiful (in subject or at least in language).  Is it possible that the poem you’ve chosen doesn’t fit your beliefs about poetry?  If it challenges any of your beliefs, how does it do so?</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If the line breaks make it difficult for you to follow, try rewriting the poem into a prose paragraph.  This might make the sentences clearer.  This is also a great way to become more aware of the poem’s line breaks—what they emphasize and how the poem’s rhythm and flow change when they aren’t in place.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Last, remember that poetry demands some skills of a reader that prose may not.  For example, not every poem tells a story (i.e. is narrative).  Some are highly associative and even fragmented.  Try to understand what the connections are among images, words, sounds, etc.  This helps when you’re dealing with a non-narrative poem.  Try to read with your gut </a:t>
            </a:r>
            <a:r>
              <a:rPr lang="en-US" altLang="en-US" i="1" dirty="0">
                <a:latin typeface="Arial" panose="020B0604020202020204" pitchFamily="34" charset="0"/>
                <a:ea typeface="ＭＳ Ｐゴシック" panose="020B0600070205080204" pitchFamily="34" charset="-128"/>
              </a:rPr>
              <a:t>and </a:t>
            </a:r>
            <a:r>
              <a:rPr lang="en-US" altLang="en-US" dirty="0">
                <a:latin typeface="Arial" panose="020B0604020202020204" pitchFamily="34" charset="0"/>
                <a:ea typeface="ＭＳ Ｐゴシック" panose="020B0600070205080204" pitchFamily="34" charset="-128"/>
              </a:rPr>
              <a:t>your brain, both the rational and irrational parts of your brain.</a:t>
            </a:r>
          </a:p>
          <a:p>
            <a:endParaRPr lang="en-US" dirty="0"/>
          </a:p>
        </p:txBody>
      </p:sp>
      <p:sp>
        <p:nvSpPr>
          <p:cNvPr id="4" name="Slide Number Placeholder 3">
            <a:extLst>
              <a:ext uri="{FF2B5EF4-FFF2-40B4-BE49-F238E27FC236}">
                <a16:creationId xmlns:a16="http://schemas.microsoft.com/office/drawing/2014/main" id="{534B16C7-E359-6707-41B9-EEE6F39769FA}"/>
              </a:ext>
            </a:extLst>
          </p:cNvPr>
          <p:cNvSpPr>
            <a:spLocks noGrp="1"/>
          </p:cNvSpPr>
          <p:nvPr>
            <p:ph type="sldNum" sz="quarter" idx="5"/>
          </p:nvPr>
        </p:nvSpPr>
        <p:spPr/>
        <p:txBody>
          <a:bodyPr/>
          <a:lstStyle/>
          <a:p>
            <a:fld id="{313A203F-166C-CB40-A3F0-83BA02E13064}" type="slidenum">
              <a:rPr lang="en-US" smtClean="0"/>
              <a:t>6</a:t>
            </a:fld>
            <a:endParaRPr lang="en-US"/>
          </a:p>
        </p:txBody>
      </p:sp>
    </p:spTree>
    <p:extLst>
      <p:ext uri="{BB962C8B-B14F-4D97-AF65-F5344CB8AC3E}">
        <p14:creationId xmlns:p14="http://schemas.microsoft.com/office/powerpoint/2010/main" val="208609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A7129-B7F2-0BF3-E0FB-39648B666D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E25E9-AB48-5150-37B7-9198E075CC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484FBF-9BA8-2BBC-0A41-3481EA5BE079}"/>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In order to begin close reading the poem you’ve chosen, you should ask some basic questions to make sure you understand the poet’s project—what s/he wanted to convey in the poem and how s/he wanted the reader to feel or react to the material presented. Determine whether there was a speaker in the poem.  If there is, remember that it’s important not to assume that an “I” in the poem is automatically the poet him or herself.  For example, the poet Ai writes dramatic monologues in which she speaks in the first person from the perspectives of characters like murderers.  If there isn’t an obvious speaker in the poem, is there an omniscient observer?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It’s also important to consider what the larger context of the poem is.  When was the poem written and published?  Were there any significant historical events taking place at that time?  Sometimes it’s also significant to ask what was going on in the poet’s own life (although not every poem is personal or deals with the poet’s emotions).  How does the larger context affect the poem?  For example, T.S. Eliot’s famous poem “The Wasteland” takes on more meaning and clarity when we know that it was written in response to WWI.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Sometimes it’s also important to understand what genre of poem you’re dealing with.  Certain modes, like the ode, for example, or the elegy, have conventions the poet may use or challenge.  </a:t>
            </a:r>
          </a:p>
        </p:txBody>
      </p:sp>
      <p:sp>
        <p:nvSpPr>
          <p:cNvPr id="4" name="Slide Number Placeholder 3">
            <a:extLst>
              <a:ext uri="{FF2B5EF4-FFF2-40B4-BE49-F238E27FC236}">
                <a16:creationId xmlns:a16="http://schemas.microsoft.com/office/drawing/2014/main" id="{1204AEC1-E8AF-0BEB-407A-3763BCFF121C}"/>
              </a:ext>
            </a:extLst>
          </p:cNvPr>
          <p:cNvSpPr>
            <a:spLocks noGrp="1"/>
          </p:cNvSpPr>
          <p:nvPr>
            <p:ph type="sldNum" sz="quarter" idx="5"/>
          </p:nvPr>
        </p:nvSpPr>
        <p:spPr/>
        <p:txBody>
          <a:bodyPr/>
          <a:lstStyle/>
          <a:p>
            <a:fld id="{313A203F-166C-CB40-A3F0-83BA02E13064}" type="slidenum">
              <a:rPr lang="en-US" smtClean="0"/>
              <a:t>7</a:t>
            </a:fld>
            <a:endParaRPr lang="en-US"/>
          </a:p>
        </p:txBody>
      </p:sp>
    </p:spTree>
    <p:extLst>
      <p:ext uri="{BB962C8B-B14F-4D97-AF65-F5344CB8AC3E}">
        <p14:creationId xmlns:p14="http://schemas.microsoft.com/office/powerpoint/2010/main" val="949922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F4AEC-9BAB-6457-6C59-0957B6AB6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A7687-FC7E-A78D-D8F8-B621B3139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A55059-C498-CC0C-EBBA-AF50CC153E40}"/>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These are some of the most common poetic modes you’ll come across in modern and contemporary poetry, along with brief descriptions of their chief characteristics.  </a:t>
            </a:r>
          </a:p>
        </p:txBody>
      </p:sp>
      <p:sp>
        <p:nvSpPr>
          <p:cNvPr id="4" name="Slide Number Placeholder 3">
            <a:extLst>
              <a:ext uri="{FF2B5EF4-FFF2-40B4-BE49-F238E27FC236}">
                <a16:creationId xmlns:a16="http://schemas.microsoft.com/office/drawing/2014/main" id="{40053A92-7A36-EFD8-5156-88A524E60EC7}"/>
              </a:ext>
            </a:extLst>
          </p:cNvPr>
          <p:cNvSpPr>
            <a:spLocks noGrp="1"/>
          </p:cNvSpPr>
          <p:nvPr>
            <p:ph type="sldNum" sz="quarter" idx="5"/>
          </p:nvPr>
        </p:nvSpPr>
        <p:spPr/>
        <p:txBody>
          <a:bodyPr/>
          <a:lstStyle/>
          <a:p>
            <a:fld id="{313A203F-166C-CB40-A3F0-83BA02E13064}" type="slidenum">
              <a:rPr lang="en-US" smtClean="0"/>
              <a:t>8</a:t>
            </a:fld>
            <a:endParaRPr lang="en-US"/>
          </a:p>
        </p:txBody>
      </p:sp>
    </p:spTree>
    <p:extLst>
      <p:ext uri="{BB962C8B-B14F-4D97-AF65-F5344CB8AC3E}">
        <p14:creationId xmlns:p14="http://schemas.microsoft.com/office/powerpoint/2010/main" val="2350213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B5584-2474-D04B-25D4-F9A1EE444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5D256D-F437-E02B-94A6-8AE4591B1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49A69-E5CE-82BB-A272-75350AA609FD}"/>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Next, you’ll want to examine the poem’s structure, or how the poem is put together.  Does it have an obvious form or a more organic one?  What do the stanzas look like?  If you had to describe the layout of the poem on the page, what would you notice about it?  Negative space in a poem is most commonly referred to as white space, the space that is not occupied by text.  Positive space refers to the poem, or text, itself.  We’ll examine some of this in more detail.</a:t>
            </a:r>
          </a:p>
        </p:txBody>
      </p:sp>
      <p:sp>
        <p:nvSpPr>
          <p:cNvPr id="4" name="Slide Number Placeholder 3">
            <a:extLst>
              <a:ext uri="{FF2B5EF4-FFF2-40B4-BE49-F238E27FC236}">
                <a16:creationId xmlns:a16="http://schemas.microsoft.com/office/drawing/2014/main" id="{64D6AC80-8751-FFB1-D47C-81F0294E1ED7}"/>
              </a:ext>
            </a:extLst>
          </p:cNvPr>
          <p:cNvSpPr>
            <a:spLocks noGrp="1"/>
          </p:cNvSpPr>
          <p:nvPr>
            <p:ph type="sldNum" sz="quarter" idx="5"/>
          </p:nvPr>
        </p:nvSpPr>
        <p:spPr/>
        <p:txBody>
          <a:bodyPr/>
          <a:lstStyle/>
          <a:p>
            <a:fld id="{313A203F-166C-CB40-A3F0-83BA02E13064}" type="slidenum">
              <a:rPr lang="en-US" smtClean="0"/>
              <a:t>9</a:t>
            </a:fld>
            <a:endParaRPr lang="en-US"/>
          </a:p>
        </p:txBody>
      </p:sp>
    </p:spTree>
    <p:extLst>
      <p:ext uri="{BB962C8B-B14F-4D97-AF65-F5344CB8AC3E}">
        <p14:creationId xmlns:p14="http://schemas.microsoft.com/office/powerpoint/2010/main" val="911835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Closed forms have sets of rules that the poet follows.  You’re already familiar with some of these, like the sonnet, but there are many. Contemporary poets still use closed forms like sonnets and villanelles, pantoums and sestinas, although they sometimes bend or alter the rules a bit for their own purposes.  Using a closed form can place productive pressure on the subject or voice of a poem, and this can sometimes work to the poet’s advantage, especially if he or she is writing about dramatic or difficult subject matter.</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If you suspect that a poet is using a closed form, look it up in a book of poetic forms or search the internet.  If the poet does not stick closely to the form, why do you think s/he decided to bend the rules?  What’s the overall result?</a:t>
            </a:r>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10</a:t>
            </a:fld>
            <a:endParaRPr lang="en-US"/>
          </a:p>
        </p:txBody>
      </p:sp>
    </p:spTree>
    <p:extLst>
      <p:ext uri="{BB962C8B-B14F-4D97-AF65-F5344CB8AC3E}">
        <p14:creationId xmlns:p14="http://schemas.microsoft.com/office/powerpoint/2010/main" val="2304386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7467600" y="0"/>
            <a:ext cx="16764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7466030" y="-9439"/>
            <a:ext cx="168504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767442" y="2077278"/>
            <a:ext cx="7144105" cy="534037"/>
          </a:xfrm>
        </p:spPr>
        <p:txBody>
          <a:bodyPr>
            <a:noAutofit/>
          </a:bodyPr>
          <a:lstStyle>
            <a:lvl1pPr>
              <a:defRPr sz="4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767442" y="2629339"/>
            <a:ext cx="7144105" cy="449263"/>
          </a:xfrm>
        </p:spPr>
        <p:txBody>
          <a:bodyPr>
            <a:noAutofit/>
          </a:bodyPr>
          <a:lstStyle>
            <a:lvl1pPr marL="0" indent="0">
              <a:buFontTx/>
              <a:buNone/>
              <a:defRPr sz="2000" b="1">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767442" y="3093720"/>
            <a:ext cx="7144105" cy="449263"/>
          </a:xfrm>
        </p:spPr>
        <p:txBody>
          <a:bodyPr>
            <a:normAutofit/>
          </a:bodyPr>
          <a:lstStyle>
            <a:lvl1pPr marL="0" indent="0">
              <a:buFontTx/>
              <a:buNone/>
              <a:defRPr sz="14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fld id="{C7124C19-F609-8C4C-8116-78E353E3E672}" type="datetime1">
              <a:rPr lang="en-US" smtClean="0"/>
              <a:t>3/29/23</a:t>
            </a:fld>
            <a:endParaRPr lang="en-US"/>
          </a:p>
        </p:txBody>
      </p:sp>
      <p:pic>
        <p:nvPicPr>
          <p:cNvPr id="8" name="Picture 7">
            <a:extLst>
              <a:ext uri="{FF2B5EF4-FFF2-40B4-BE49-F238E27FC236}">
                <a16:creationId xmlns:a16="http://schemas.microsoft.com/office/drawing/2014/main" id="{9323C67C-FFAC-6403-9A95-060BE2F3813D}"/>
              </a:ext>
            </a:extLst>
          </p:cNvPr>
          <p:cNvPicPr>
            <a:picLocks noChangeAspect="1"/>
          </p:cNvPicPr>
          <p:nvPr userDrawn="1"/>
        </p:nvPicPr>
        <p:blipFill>
          <a:blip r:embed="rId3"/>
          <a:stretch>
            <a:fillRect/>
          </a:stretch>
        </p:blipFill>
        <p:spPr>
          <a:xfrm>
            <a:off x="254000" y="6051016"/>
            <a:ext cx="5009780" cy="534037"/>
          </a:xfrm>
          <a:prstGeom prst="rect">
            <a:avLst/>
          </a:prstGeom>
        </p:spPr>
      </p:pic>
    </p:spTree>
    <p:extLst>
      <p:ext uri="{BB962C8B-B14F-4D97-AF65-F5344CB8AC3E}">
        <p14:creationId xmlns:p14="http://schemas.microsoft.com/office/powerpoint/2010/main" val="421452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34735" y="3652273"/>
            <a:ext cx="4102307"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334734" y="1543324"/>
            <a:ext cx="4102309"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706959" y="1543324"/>
            <a:ext cx="409404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698697" y="3652272"/>
            <a:ext cx="4102307"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7221A35A-2648-6F9F-10F9-603BA71E45B5}"/>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4" name="Slide Number Placeholder 3">
            <a:extLst>
              <a:ext uri="{FF2B5EF4-FFF2-40B4-BE49-F238E27FC236}">
                <a16:creationId xmlns:a16="http://schemas.microsoft.com/office/drawing/2014/main" id="{9B6C7409-E40C-4388-20C1-E2C34AAC7D88}"/>
              </a:ext>
            </a:extLst>
          </p:cNvPr>
          <p:cNvSpPr>
            <a:spLocks noGrp="1"/>
          </p:cNvSpPr>
          <p:nvPr>
            <p:ph type="sldNum" sz="quarter" idx="16"/>
          </p:nvPr>
        </p:nvSpPr>
        <p:spPr/>
        <p:txBody>
          <a:bodyPr/>
          <a:lstStyle/>
          <a:p>
            <a:fld id="{346097E4-2930-9D48-A5CE-AF00B0E70697}" type="slidenum">
              <a:rPr lang="en-US" smtClean="0"/>
              <a:t>‹#›</a:t>
            </a:fld>
            <a:endParaRPr lang="en-US"/>
          </a:p>
        </p:txBody>
      </p:sp>
      <p:pic>
        <p:nvPicPr>
          <p:cNvPr id="8" name="Picture 7">
            <a:extLst>
              <a:ext uri="{FF2B5EF4-FFF2-40B4-BE49-F238E27FC236}">
                <a16:creationId xmlns:a16="http://schemas.microsoft.com/office/drawing/2014/main" id="{E47398C2-BD3A-2D3A-CE83-DB5609F6A82C}"/>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72668508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34736" y="3652273"/>
            <a:ext cx="265085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334735" y="1543324"/>
            <a:ext cx="2650859"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252731" y="1543325"/>
            <a:ext cx="264552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3244470" y="3652273"/>
            <a:ext cx="265085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154204" y="1532308"/>
            <a:ext cx="264552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6145943" y="3641256"/>
            <a:ext cx="265085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E3AAB972-9CEB-27DE-119B-74B391E60A97}"/>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4" name="Slide Number Placeholder 3">
            <a:extLst>
              <a:ext uri="{FF2B5EF4-FFF2-40B4-BE49-F238E27FC236}">
                <a16:creationId xmlns:a16="http://schemas.microsoft.com/office/drawing/2014/main" id="{2C4507CF-EFC3-A085-E4B9-A7FB07BF7644}"/>
              </a:ext>
            </a:extLst>
          </p:cNvPr>
          <p:cNvSpPr>
            <a:spLocks noGrp="1"/>
          </p:cNvSpPr>
          <p:nvPr>
            <p:ph type="sldNum" sz="quarter" idx="18"/>
          </p:nvPr>
        </p:nvSpPr>
        <p:spPr/>
        <p:txBody>
          <a:bodyPr/>
          <a:lstStyle/>
          <a:p>
            <a:fld id="{346097E4-2930-9D48-A5CE-AF00B0E70697}" type="slidenum">
              <a:rPr lang="en-US" smtClean="0"/>
              <a:t>‹#›</a:t>
            </a:fld>
            <a:endParaRPr lang="en-US"/>
          </a:p>
        </p:txBody>
      </p:sp>
      <p:pic>
        <p:nvPicPr>
          <p:cNvPr id="8" name="Picture 7">
            <a:extLst>
              <a:ext uri="{FF2B5EF4-FFF2-40B4-BE49-F238E27FC236}">
                <a16:creationId xmlns:a16="http://schemas.microsoft.com/office/drawing/2014/main" id="{649E7951-0389-BBD4-AC32-707E73663410}"/>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246076719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342902" y="457200"/>
            <a:ext cx="3236117" cy="964096"/>
          </a:xfrm>
        </p:spPr>
        <p:txBody>
          <a:bodyPr anchor="b">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342902" y="1570384"/>
            <a:ext cx="3236117" cy="429860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3803904" y="457200"/>
            <a:ext cx="4997195" cy="541178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pic>
        <p:nvPicPr>
          <p:cNvPr id="6" name="Purdue Logo" descr="Purdue Logo">
            <a:extLst>
              <a:ext uri="{FF2B5EF4-FFF2-40B4-BE49-F238E27FC236}">
                <a16:creationId xmlns:a16="http://schemas.microsoft.com/office/drawing/2014/main" id="{32772CED-5DF0-B9F2-A78A-4E9A3894D7E6}"/>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3" name="Slide Number Placeholder 2">
            <a:extLst>
              <a:ext uri="{FF2B5EF4-FFF2-40B4-BE49-F238E27FC236}">
                <a16:creationId xmlns:a16="http://schemas.microsoft.com/office/drawing/2014/main" id="{37D15040-CB6D-5233-AA93-DD76CFE00ACA}"/>
              </a:ext>
            </a:extLst>
          </p:cNvPr>
          <p:cNvSpPr>
            <a:spLocks noGrp="1"/>
          </p:cNvSpPr>
          <p:nvPr>
            <p:ph type="sldNum" sz="quarter" idx="10"/>
          </p:nvPr>
        </p:nvSpPr>
        <p:spPr/>
        <p:txBody>
          <a:bodyPr/>
          <a:lstStyle/>
          <a:p>
            <a:fld id="{346097E4-2930-9D48-A5CE-AF00B0E70697}" type="slidenum">
              <a:rPr lang="en-US" smtClean="0"/>
              <a:t>‹#›</a:t>
            </a:fld>
            <a:endParaRPr lang="en-US"/>
          </a:p>
        </p:txBody>
      </p:sp>
      <p:pic>
        <p:nvPicPr>
          <p:cNvPr id="5" name="Picture 4">
            <a:extLst>
              <a:ext uri="{FF2B5EF4-FFF2-40B4-BE49-F238E27FC236}">
                <a16:creationId xmlns:a16="http://schemas.microsoft.com/office/drawing/2014/main" id="{1CA3553D-D112-249D-8977-A9E0AB1F8186}"/>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406290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334735" y="1543323"/>
            <a:ext cx="4094045"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4715222" y="1543323"/>
            <a:ext cx="4094045"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urdue Logo" descr="Purdue Logo">
            <a:extLst>
              <a:ext uri="{FF2B5EF4-FFF2-40B4-BE49-F238E27FC236}">
                <a16:creationId xmlns:a16="http://schemas.microsoft.com/office/drawing/2014/main" id="{44243070-2D61-965C-9E18-B3D7C6ECFB9C}"/>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6" name="Slide Number Placeholder 5">
            <a:extLst>
              <a:ext uri="{FF2B5EF4-FFF2-40B4-BE49-F238E27FC236}">
                <a16:creationId xmlns:a16="http://schemas.microsoft.com/office/drawing/2014/main" id="{3A91F588-A349-D254-17C4-4E24C922C1D3}"/>
              </a:ext>
            </a:extLst>
          </p:cNvPr>
          <p:cNvSpPr>
            <a:spLocks noGrp="1"/>
          </p:cNvSpPr>
          <p:nvPr>
            <p:ph type="sldNum" sz="quarter" idx="14"/>
          </p:nvPr>
        </p:nvSpPr>
        <p:spPr/>
        <p:txBody>
          <a:bodyPr/>
          <a:lstStyle/>
          <a:p>
            <a:fld id="{346097E4-2930-9D48-A5CE-AF00B0E70697}" type="slidenum">
              <a:rPr lang="en-US" smtClean="0"/>
              <a:t>‹#›</a:t>
            </a:fld>
            <a:endParaRPr lang="en-US"/>
          </a:p>
        </p:txBody>
      </p:sp>
      <p:pic>
        <p:nvPicPr>
          <p:cNvPr id="2" name="Picture 1">
            <a:extLst>
              <a:ext uri="{FF2B5EF4-FFF2-40B4-BE49-F238E27FC236}">
                <a16:creationId xmlns:a16="http://schemas.microsoft.com/office/drawing/2014/main" id="{DD10205F-7DE0-BB51-98A3-9C7BDD15E1D0}"/>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5941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351065" y="1543324"/>
            <a:ext cx="4397009"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961820" y="1543322"/>
            <a:ext cx="3847445" cy="4307573"/>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2614933" y="3795305"/>
            <a:ext cx="2133141"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351065" y="3795304"/>
            <a:ext cx="2133141"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6" name="Purdue Logo" descr="Purdue Logo">
            <a:extLst>
              <a:ext uri="{FF2B5EF4-FFF2-40B4-BE49-F238E27FC236}">
                <a16:creationId xmlns:a16="http://schemas.microsoft.com/office/drawing/2014/main" id="{E6C8536C-D431-05E3-65BF-25F437B39123}"/>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7" name="Slide Number Placeholder 6">
            <a:extLst>
              <a:ext uri="{FF2B5EF4-FFF2-40B4-BE49-F238E27FC236}">
                <a16:creationId xmlns:a16="http://schemas.microsoft.com/office/drawing/2014/main" id="{47908EA8-7459-5120-CB09-F686BB674724}"/>
              </a:ext>
            </a:extLst>
          </p:cNvPr>
          <p:cNvSpPr>
            <a:spLocks noGrp="1"/>
          </p:cNvSpPr>
          <p:nvPr>
            <p:ph type="sldNum" sz="quarter" idx="16"/>
          </p:nvPr>
        </p:nvSpPr>
        <p:spPr/>
        <p:txBody>
          <a:bodyPr/>
          <a:lstStyle/>
          <a:p>
            <a:fld id="{346097E4-2930-9D48-A5CE-AF00B0E70697}" type="slidenum">
              <a:rPr lang="en-US" smtClean="0"/>
              <a:t>‹#›</a:t>
            </a:fld>
            <a:endParaRPr lang="en-US"/>
          </a:p>
        </p:txBody>
      </p:sp>
      <p:pic>
        <p:nvPicPr>
          <p:cNvPr id="2" name="Picture 1">
            <a:extLst>
              <a:ext uri="{FF2B5EF4-FFF2-40B4-BE49-F238E27FC236}">
                <a16:creationId xmlns:a16="http://schemas.microsoft.com/office/drawing/2014/main" id="{9419B01C-6B22-765E-2A34-7C094C6DB34E}"/>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5882444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326571" y="3292036"/>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342900" y="1406232"/>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3243828" y="1406232"/>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6161085" y="1406232"/>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3227499" y="3292036"/>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6161085" y="3292036"/>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310242" y="5685387"/>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326571" y="3799583"/>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3227499" y="3799583"/>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6144756" y="3799583"/>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3211170" y="5685387"/>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6144756" y="5685387"/>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3" name="Purdue Logo" descr="Purdue Logo">
            <a:extLst>
              <a:ext uri="{FF2B5EF4-FFF2-40B4-BE49-F238E27FC236}">
                <a16:creationId xmlns:a16="http://schemas.microsoft.com/office/drawing/2014/main" id="{02895CD1-985A-0246-0A03-652625D8B96E}"/>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7" name="Text Placeholder 13">
            <a:extLst>
              <a:ext uri="{FF2B5EF4-FFF2-40B4-BE49-F238E27FC236}">
                <a16:creationId xmlns:a16="http://schemas.microsoft.com/office/drawing/2014/main" id="{7EDCCCDC-B335-96CB-3A28-8C862E3B1B58}"/>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8" name="Slide Number Placeholder 7">
            <a:extLst>
              <a:ext uri="{FF2B5EF4-FFF2-40B4-BE49-F238E27FC236}">
                <a16:creationId xmlns:a16="http://schemas.microsoft.com/office/drawing/2014/main" id="{D4BBBE76-BB04-F5A1-7113-49430D9ADB06}"/>
              </a:ext>
            </a:extLst>
          </p:cNvPr>
          <p:cNvSpPr>
            <a:spLocks noGrp="1"/>
          </p:cNvSpPr>
          <p:nvPr>
            <p:ph type="sldNum" sz="quarter" idx="26"/>
          </p:nvPr>
        </p:nvSpPr>
        <p:spPr/>
        <p:txBody>
          <a:bodyPr/>
          <a:lstStyle/>
          <a:p>
            <a:fld id="{346097E4-2930-9D48-A5CE-AF00B0E70697}" type="slidenum">
              <a:rPr lang="en-US" smtClean="0"/>
              <a:t>‹#›</a:t>
            </a:fld>
            <a:endParaRPr lang="en-US"/>
          </a:p>
        </p:txBody>
      </p:sp>
      <p:pic>
        <p:nvPicPr>
          <p:cNvPr id="2" name="Picture 1">
            <a:extLst>
              <a:ext uri="{FF2B5EF4-FFF2-40B4-BE49-F238E27FC236}">
                <a16:creationId xmlns:a16="http://schemas.microsoft.com/office/drawing/2014/main" id="{E59A350F-3736-2206-C122-46B2054F4153}"/>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2750330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334736" y="1542763"/>
            <a:ext cx="1958261"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2508047" y="1542763"/>
            <a:ext cx="195431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4677415" y="1542763"/>
            <a:ext cx="195431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6846782" y="1542763"/>
            <a:ext cx="195431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382716" y="3651151"/>
            <a:ext cx="1958261"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3556027" y="3651151"/>
            <a:ext cx="195431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5725394" y="3651151"/>
            <a:ext cx="195431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5" name="Purdue Logo" descr="Purdue Logo">
            <a:extLst>
              <a:ext uri="{FF2B5EF4-FFF2-40B4-BE49-F238E27FC236}">
                <a16:creationId xmlns:a16="http://schemas.microsoft.com/office/drawing/2014/main" id="{D14C6799-E59E-5D63-419A-734A1E4ECD22}"/>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4" name="Slide Number Placeholder 3">
            <a:extLst>
              <a:ext uri="{FF2B5EF4-FFF2-40B4-BE49-F238E27FC236}">
                <a16:creationId xmlns:a16="http://schemas.microsoft.com/office/drawing/2014/main" id="{C854C82E-83EC-CA0F-5313-8A450D395973}"/>
              </a:ext>
            </a:extLst>
          </p:cNvPr>
          <p:cNvSpPr>
            <a:spLocks noGrp="1"/>
          </p:cNvSpPr>
          <p:nvPr>
            <p:ph type="sldNum" sz="quarter" idx="21"/>
          </p:nvPr>
        </p:nvSpPr>
        <p:spPr/>
        <p:txBody>
          <a:bodyPr/>
          <a:lstStyle/>
          <a:p>
            <a:fld id="{346097E4-2930-9D48-A5CE-AF00B0E70697}" type="slidenum">
              <a:rPr lang="en-US" smtClean="0"/>
              <a:t>‹#›</a:t>
            </a:fld>
            <a:endParaRPr lang="en-US"/>
          </a:p>
        </p:txBody>
      </p:sp>
      <p:pic>
        <p:nvPicPr>
          <p:cNvPr id="6" name="Picture 5">
            <a:extLst>
              <a:ext uri="{FF2B5EF4-FFF2-40B4-BE49-F238E27FC236}">
                <a16:creationId xmlns:a16="http://schemas.microsoft.com/office/drawing/2014/main" id="{A8DE9F41-8DD1-EC59-006F-3B5DE23765F1}"/>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68931317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891490" y="1643074"/>
            <a:ext cx="390961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4891490" y="3884038"/>
            <a:ext cx="390961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334737" y="1643074"/>
            <a:ext cx="4308874"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4891490" y="3395950"/>
            <a:ext cx="390961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4891295" y="3395950"/>
            <a:ext cx="3909707"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4891392" y="5636914"/>
            <a:ext cx="390961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4891295" y="5636914"/>
            <a:ext cx="3909610"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4" name="Purdue Logo" descr="Purdue Logo">
            <a:extLst>
              <a:ext uri="{FF2B5EF4-FFF2-40B4-BE49-F238E27FC236}">
                <a16:creationId xmlns:a16="http://schemas.microsoft.com/office/drawing/2014/main" id="{FF1F47B4-C1F8-3104-7C95-F3C41016CDCB}"/>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7" name="Slide Number Placeholder 6">
            <a:extLst>
              <a:ext uri="{FF2B5EF4-FFF2-40B4-BE49-F238E27FC236}">
                <a16:creationId xmlns:a16="http://schemas.microsoft.com/office/drawing/2014/main" id="{FE7FF3C0-B493-DBA3-7C75-1B8A2685FBDC}"/>
              </a:ext>
            </a:extLst>
          </p:cNvPr>
          <p:cNvSpPr>
            <a:spLocks noGrp="1"/>
          </p:cNvSpPr>
          <p:nvPr>
            <p:ph type="sldNum" sz="quarter" idx="20"/>
          </p:nvPr>
        </p:nvSpPr>
        <p:spPr/>
        <p:txBody>
          <a:bodyPr/>
          <a:lstStyle/>
          <a:p>
            <a:fld id="{346097E4-2930-9D48-A5CE-AF00B0E70697}" type="slidenum">
              <a:rPr lang="en-US" smtClean="0"/>
              <a:t>‹#›</a:t>
            </a:fld>
            <a:endParaRPr lang="en-US"/>
          </a:p>
        </p:txBody>
      </p:sp>
      <p:pic>
        <p:nvPicPr>
          <p:cNvPr id="9" name="Picture 8">
            <a:extLst>
              <a:ext uri="{FF2B5EF4-FFF2-40B4-BE49-F238E27FC236}">
                <a16:creationId xmlns:a16="http://schemas.microsoft.com/office/drawing/2014/main" id="{4EBDC05C-C7D7-FA80-D5C3-65F032445804}"/>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885527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891490" y="1643074"/>
            <a:ext cx="390961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965414" y="3884038"/>
            <a:ext cx="1835685"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891490" y="3879120"/>
            <a:ext cx="1896687"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334737" y="1643074"/>
            <a:ext cx="4308874"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4891490" y="3395950"/>
            <a:ext cx="390961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4928867" y="3395950"/>
            <a:ext cx="3872135"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4884613" y="5631998"/>
            <a:ext cx="1884248"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4921990" y="5631998"/>
            <a:ext cx="1866186"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6965414" y="5641704"/>
            <a:ext cx="1823956"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7002791" y="5641704"/>
            <a:ext cx="1806473"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13" name="Purdue Logo" descr="Purdue Logo">
            <a:extLst>
              <a:ext uri="{FF2B5EF4-FFF2-40B4-BE49-F238E27FC236}">
                <a16:creationId xmlns:a16="http://schemas.microsoft.com/office/drawing/2014/main" id="{71541E48-83C5-5EB5-97B8-98DFEB175EF5}"/>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9" name="Slide Number Placeholder 8">
            <a:extLst>
              <a:ext uri="{FF2B5EF4-FFF2-40B4-BE49-F238E27FC236}">
                <a16:creationId xmlns:a16="http://schemas.microsoft.com/office/drawing/2014/main" id="{ECA2C2AD-E170-6DFA-7E9F-837CA6A5C69F}"/>
              </a:ext>
            </a:extLst>
          </p:cNvPr>
          <p:cNvSpPr>
            <a:spLocks noGrp="1"/>
          </p:cNvSpPr>
          <p:nvPr>
            <p:ph type="sldNum" sz="quarter" idx="21"/>
          </p:nvPr>
        </p:nvSpPr>
        <p:spPr/>
        <p:txBody>
          <a:bodyPr/>
          <a:lstStyle/>
          <a:p>
            <a:fld id="{346097E4-2930-9D48-A5CE-AF00B0E70697}" type="slidenum">
              <a:rPr lang="en-US" smtClean="0"/>
              <a:t>‹#›</a:t>
            </a:fld>
            <a:endParaRPr lang="en-US"/>
          </a:p>
        </p:txBody>
      </p:sp>
      <p:pic>
        <p:nvPicPr>
          <p:cNvPr id="14" name="Picture 13">
            <a:extLst>
              <a:ext uri="{FF2B5EF4-FFF2-40B4-BE49-F238E27FC236}">
                <a16:creationId xmlns:a16="http://schemas.microsoft.com/office/drawing/2014/main" id="{38EFFF98-6FCF-78C1-6D40-045C5DB613E1}"/>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703441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5953857" y="1315895"/>
            <a:ext cx="2489648"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713C0F4F-1E76-E3A4-E5AA-8FA79C7C69FB}"/>
              </a:ext>
            </a:extLst>
          </p:cNvPr>
          <p:cNvSpPr/>
          <p:nvPr userDrawn="1"/>
        </p:nvSpPr>
        <p:spPr>
          <a:xfrm>
            <a:off x="3315718" y="1315896"/>
            <a:ext cx="2489648"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67105CB-DECE-0616-2A57-776784CFC1CB}"/>
              </a:ext>
            </a:extLst>
          </p:cNvPr>
          <p:cNvSpPr/>
          <p:nvPr userDrawn="1"/>
        </p:nvSpPr>
        <p:spPr>
          <a:xfrm>
            <a:off x="677578" y="1315897"/>
            <a:ext cx="2489648"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677629" y="1436469"/>
            <a:ext cx="2489597"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826458" y="4045824"/>
            <a:ext cx="2213372"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3315963" y="1436469"/>
            <a:ext cx="2489597"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3464791" y="4045824"/>
            <a:ext cx="2213372"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5954102" y="1433919"/>
            <a:ext cx="2489597"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6102931" y="4043274"/>
            <a:ext cx="2213372" cy="1555750"/>
          </a:xfrm>
        </p:spPr>
        <p:txBody>
          <a:bodyPr/>
          <a:lstStyle>
            <a:lvl1pPr marL="0" indent="0">
              <a:buNone/>
              <a:defRPr b="1"/>
            </a:lvl1pPr>
          </a:lstStyle>
          <a:p>
            <a:r>
              <a:rPr lang="en-US"/>
              <a:t>Click icon to add picture</a:t>
            </a:r>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10" name="Text Placeholder 3">
            <a:extLst>
              <a:ext uri="{FF2B5EF4-FFF2-40B4-BE49-F238E27FC236}">
                <a16:creationId xmlns:a16="http://schemas.microsoft.com/office/drawing/2014/main" id="{3856F49F-59AA-23FB-4600-EC4D944973CD}"/>
              </a:ext>
            </a:extLst>
          </p:cNvPr>
          <p:cNvSpPr>
            <a:spLocks noGrp="1"/>
          </p:cNvSpPr>
          <p:nvPr>
            <p:ph type="body" sz="half" idx="2" hasCustomPrompt="1"/>
          </p:nvPr>
        </p:nvSpPr>
        <p:spPr>
          <a:xfrm>
            <a:off x="826458" y="2040673"/>
            <a:ext cx="2213372"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12" name="Text Placeholder 3">
            <a:extLst>
              <a:ext uri="{FF2B5EF4-FFF2-40B4-BE49-F238E27FC236}">
                <a16:creationId xmlns:a16="http://schemas.microsoft.com/office/drawing/2014/main" id="{5CA6E053-97C0-F5A8-A5C6-62806699EADE}"/>
              </a:ext>
            </a:extLst>
          </p:cNvPr>
          <p:cNvSpPr>
            <a:spLocks noGrp="1"/>
          </p:cNvSpPr>
          <p:nvPr>
            <p:ph type="body" sz="half" idx="20" hasCustomPrompt="1"/>
          </p:nvPr>
        </p:nvSpPr>
        <p:spPr>
          <a:xfrm>
            <a:off x="3464791" y="2040672"/>
            <a:ext cx="2213372"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13" name="Text Placeholder 3">
            <a:extLst>
              <a:ext uri="{FF2B5EF4-FFF2-40B4-BE49-F238E27FC236}">
                <a16:creationId xmlns:a16="http://schemas.microsoft.com/office/drawing/2014/main" id="{1823F7D4-DD74-2A27-4C24-052C4575CCDF}"/>
              </a:ext>
            </a:extLst>
          </p:cNvPr>
          <p:cNvSpPr>
            <a:spLocks noGrp="1"/>
          </p:cNvSpPr>
          <p:nvPr>
            <p:ph type="body" sz="half" idx="21" hasCustomPrompt="1"/>
          </p:nvPr>
        </p:nvSpPr>
        <p:spPr>
          <a:xfrm>
            <a:off x="6102931" y="2040671"/>
            <a:ext cx="2213372"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8" name="Slide Number Placeholder 7">
            <a:extLst>
              <a:ext uri="{FF2B5EF4-FFF2-40B4-BE49-F238E27FC236}">
                <a16:creationId xmlns:a16="http://schemas.microsoft.com/office/drawing/2014/main" id="{00493C21-4EE2-0FC6-BB33-B8E9F941653B}"/>
              </a:ext>
            </a:extLst>
          </p:cNvPr>
          <p:cNvSpPr>
            <a:spLocks noGrp="1"/>
          </p:cNvSpPr>
          <p:nvPr>
            <p:ph type="sldNum" sz="quarter" idx="22"/>
          </p:nvPr>
        </p:nvSpPr>
        <p:spPr/>
        <p:txBody>
          <a:bodyPr/>
          <a:lstStyle/>
          <a:p>
            <a:fld id="{346097E4-2930-9D48-A5CE-AF00B0E70697}" type="slidenum">
              <a:rPr lang="en-US" smtClean="0"/>
              <a:t>‹#›</a:t>
            </a:fld>
            <a:endParaRPr lang="en-US"/>
          </a:p>
        </p:txBody>
      </p:sp>
      <p:pic>
        <p:nvPicPr>
          <p:cNvPr id="9" name="Picture 8">
            <a:extLst>
              <a:ext uri="{FF2B5EF4-FFF2-40B4-BE49-F238E27FC236}">
                <a16:creationId xmlns:a16="http://schemas.microsoft.com/office/drawing/2014/main" id="{41F98082-E187-BC6A-5277-5B3C0903A082}"/>
              </a:ext>
            </a:extLst>
          </p:cNvPr>
          <p:cNvPicPr>
            <a:picLocks noChangeAspect="1"/>
          </p:cNvPicPr>
          <p:nvPr userDrawn="1"/>
        </p:nvPicPr>
        <p:blipFill>
          <a:blip r:embed="rId2"/>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2216712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7467600" y="0"/>
            <a:ext cx="16764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767442" y="2017643"/>
            <a:ext cx="7183861" cy="583733"/>
          </a:xfrm>
        </p:spPr>
        <p:txBody>
          <a:bodyPr>
            <a:noAutofit/>
          </a:bodyPr>
          <a:lstStyle>
            <a:lvl1pPr>
              <a:defRPr sz="4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767442" y="2617147"/>
            <a:ext cx="7183861" cy="449263"/>
          </a:xfrm>
        </p:spPr>
        <p:txBody>
          <a:bodyPr>
            <a:noAutofit/>
          </a:bodyPr>
          <a:lstStyle>
            <a:lvl1pPr marL="0" indent="0">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767442" y="3079275"/>
            <a:ext cx="7183861" cy="449263"/>
          </a:xfrm>
        </p:spPr>
        <p:txBody>
          <a:bodyPr>
            <a:normAutofit/>
          </a:bodyPr>
          <a:lstStyle>
            <a:lvl1pPr marL="0" indent="0">
              <a:buFontTx/>
              <a:buNone/>
              <a:defRPr sz="14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3/31/23</a:t>
            </a:r>
          </a:p>
        </p:txBody>
      </p:sp>
      <p:pic>
        <p:nvPicPr>
          <p:cNvPr id="5" name="Purdue Logo" descr="Purdue Logo">
            <a:extLst>
              <a:ext uri="{FF2B5EF4-FFF2-40B4-BE49-F238E27FC236}">
                <a16:creationId xmlns:a16="http://schemas.microsoft.com/office/drawing/2014/main" id="{991E72C7-48BD-C239-7F19-37B446DE42EE}"/>
              </a:ext>
            </a:extLst>
          </p:cNvPr>
          <p:cNvPicPr>
            <a:picLocks noChangeAspect="1"/>
          </p:cNvPicPr>
          <p:nvPr userDrawn="1"/>
        </p:nvPicPr>
        <p:blipFill>
          <a:blip r:embed="rId3"/>
          <a:stretch>
            <a:fillRect/>
          </a:stretch>
        </p:blipFill>
        <p:spPr>
          <a:xfrm>
            <a:off x="767443" y="5843190"/>
            <a:ext cx="2164600" cy="387458"/>
          </a:xfrm>
          <a:prstGeom prst="rect">
            <a:avLst/>
          </a:prstGeom>
        </p:spPr>
      </p:pic>
    </p:spTree>
    <p:extLst>
      <p:ext uri="{BB962C8B-B14F-4D97-AF65-F5344CB8AC3E}">
        <p14:creationId xmlns:p14="http://schemas.microsoft.com/office/powerpoint/2010/main" val="56992520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5953662" y="1315893"/>
            <a:ext cx="2489648"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3315523" y="1315894"/>
            <a:ext cx="2489648"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677384" y="1315895"/>
            <a:ext cx="2489648"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677435" y="1436467"/>
            <a:ext cx="2489597"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3315769" y="1436467"/>
            <a:ext cx="2489597"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marL="0" marR="0" lvl="0" indent="0" algn="ctr" defTabSz="685800" rtl="0" eaLnBrk="1" fontAlgn="t" latinLnBrk="0" hangingPunct="1">
              <a:lnSpc>
                <a:spcPct val="90000"/>
              </a:lnSpc>
              <a:spcBef>
                <a:spcPts val="0"/>
              </a:spcBef>
              <a:spcAft>
                <a:spcPts val="0"/>
              </a:spcAft>
              <a:buClrTx/>
              <a:buSzTx/>
              <a:buFontTx/>
              <a:buNone/>
              <a:tabLst/>
              <a:defRPr/>
            </a:pPr>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5953908" y="1433917"/>
            <a:ext cx="2489597"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826264" y="2040671"/>
            <a:ext cx="2213372"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3453661" y="2065259"/>
            <a:ext cx="2213372"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826264" y="4045822"/>
            <a:ext cx="2213372"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3464597" y="4045822"/>
            <a:ext cx="2213372"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6102736" y="4043272"/>
            <a:ext cx="2213372"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6097061" y="2071425"/>
            <a:ext cx="2213372"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pic>
        <p:nvPicPr>
          <p:cNvPr id="2" name="Purdue Logo" descr="Purdue Logo">
            <a:extLst>
              <a:ext uri="{FF2B5EF4-FFF2-40B4-BE49-F238E27FC236}">
                <a16:creationId xmlns:a16="http://schemas.microsoft.com/office/drawing/2014/main" id="{16840224-B911-9DB4-12A7-EBDE3D447284}"/>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4" name="Slide Number Placeholder 3">
            <a:extLst>
              <a:ext uri="{FF2B5EF4-FFF2-40B4-BE49-F238E27FC236}">
                <a16:creationId xmlns:a16="http://schemas.microsoft.com/office/drawing/2014/main" id="{2A5A6FF5-B380-71E0-5A80-02C66128B9F0}"/>
              </a:ext>
            </a:extLst>
          </p:cNvPr>
          <p:cNvSpPr>
            <a:spLocks noGrp="1"/>
          </p:cNvSpPr>
          <p:nvPr>
            <p:ph type="sldNum" sz="quarter" idx="2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838946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756438" y="1660596"/>
            <a:ext cx="1438515"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758505" y="2160555"/>
            <a:ext cx="1436449"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2284078" y="1660596"/>
            <a:ext cx="1438515"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2286144" y="2160555"/>
            <a:ext cx="1436449"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3811718" y="1660596"/>
            <a:ext cx="1438515"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3813784" y="2160555"/>
            <a:ext cx="1436449"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5339357" y="1660596"/>
            <a:ext cx="1438515"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5341424" y="2160555"/>
            <a:ext cx="1436449"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6866999" y="1660596"/>
            <a:ext cx="1438515"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6869065" y="2160555"/>
            <a:ext cx="1436449"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756438" y="1783909"/>
            <a:ext cx="1438514"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2284078" y="1768552"/>
            <a:ext cx="1438514"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3811718" y="1768552"/>
            <a:ext cx="1438514"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5339358" y="1768552"/>
            <a:ext cx="1438514"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6867000" y="1770870"/>
            <a:ext cx="1438514"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838487" y="2312717"/>
            <a:ext cx="1243702"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2381484" y="2299864"/>
            <a:ext cx="1243702"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3909124" y="2298292"/>
            <a:ext cx="1243702"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5436764" y="2298292"/>
            <a:ext cx="1243702"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6964405" y="2312717"/>
            <a:ext cx="1243702"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3" name="Purdue Logo" descr="Purdue Logo">
            <a:extLst>
              <a:ext uri="{FF2B5EF4-FFF2-40B4-BE49-F238E27FC236}">
                <a16:creationId xmlns:a16="http://schemas.microsoft.com/office/drawing/2014/main" id="{4A97DDBF-179C-94C6-3E37-D16A4C82E656}"/>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5" name="Slide Number Placeholder 4">
            <a:extLst>
              <a:ext uri="{FF2B5EF4-FFF2-40B4-BE49-F238E27FC236}">
                <a16:creationId xmlns:a16="http://schemas.microsoft.com/office/drawing/2014/main" id="{D08294F2-EC68-2D76-0903-15025DDF8C7C}"/>
              </a:ext>
            </a:extLst>
          </p:cNvPr>
          <p:cNvSpPr>
            <a:spLocks noGrp="1"/>
          </p:cNvSpPr>
          <p:nvPr>
            <p:ph type="sldNum" sz="quarter" idx="3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347540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4207789" y="-9524"/>
            <a:ext cx="4936211"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9440"/>
            <a:ext cx="5463152"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856504" y="891153"/>
            <a:ext cx="2949178" cy="1600200"/>
          </a:xfrm>
        </p:spPr>
        <p:txBody>
          <a:bodyPr anchor="b">
            <a:normAutofit/>
          </a:bodyPr>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856504" y="2491353"/>
            <a:ext cx="2949178" cy="3811588"/>
          </a:xfrm>
        </p:spPr>
        <p:txBody>
          <a:bodyPr>
            <a:normAutofit/>
          </a:bodyPr>
          <a:lstStyle>
            <a:lvl1pPr marL="0" indent="0">
              <a:buNone/>
              <a:defRPr sz="18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A8B21D0-9B37-861A-95D4-6F42A4AE2C9F}"/>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546374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4207789" y="-9524"/>
            <a:ext cx="4936211"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0"/>
            <a:ext cx="5463152"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856504" y="891153"/>
            <a:ext cx="2949178" cy="1600200"/>
          </a:xfrm>
        </p:spPr>
        <p:txBody>
          <a:bodyPr anchor="b">
            <a:normAutofit/>
          </a:bodyPr>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856504" y="2491353"/>
            <a:ext cx="2949178" cy="3811588"/>
          </a:xfrm>
        </p:spPr>
        <p:txBody>
          <a:bodyPr>
            <a:normAutofit/>
          </a:bodyPr>
          <a:lstStyle>
            <a:lvl1pPr marL="0" indent="0">
              <a:buNone/>
              <a:defRPr sz="18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95C32A6-36FD-B92B-21F6-F198BD2441CC}"/>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941502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7467600" y="0"/>
            <a:ext cx="16764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7466030" y="-9439"/>
            <a:ext cx="168504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603803" y="2466281"/>
            <a:ext cx="5986234" cy="719757"/>
          </a:xfrm>
        </p:spPr>
        <p:txBody>
          <a:bodyPr>
            <a:noAutofit/>
          </a:bodyPr>
          <a:lstStyle>
            <a:lvl1pPr>
              <a:defRPr sz="72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693255" y="3434011"/>
            <a:ext cx="5905925" cy="449263"/>
          </a:xfrm>
        </p:spPr>
        <p:txBody>
          <a:bodyPr>
            <a:normAutofit/>
          </a:bodyPr>
          <a:lstStyle>
            <a:lvl1pPr marL="0" indent="0">
              <a:buFontTx/>
              <a:buNone/>
              <a:defRPr sz="18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pic>
        <p:nvPicPr>
          <p:cNvPr id="4" name="Picture 3">
            <a:extLst>
              <a:ext uri="{FF2B5EF4-FFF2-40B4-BE49-F238E27FC236}">
                <a16:creationId xmlns:a16="http://schemas.microsoft.com/office/drawing/2014/main" id="{2AEFA674-84FF-7A50-E57C-B8F4C832B793}"/>
              </a:ext>
            </a:extLst>
          </p:cNvPr>
          <p:cNvPicPr>
            <a:picLocks noChangeAspect="1"/>
          </p:cNvPicPr>
          <p:nvPr userDrawn="1"/>
        </p:nvPicPr>
        <p:blipFill>
          <a:blip r:embed="rId3"/>
          <a:stretch>
            <a:fillRect/>
          </a:stretch>
        </p:blipFill>
        <p:spPr>
          <a:xfrm>
            <a:off x="386203" y="5907797"/>
            <a:ext cx="5009780" cy="534037"/>
          </a:xfrm>
          <a:prstGeom prst="rect">
            <a:avLst/>
          </a:prstGeom>
        </p:spPr>
      </p:pic>
    </p:spTree>
    <p:extLst>
      <p:ext uri="{BB962C8B-B14F-4D97-AF65-F5344CB8AC3E}">
        <p14:creationId xmlns:p14="http://schemas.microsoft.com/office/powerpoint/2010/main" val="703653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7467600" y="0"/>
            <a:ext cx="16764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603803" y="2466281"/>
            <a:ext cx="5986234" cy="719757"/>
          </a:xfrm>
        </p:spPr>
        <p:txBody>
          <a:bodyPr>
            <a:noAutofit/>
          </a:bodyPr>
          <a:lstStyle>
            <a:lvl1pPr>
              <a:defRPr sz="72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693255" y="3434011"/>
            <a:ext cx="5905925" cy="449263"/>
          </a:xfrm>
        </p:spPr>
        <p:txBody>
          <a:bodyPr>
            <a:normAutofit/>
          </a:bodyPr>
          <a:lstStyle>
            <a:lvl1pPr marL="0" indent="0">
              <a:buFontTx/>
              <a:buNone/>
              <a:defRPr sz="18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pic>
        <p:nvPicPr>
          <p:cNvPr id="6" name="Purdue Logo" descr="Purdue Logo">
            <a:extLst>
              <a:ext uri="{FF2B5EF4-FFF2-40B4-BE49-F238E27FC236}">
                <a16:creationId xmlns:a16="http://schemas.microsoft.com/office/drawing/2014/main" id="{0A142358-0FE4-9B97-6440-26990DA32966}"/>
              </a:ext>
            </a:extLst>
          </p:cNvPr>
          <p:cNvPicPr>
            <a:picLocks noChangeAspect="1"/>
          </p:cNvPicPr>
          <p:nvPr userDrawn="1"/>
        </p:nvPicPr>
        <p:blipFill>
          <a:blip r:embed="rId3"/>
          <a:stretch>
            <a:fillRect/>
          </a:stretch>
        </p:blipFill>
        <p:spPr>
          <a:xfrm>
            <a:off x="767443" y="5843190"/>
            <a:ext cx="2164600" cy="387458"/>
          </a:xfrm>
          <a:prstGeom prst="rect">
            <a:avLst/>
          </a:prstGeom>
        </p:spPr>
      </p:pic>
    </p:spTree>
    <p:extLst>
      <p:ext uri="{BB962C8B-B14F-4D97-AF65-F5344CB8AC3E}">
        <p14:creationId xmlns:p14="http://schemas.microsoft.com/office/powerpoint/2010/main" val="161802538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9144000" cy="6858000"/>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359229" y="5049077"/>
            <a:ext cx="8450036" cy="685801"/>
          </a:xfrm>
        </p:spPr>
        <p:txBody>
          <a:bodyPr>
            <a:normAutofit/>
          </a:bodyPr>
          <a:lstStyle>
            <a:lvl1pPr algn="ctr">
              <a:defRPr sz="4000"/>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359229" y="5754757"/>
            <a:ext cx="8450036" cy="449263"/>
          </a:xfrm>
        </p:spPr>
        <p:txBody>
          <a:bodyPr>
            <a:noAutofit/>
          </a:bodyPr>
          <a:lstStyle>
            <a:lvl1pPr marL="0" indent="0" algn="ctr">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Subtitle style</a:t>
            </a:r>
          </a:p>
        </p:txBody>
      </p:sp>
      <p:sp>
        <p:nvSpPr>
          <p:cNvPr id="3" name="Slide Number Placeholder 2">
            <a:extLst>
              <a:ext uri="{FF2B5EF4-FFF2-40B4-BE49-F238E27FC236}">
                <a16:creationId xmlns:a16="http://schemas.microsoft.com/office/drawing/2014/main" id="{68D1B22C-85ED-0FDF-E153-688207C390D9}"/>
              </a:ext>
            </a:extLst>
          </p:cNvPr>
          <p:cNvSpPr>
            <a:spLocks noGrp="1"/>
          </p:cNvSpPr>
          <p:nvPr>
            <p:ph type="sldNum" sz="quarter" idx="1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58661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9144000" cy="6892463"/>
          </a:xfrm>
          <a:ln>
            <a:noFill/>
          </a:ln>
        </p:spPr>
        <p:txBody>
          <a:bodyPr/>
          <a:lstStyle/>
          <a:p>
            <a:r>
              <a:rPr lang="en-US"/>
              <a:t>Click icon to add picture</a:t>
            </a:r>
          </a:p>
        </p:txBody>
      </p:sp>
    </p:spTree>
    <p:extLst>
      <p:ext uri="{BB962C8B-B14F-4D97-AF65-F5344CB8AC3E}">
        <p14:creationId xmlns:p14="http://schemas.microsoft.com/office/powerpoint/2010/main" val="260421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42900" y="1543324"/>
            <a:ext cx="8450035"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ED1EDF2-6497-CC90-CFD1-1F7C473B2310}"/>
              </a:ext>
            </a:extLst>
          </p:cNvPr>
          <p:cNvSpPr>
            <a:spLocks noGrp="1"/>
          </p:cNvSpPr>
          <p:nvPr>
            <p:ph type="sldNum" sz="quarter" idx="12"/>
          </p:nvPr>
        </p:nvSpPr>
        <p:spPr/>
        <p:txBody>
          <a:bodyPr/>
          <a:lstStyle/>
          <a:p>
            <a:fld id="{346097E4-2930-9D48-A5CE-AF00B0E70697}" type="slidenum">
              <a:rPr lang="en-US" smtClean="0"/>
              <a:t>‹#›</a:t>
            </a:fld>
            <a:endParaRPr lang="en-US"/>
          </a:p>
        </p:txBody>
      </p:sp>
      <p:pic>
        <p:nvPicPr>
          <p:cNvPr id="2" name="Picture 1">
            <a:extLst>
              <a:ext uri="{FF2B5EF4-FFF2-40B4-BE49-F238E27FC236}">
                <a16:creationId xmlns:a16="http://schemas.microsoft.com/office/drawing/2014/main" id="{A9414688-1208-2823-26A7-B4C532647219}"/>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36284325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42900" y="1543324"/>
            <a:ext cx="8450035"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784AF65-E927-86B0-FC60-81F49DC6187E}"/>
              </a:ext>
            </a:extLst>
          </p:cNvPr>
          <p:cNvSpPr>
            <a:spLocks noGrp="1"/>
          </p:cNvSpPr>
          <p:nvPr>
            <p:ph type="sldNum" sz="quarter" idx="12"/>
          </p:nvPr>
        </p:nvSpPr>
        <p:spPr/>
        <p:txBody>
          <a:bodyPr/>
          <a:lstStyle/>
          <a:p>
            <a:fld id="{346097E4-2930-9D48-A5CE-AF00B0E70697}" type="slidenum">
              <a:rPr lang="en-US" smtClean="0"/>
              <a:t>‹#›</a:t>
            </a:fld>
            <a:endParaRPr lang="en-US"/>
          </a:p>
        </p:txBody>
      </p:sp>
      <p:pic>
        <p:nvPicPr>
          <p:cNvPr id="2" name="Picture 1">
            <a:extLst>
              <a:ext uri="{FF2B5EF4-FFF2-40B4-BE49-F238E27FC236}">
                <a16:creationId xmlns:a16="http://schemas.microsoft.com/office/drawing/2014/main" id="{4ED0B60D-A8B4-7A69-03C2-D484DE14A03B}"/>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76587232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351064" y="1543324"/>
            <a:ext cx="8450036" cy="4454706"/>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7" name="Purdue Logo" descr="Purdue Logo">
            <a:extLst>
              <a:ext uri="{FF2B5EF4-FFF2-40B4-BE49-F238E27FC236}">
                <a16:creationId xmlns:a16="http://schemas.microsoft.com/office/drawing/2014/main" id="{E5D3423E-06BB-9735-48C8-9AC2842045AB}"/>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3" name="Slide Number Placeholder 2">
            <a:extLst>
              <a:ext uri="{FF2B5EF4-FFF2-40B4-BE49-F238E27FC236}">
                <a16:creationId xmlns:a16="http://schemas.microsoft.com/office/drawing/2014/main" id="{E3AE2ED7-F46C-3808-A251-0EE750182D42}"/>
              </a:ext>
            </a:extLst>
          </p:cNvPr>
          <p:cNvSpPr>
            <a:spLocks noGrp="1"/>
          </p:cNvSpPr>
          <p:nvPr>
            <p:ph type="sldNum" sz="quarter" idx="15"/>
          </p:nvPr>
        </p:nvSpPr>
        <p:spPr/>
        <p:txBody>
          <a:bodyPr/>
          <a:lstStyle/>
          <a:p>
            <a:fld id="{346097E4-2930-9D48-A5CE-AF00B0E70697}" type="slidenum">
              <a:rPr lang="en-US" smtClean="0"/>
              <a:t>‹#›</a:t>
            </a:fld>
            <a:endParaRPr lang="en-US"/>
          </a:p>
        </p:txBody>
      </p:sp>
      <p:pic>
        <p:nvPicPr>
          <p:cNvPr id="6" name="Picture 5">
            <a:extLst>
              <a:ext uri="{FF2B5EF4-FFF2-40B4-BE49-F238E27FC236}">
                <a16:creationId xmlns:a16="http://schemas.microsoft.com/office/drawing/2014/main" id="{E3C87819-0A27-B8C3-52E9-5F01BFFFD658}"/>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62690368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351065" y="1543324"/>
            <a:ext cx="4059877"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4731868" y="1543324"/>
            <a:ext cx="4069232"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urdue Logo" descr="Purdue Logo">
            <a:extLst>
              <a:ext uri="{FF2B5EF4-FFF2-40B4-BE49-F238E27FC236}">
                <a16:creationId xmlns:a16="http://schemas.microsoft.com/office/drawing/2014/main" id="{EDABB844-3818-42EE-9372-04EA07390807}"/>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5" name="Slide Number Placeholder 4">
            <a:extLst>
              <a:ext uri="{FF2B5EF4-FFF2-40B4-BE49-F238E27FC236}">
                <a16:creationId xmlns:a16="http://schemas.microsoft.com/office/drawing/2014/main" id="{5189B2E1-CAD7-D7BC-B523-9F175D333686}"/>
              </a:ext>
            </a:extLst>
          </p:cNvPr>
          <p:cNvSpPr>
            <a:spLocks noGrp="1"/>
          </p:cNvSpPr>
          <p:nvPr>
            <p:ph type="sldNum" sz="quarter" idx="14"/>
          </p:nvPr>
        </p:nvSpPr>
        <p:spPr/>
        <p:txBody>
          <a:bodyPr/>
          <a:lstStyle/>
          <a:p>
            <a:fld id="{346097E4-2930-9D48-A5CE-AF00B0E70697}" type="slidenum">
              <a:rPr lang="en-US" smtClean="0"/>
              <a:t>‹#›</a:t>
            </a:fld>
            <a:endParaRPr lang="en-US"/>
          </a:p>
        </p:txBody>
      </p:sp>
      <p:pic>
        <p:nvPicPr>
          <p:cNvPr id="3" name="Picture 2">
            <a:extLst>
              <a:ext uri="{FF2B5EF4-FFF2-40B4-BE49-F238E27FC236}">
                <a16:creationId xmlns:a16="http://schemas.microsoft.com/office/drawing/2014/main" id="{D6077FDD-9DEA-9885-F8DF-B7B8A6615405}"/>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363996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351066" y="1543324"/>
            <a:ext cx="2630674"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3256663" y="1543324"/>
            <a:ext cx="2630674"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6182353" y="1543323"/>
            <a:ext cx="2630674"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5" name="Purdue Logo" descr="Purdue Logo">
            <a:extLst>
              <a:ext uri="{FF2B5EF4-FFF2-40B4-BE49-F238E27FC236}">
                <a16:creationId xmlns:a16="http://schemas.microsoft.com/office/drawing/2014/main" id="{ED36B521-DA27-439D-D385-E7825E54C24E}"/>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3" name="Slide Number Placeholder 2">
            <a:extLst>
              <a:ext uri="{FF2B5EF4-FFF2-40B4-BE49-F238E27FC236}">
                <a16:creationId xmlns:a16="http://schemas.microsoft.com/office/drawing/2014/main" id="{8D1B1CBC-6790-5C40-1FCC-1AF80EF7DE26}"/>
              </a:ext>
            </a:extLst>
          </p:cNvPr>
          <p:cNvSpPr>
            <a:spLocks noGrp="1"/>
          </p:cNvSpPr>
          <p:nvPr>
            <p:ph type="sldNum" sz="quarter" idx="19"/>
          </p:nvPr>
        </p:nvSpPr>
        <p:spPr/>
        <p:txBody>
          <a:bodyPr/>
          <a:lstStyle/>
          <a:p>
            <a:fld id="{346097E4-2930-9D48-A5CE-AF00B0E70697}" type="slidenum">
              <a:rPr lang="en-US" smtClean="0"/>
              <a:t>‹#›</a:t>
            </a:fld>
            <a:endParaRPr lang="en-US"/>
          </a:p>
        </p:txBody>
      </p:sp>
      <p:pic>
        <p:nvPicPr>
          <p:cNvPr id="4" name="Picture 3">
            <a:extLst>
              <a:ext uri="{FF2B5EF4-FFF2-40B4-BE49-F238E27FC236}">
                <a16:creationId xmlns:a16="http://schemas.microsoft.com/office/drawing/2014/main" id="{E2FA0990-5D1E-8F78-85CD-AB34926E0D05}"/>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68171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351064" y="385004"/>
            <a:ext cx="8450036"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351064" y="1192696"/>
            <a:ext cx="8450036"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C510E42B-CA01-3C5C-40BB-5E88C5A09212}"/>
              </a:ext>
            </a:extLst>
          </p:cNvPr>
          <p:cNvSpPr>
            <a:spLocks noGrp="1"/>
          </p:cNvSpPr>
          <p:nvPr>
            <p:ph type="sldNum" sz="quarter" idx="4"/>
          </p:nvPr>
        </p:nvSpPr>
        <p:spPr>
          <a:xfrm>
            <a:off x="77009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097E4-2930-9D48-A5CE-AF00B0E70697}" type="slidenum">
              <a:rPr lang="en-US" smtClean="0"/>
              <a:t>‹#›</a:t>
            </a:fld>
            <a:endParaRPr lang="en-US"/>
          </a:p>
        </p:txBody>
      </p:sp>
    </p:spTree>
    <p:extLst>
      <p:ext uri="{BB962C8B-B14F-4D97-AF65-F5344CB8AC3E}">
        <p14:creationId xmlns:p14="http://schemas.microsoft.com/office/powerpoint/2010/main" val="3825614813"/>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702" r:id="rId3"/>
    <p:sldLayoutId id="2147483708" r:id="rId4"/>
    <p:sldLayoutId id="2147483687" r:id="rId5"/>
    <p:sldLayoutId id="2147483714" r:id="rId6"/>
    <p:sldLayoutId id="2147483688" r:id="rId7"/>
    <p:sldLayoutId id="2147483650" r:id="rId8"/>
    <p:sldLayoutId id="2147483701" r:id="rId9"/>
    <p:sldLayoutId id="2147483711" r:id="rId10"/>
    <p:sldLayoutId id="2147483712" r:id="rId11"/>
    <p:sldLayoutId id="2147483656" r:id="rId12"/>
    <p:sldLayoutId id="2147483706" r:id="rId13"/>
    <p:sldLayoutId id="2147483705" r:id="rId14"/>
    <p:sldLayoutId id="2147483707" r:id="rId15"/>
    <p:sldLayoutId id="2147483713" r:id="rId16"/>
    <p:sldLayoutId id="2147483709" r:id="rId17"/>
    <p:sldLayoutId id="2147483710" r:id="rId18"/>
    <p:sldLayoutId id="2147483653" r:id="rId19"/>
    <p:sldLayoutId id="2147483690" r:id="rId20"/>
    <p:sldLayoutId id="2147483704" r:id="rId21"/>
    <p:sldLayoutId id="2147483692" r:id="rId22"/>
    <p:sldLayoutId id="2147483693" r:id="rId23"/>
    <p:sldLayoutId id="2147483691" r:id="rId24"/>
    <p:sldLayoutId id="2147483703" r:id="rId25"/>
  </p:sldLayoutIdLst>
  <p:hf hdr="0" ftr="0" dt="0"/>
  <p:txStyles>
    <p:titleStyle>
      <a:lvl1pPr algn="l" defTabSz="685800" rtl="0" eaLnBrk="1" fontAlgn="t" latinLnBrk="0" hangingPunct="1">
        <a:lnSpc>
          <a:spcPct val="90000"/>
        </a:lnSpc>
        <a:spcBef>
          <a:spcPct val="0"/>
        </a:spcBef>
        <a:buNone/>
        <a:defRPr lang="en-US" sz="3600" b="0" i="1" kern="1200" cap="none" baseline="0" dirty="0">
          <a:solidFill>
            <a:schemeClr val="tx1"/>
          </a:solidFill>
          <a:latin typeface="Franklin Gothic Medium Cond" panose="020B06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Wingdings" pitchFamily="2" charset="2"/>
        <a:buChar char="§"/>
        <a:defRPr sz="1800" b="0" i="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700" b="0" i="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600" b="0" i="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20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hyperlink" Target="https://creativecommons.org/licenses/by-nc/3.0/" TargetMode="External"/><Relationship Id="rId4" Type="http://schemas.openxmlformats.org/officeDocument/2006/relationships/hyperlink" Target="https://www.printables.com/model/544215-18th-century-brass-style-quill-pen-inkwell-for-di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hyperlink" Target="https://creativecommons.org/licenses/by/3.0/" TargetMode="External"/><Relationship Id="rId4" Type="http://schemas.openxmlformats.org/officeDocument/2006/relationships/hyperlink" Target="https://courses.lumenlearning.com/oldwestbury-wm-macroeconomics/chapter/reading-rationality-and-self-interest/"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s://www.pexels.com/photo/black-and-white-business-career-close-up-221164/"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hyperlink" Target="https://creativecommons.org/licenses/by/3.0/" TargetMode="External"/><Relationship Id="rId4" Type="http://schemas.openxmlformats.org/officeDocument/2006/relationships/hyperlink" Target="https://foto.wuestenigel.com/blackboard-with-assets-tex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hyperlink" Target="https://svgsilh.com/image/309554.html" TargetMode="External"/><Relationship Id="rId4" Type="http://schemas.openxmlformats.org/officeDocument/2006/relationships/image" Target="../media/image45.sv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owl.purdue.edu/owl/subject_specific_writing/creative_writing/index.html" TargetMode="External"/><Relationship Id="rId1"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hyperlink" Target="https://poets.org/text/close-reading-i-cannot-live-yo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www.pexels.com/photo/coffee-notebook-pen-writing-34587/"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www.pickpik.com/human-hand-hand-photography-palm-finger-human-body-part-8731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a:xfrm>
            <a:off x="767442" y="2077278"/>
            <a:ext cx="7437444" cy="534037"/>
          </a:xfrm>
        </p:spPr>
        <p:txBody>
          <a:bodyPr/>
          <a:lstStyle/>
          <a:p>
            <a:r>
              <a:rPr lang="en-US" dirty="0">
                <a:latin typeface="Franklin Gothic Medium Cond"/>
              </a:rPr>
              <a:t>Close-Reading Poetry: An Overview</a:t>
            </a:r>
            <a:endParaRPr lang="en-US" dirty="0"/>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p:txBody>
          <a:bodyPr vert="horz" lIns="91440" tIns="45720" rIns="91440" bIns="45720" rtlCol="0" anchor="t">
            <a:noAutofit/>
          </a:bodyPr>
          <a:lstStyle/>
          <a:p>
            <a:r>
              <a:rPr lang="en-US" dirty="0"/>
              <a:t>Purdue OWL</a:t>
            </a:r>
          </a:p>
        </p:txBody>
      </p:sp>
    </p:spTree>
    <p:extLst>
      <p:ext uri="{BB962C8B-B14F-4D97-AF65-F5344CB8AC3E}">
        <p14:creationId xmlns:p14="http://schemas.microsoft.com/office/powerpoint/2010/main" val="415499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75D9215-1628-B388-2C71-BAF75B7BC324}"/>
              </a:ext>
            </a:extLst>
          </p:cNvPr>
          <p:cNvSpPr>
            <a:spLocks noGrp="1"/>
          </p:cNvSpPr>
          <p:nvPr>
            <p:ph type="title"/>
          </p:nvPr>
        </p:nvSpPr>
        <p:spPr>
          <a:xfrm>
            <a:off x="351064" y="385004"/>
            <a:ext cx="8450036" cy="589032"/>
          </a:xfrm>
        </p:spPr>
        <p:txBody>
          <a:bodyPr anchor="ctr">
            <a:normAutofit/>
          </a:bodyPr>
          <a:lstStyle/>
          <a:p>
            <a:r>
              <a:rPr lang="en-US" sz="3200" dirty="0"/>
              <a:t>Closed Form</a:t>
            </a:r>
          </a:p>
        </p:txBody>
      </p:sp>
      <p:sp>
        <p:nvSpPr>
          <p:cNvPr id="11" name="Content Placeholder 10">
            <a:extLst>
              <a:ext uri="{FF2B5EF4-FFF2-40B4-BE49-F238E27FC236}">
                <a16:creationId xmlns:a16="http://schemas.microsoft.com/office/drawing/2014/main" id="{2E99C551-2C88-023C-EA21-716919D28C0C}"/>
              </a:ext>
            </a:extLst>
          </p:cNvPr>
          <p:cNvSpPr>
            <a:spLocks noGrp="1"/>
          </p:cNvSpPr>
          <p:nvPr>
            <p:ph idx="12"/>
          </p:nvPr>
        </p:nvSpPr>
        <p:spPr>
          <a:xfrm>
            <a:off x="351066" y="1543324"/>
            <a:ext cx="2630674" cy="4390338"/>
          </a:xfrm>
        </p:spPr>
        <p:txBody>
          <a:bodyPr>
            <a:normAutofit/>
          </a:bodyPr>
          <a:lstStyle/>
          <a:p>
            <a:pPr marL="0" indent="0">
              <a:buNone/>
            </a:pPr>
            <a:r>
              <a:rPr lang="en-US" b="1" dirty="0"/>
              <a:t>Sonnets</a:t>
            </a:r>
          </a:p>
          <a:p>
            <a:pPr>
              <a:lnSpc>
                <a:spcPct val="150000"/>
              </a:lnSpc>
              <a:buFont typeface="Arial" panose="020B0604020202020204" pitchFamily="34" charset="0"/>
              <a:buChar char="•"/>
            </a:pPr>
            <a:r>
              <a:rPr lang="en-US" dirty="0"/>
              <a:t>14 lines</a:t>
            </a:r>
          </a:p>
          <a:p>
            <a:pPr>
              <a:lnSpc>
                <a:spcPct val="150000"/>
              </a:lnSpc>
              <a:buFont typeface="Arial" panose="020B0604020202020204" pitchFamily="34" charset="0"/>
              <a:buChar char="•"/>
            </a:pPr>
            <a:r>
              <a:rPr lang="en-US" dirty="0"/>
              <a:t>Iambic pentameter</a:t>
            </a:r>
          </a:p>
          <a:p>
            <a:pPr>
              <a:lnSpc>
                <a:spcPct val="150000"/>
              </a:lnSpc>
              <a:buFont typeface="Arial" panose="020B0604020202020204" pitchFamily="34" charset="0"/>
              <a:buChar char="•"/>
            </a:pPr>
            <a:r>
              <a:rPr lang="en-US" dirty="0"/>
              <a:t>Rhyme scheme: ABAB, CDCD, EFEF, GG</a:t>
            </a:r>
          </a:p>
          <a:p>
            <a:pPr>
              <a:lnSpc>
                <a:spcPct val="150000"/>
              </a:lnSpc>
              <a:buFont typeface="Arial" panose="020B0604020202020204" pitchFamily="34" charset="0"/>
              <a:buChar char="•"/>
            </a:pPr>
            <a:r>
              <a:rPr lang="en-US" dirty="0"/>
              <a:t>Final heroic couplet</a:t>
            </a:r>
          </a:p>
        </p:txBody>
      </p:sp>
      <p:sp>
        <p:nvSpPr>
          <p:cNvPr id="12" name="Content Placeholder 11">
            <a:extLst>
              <a:ext uri="{FF2B5EF4-FFF2-40B4-BE49-F238E27FC236}">
                <a16:creationId xmlns:a16="http://schemas.microsoft.com/office/drawing/2014/main" id="{CCF298A2-B870-7D05-E94E-277B211F4D39}"/>
              </a:ext>
            </a:extLst>
          </p:cNvPr>
          <p:cNvSpPr>
            <a:spLocks noGrp="1"/>
          </p:cNvSpPr>
          <p:nvPr>
            <p:ph idx="17"/>
          </p:nvPr>
        </p:nvSpPr>
        <p:spPr>
          <a:xfrm>
            <a:off x="3256663" y="1543324"/>
            <a:ext cx="2630674" cy="4390337"/>
          </a:xfrm>
        </p:spPr>
        <p:txBody>
          <a:bodyPr>
            <a:normAutofit/>
          </a:bodyPr>
          <a:lstStyle/>
          <a:p>
            <a:pPr marL="0" indent="0">
              <a:buNone/>
            </a:pPr>
            <a:r>
              <a:rPr lang="en-US" b="1" dirty="0"/>
              <a:t>Villanelles</a:t>
            </a:r>
          </a:p>
          <a:p>
            <a:pPr>
              <a:lnSpc>
                <a:spcPct val="150000"/>
              </a:lnSpc>
              <a:buFont typeface="Arial" panose="020B0604020202020204" pitchFamily="34" charset="0"/>
              <a:buChar char="•"/>
            </a:pPr>
            <a:r>
              <a:rPr lang="en-US" dirty="0"/>
              <a:t>5 tercets + 1 quatrain (19 lines total)</a:t>
            </a:r>
          </a:p>
          <a:p>
            <a:pPr>
              <a:lnSpc>
                <a:spcPct val="150000"/>
              </a:lnSpc>
              <a:buFont typeface="Arial" panose="020B0604020202020204" pitchFamily="34" charset="0"/>
              <a:buChar char="•"/>
            </a:pPr>
            <a:r>
              <a:rPr lang="en-US" dirty="0"/>
              <a:t>Rhyme scheme: ABAx5, ABAAx1</a:t>
            </a:r>
          </a:p>
        </p:txBody>
      </p:sp>
      <p:pic>
        <p:nvPicPr>
          <p:cNvPr id="3" name="Content Placeholder 2" descr="A feather pen in a ink well&#10;&#10;AI-generated content may be incorrect.">
            <a:extLst>
              <a:ext uri="{FF2B5EF4-FFF2-40B4-BE49-F238E27FC236}">
                <a16:creationId xmlns:a16="http://schemas.microsoft.com/office/drawing/2014/main" id="{A6A2F461-8C58-7777-89FF-11E7B3D47F08}"/>
              </a:ext>
            </a:extLst>
          </p:cNvPr>
          <p:cNvPicPr>
            <a:picLocks noGrp="1" noChangeAspect="1"/>
          </p:cNvPicPr>
          <p:nvPr>
            <p:ph idx="18"/>
          </p:nvPr>
        </p:nvPicPr>
        <p:blipFill>
          <a:blip r:embed="rId3">
            <a:extLst>
              <a:ext uri="{837473B0-CC2E-450A-ABE3-18F120FF3D39}">
                <a1611:picAttrSrcUrl xmlns:a1611="http://schemas.microsoft.com/office/drawing/2016/11/main" r:id="rId4"/>
              </a:ext>
            </a:extLst>
          </a:blip>
          <a:stretch>
            <a:fillRect/>
          </a:stretch>
        </p:blipFill>
        <p:spPr>
          <a:xfrm>
            <a:off x="6162260" y="1460751"/>
            <a:ext cx="2632075" cy="4274223"/>
          </a:xfrm>
        </p:spPr>
      </p:pic>
      <p:sp>
        <p:nvSpPr>
          <p:cNvPr id="10" name="Text Placeholder 9">
            <a:extLst>
              <a:ext uri="{FF2B5EF4-FFF2-40B4-BE49-F238E27FC236}">
                <a16:creationId xmlns:a16="http://schemas.microsoft.com/office/drawing/2014/main" id="{A9C89020-2EEA-DBC8-3A96-10482A280268}"/>
              </a:ext>
            </a:extLst>
          </p:cNvPr>
          <p:cNvSpPr>
            <a:spLocks noGrp="1"/>
          </p:cNvSpPr>
          <p:nvPr>
            <p:ph type="body" sz="quarter" idx="11"/>
          </p:nvPr>
        </p:nvSpPr>
        <p:spPr>
          <a:xfrm>
            <a:off x="342900" y="954291"/>
            <a:ext cx="8458200" cy="365760"/>
          </a:xfrm>
        </p:spPr>
        <p:txBody>
          <a:bodyPr>
            <a:normAutofit/>
          </a:bodyPr>
          <a:lstStyle/>
          <a:p>
            <a:r>
              <a:rPr lang="en-US" dirty="0">
                <a:solidFill>
                  <a:schemeClr val="accent3"/>
                </a:solidFill>
              </a:rPr>
              <a:t>These forms have set rules for the poet to follow:</a:t>
            </a:r>
          </a:p>
        </p:txBody>
      </p:sp>
      <p:sp>
        <p:nvSpPr>
          <p:cNvPr id="8" name="Slide Number Placeholder 7">
            <a:extLst>
              <a:ext uri="{FF2B5EF4-FFF2-40B4-BE49-F238E27FC236}">
                <a16:creationId xmlns:a16="http://schemas.microsoft.com/office/drawing/2014/main" id="{E939F48D-BE07-D7F4-3130-1991634A7FE5}"/>
              </a:ext>
            </a:extLst>
          </p:cNvPr>
          <p:cNvSpPr>
            <a:spLocks noGrp="1"/>
          </p:cNvSpPr>
          <p:nvPr>
            <p:ph type="sldNum" sz="quarter" idx="19"/>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10</a:t>
            </a:fld>
            <a:endParaRPr lang="en-US"/>
          </a:p>
        </p:txBody>
      </p:sp>
      <p:sp>
        <p:nvSpPr>
          <p:cNvPr id="4" name="TextBox 3">
            <a:extLst>
              <a:ext uri="{FF2B5EF4-FFF2-40B4-BE49-F238E27FC236}">
                <a16:creationId xmlns:a16="http://schemas.microsoft.com/office/drawing/2014/main" id="{552EB565-A563-513C-1323-DF8998054B1D}"/>
              </a:ext>
            </a:extLst>
          </p:cNvPr>
          <p:cNvSpPr txBox="1"/>
          <p:nvPr/>
        </p:nvSpPr>
        <p:spPr>
          <a:xfrm>
            <a:off x="6169025" y="5734974"/>
            <a:ext cx="2632075" cy="461665"/>
          </a:xfrm>
          <a:prstGeom prst="rect">
            <a:avLst/>
          </a:prstGeom>
          <a:noFill/>
        </p:spPr>
        <p:txBody>
          <a:bodyPr wrap="square" rtlCol="0">
            <a:spAutoFit/>
          </a:bodyPr>
          <a:lstStyle/>
          <a:p>
            <a:r>
              <a:rPr lang="en-US" sz="1200" dirty="0">
                <a:hlinkClick r:id="rId4" tooltip="https://www.printables.com/model/544215-18th-century-brass-style-quill-pen-inkwell-for-dis"/>
              </a:rPr>
              <a:t>This Photo</a:t>
            </a:r>
            <a:r>
              <a:rPr lang="en-US" sz="1200" dirty="0"/>
              <a:t> by Unknown Author is licensed under </a:t>
            </a:r>
            <a:r>
              <a:rPr lang="en-US" sz="1200" dirty="0">
                <a:hlinkClick r:id="rId5" tooltip="https://creativecommons.org/licenses/by-nc/3.0/"/>
              </a:rPr>
              <a:t>CC BY-NC</a:t>
            </a:r>
            <a:endParaRPr lang="en-US" sz="1200" dirty="0"/>
          </a:p>
        </p:txBody>
      </p:sp>
    </p:spTree>
    <p:extLst>
      <p:ext uri="{BB962C8B-B14F-4D97-AF65-F5344CB8AC3E}">
        <p14:creationId xmlns:p14="http://schemas.microsoft.com/office/powerpoint/2010/main" val="3235138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CAACD-7CB8-7F79-D859-096816E9DC7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AD9555-78C3-664F-4298-F881B8DEAA25}"/>
              </a:ext>
            </a:extLst>
          </p:cNvPr>
          <p:cNvSpPr>
            <a:spLocks noGrp="1"/>
          </p:cNvSpPr>
          <p:nvPr>
            <p:ph type="title"/>
          </p:nvPr>
        </p:nvSpPr>
        <p:spPr>
          <a:xfrm>
            <a:off x="351064" y="385004"/>
            <a:ext cx="8450036" cy="589032"/>
          </a:xfrm>
        </p:spPr>
        <p:txBody>
          <a:bodyPr anchor="ctr">
            <a:normAutofit/>
          </a:bodyPr>
          <a:lstStyle/>
          <a:p>
            <a:r>
              <a:rPr lang="en-US" altLang="en-US" sz="3200" dirty="0"/>
              <a:t>Closed Form</a:t>
            </a:r>
            <a:endParaRPr lang="en-US" sz="3200" dirty="0"/>
          </a:p>
        </p:txBody>
      </p:sp>
      <p:sp>
        <p:nvSpPr>
          <p:cNvPr id="3" name="Text Placeholder 2">
            <a:extLst>
              <a:ext uri="{FF2B5EF4-FFF2-40B4-BE49-F238E27FC236}">
                <a16:creationId xmlns:a16="http://schemas.microsoft.com/office/drawing/2014/main" id="{4D58C1E0-231A-D558-1D6E-3B3DB6C3BB14}"/>
              </a:ext>
            </a:extLst>
          </p:cNvPr>
          <p:cNvSpPr>
            <a:spLocks noGrp="1"/>
          </p:cNvSpPr>
          <p:nvPr>
            <p:ph idx="12"/>
          </p:nvPr>
        </p:nvSpPr>
        <p:spPr>
          <a:xfrm>
            <a:off x="351065" y="1543324"/>
            <a:ext cx="4059877" cy="4390338"/>
          </a:xfrm>
        </p:spPr>
        <p:txBody>
          <a:bodyPr vert="horz" lIns="91440" tIns="45720" rIns="91440" bIns="45720" rtlCol="0">
            <a:normAutofit/>
          </a:bodyPr>
          <a:lstStyle/>
          <a:p>
            <a:pPr marL="0" indent="0">
              <a:lnSpc>
                <a:spcPct val="150000"/>
              </a:lnSpc>
              <a:buNone/>
            </a:pPr>
            <a:r>
              <a:rPr lang="en-US" b="1" dirty="0"/>
              <a:t>Look for these tell-tale clues:</a:t>
            </a:r>
          </a:p>
          <a:p>
            <a:pPr>
              <a:lnSpc>
                <a:spcPct val="150000"/>
              </a:lnSpc>
              <a:buFont typeface="Arial" panose="020B0604020202020204" pitchFamily="34" charset="0"/>
              <a:buChar char="•"/>
            </a:pPr>
            <a:r>
              <a:rPr lang="en-US" b="1" dirty="0"/>
              <a:t>Number of lines and/or stanzas</a:t>
            </a:r>
          </a:p>
          <a:p>
            <a:pPr marL="213995" indent="-213995">
              <a:lnSpc>
                <a:spcPct val="150000"/>
              </a:lnSpc>
              <a:buFont typeface="Arial" panose="020B0604020202020204" pitchFamily="34" charset="0"/>
              <a:buChar char="•"/>
            </a:pPr>
            <a:r>
              <a:rPr lang="en-US" b="1" dirty="0"/>
              <a:t>Patterns of repetition or regularity</a:t>
            </a:r>
          </a:p>
          <a:p>
            <a:pPr marL="213995" indent="-213995">
              <a:lnSpc>
                <a:spcPct val="150000"/>
              </a:lnSpc>
              <a:buFont typeface="Arial" panose="020B0604020202020204" pitchFamily="34" charset="0"/>
              <a:buChar char="•"/>
            </a:pPr>
            <a:r>
              <a:rPr lang="en-US" b="1" dirty="0"/>
              <a:t>A rhyme scheme</a:t>
            </a:r>
          </a:p>
          <a:p>
            <a:pPr marL="213995" indent="-213995">
              <a:lnSpc>
                <a:spcPct val="150000"/>
              </a:lnSpc>
              <a:buFont typeface="Arial" panose="020B0604020202020204" pitchFamily="34" charset="0"/>
              <a:buChar char="•"/>
            </a:pPr>
            <a:r>
              <a:rPr lang="en-US" b="1" dirty="0"/>
              <a:t>Rhythmic or syllabic patterns (meter)</a:t>
            </a:r>
          </a:p>
          <a:p>
            <a:pPr marL="213995" indent="-213995">
              <a:buFont typeface="Arial" panose="020B0604020202020204" pitchFamily="34" charset="0"/>
              <a:buChar char="•"/>
            </a:pPr>
            <a:endParaRPr lang="en-US" b="1" dirty="0"/>
          </a:p>
        </p:txBody>
      </p:sp>
      <p:pic>
        <p:nvPicPr>
          <p:cNvPr id="5" name="Picture 4" descr="A statue of a person thinking&#10;&#10;AI-generated content may be incorrect.">
            <a:extLst>
              <a:ext uri="{FF2B5EF4-FFF2-40B4-BE49-F238E27FC236}">
                <a16:creationId xmlns:a16="http://schemas.microsoft.com/office/drawing/2014/main" id="{F28EE9FB-4B86-4DE3-3DED-ECEF0730494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72000" y="1588633"/>
            <a:ext cx="4069232" cy="2706039"/>
          </a:xfrm>
          <a:prstGeom prst="rect">
            <a:avLst/>
          </a:prstGeom>
          <a:noFill/>
        </p:spPr>
      </p:pic>
      <p:sp>
        <p:nvSpPr>
          <p:cNvPr id="7" name="Text Placeholder 6">
            <a:extLst>
              <a:ext uri="{FF2B5EF4-FFF2-40B4-BE49-F238E27FC236}">
                <a16:creationId xmlns:a16="http://schemas.microsoft.com/office/drawing/2014/main" id="{F9CBBA2A-574D-3821-3381-A2FFFCEABB78}"/>
              </a:ext>
            </a:extLst>
          </p:cNvPr>
          <p:cNvSpPr>
            <a:spLocks noGrp="1"/>
          </p:cNvSpPr>
          <p:nvPr>
            <p:ph type="body" sz="quarter" idx="11"/>
          </p:nvPr>
        </p:nvSpPr>
        <p:spPr>
          <a:xfrm>
            <a:off x="342900" y="954291"/>
            <a:ext cx="8458200" cy="365760"/>
          </a:xfrm>
        </p:spPr>
        <p:txBody>
          <a:bodyPr vert="horz" lIns="91440" tIns="45720" rIns="91440" bIns="45720" rtlCol="0">
            <a:normAutofit/>
          </a:bodyPr>
          <a:lstStyle/>
          <a:p>
            <a:r>
              <a:rPr lang="en-US" altLang="en-US" dirty="0">
                <a:solidFill>
                  <a:schemeClr val="accent3"/>
                </a:solidFill>
              </a:rPr>
              <a:t>Not sure if the poet used a closed form?</a:t>
            </a:r>
          </a:p>
        </p:txBody>
      </p:sp>
      <p:sp>
        <p:nvSpPr>
          <p:cNvPr id="13" name="Slide Number Placeholder 12">
            <a:extLst>
              <a:ext uri="{FF2B5EF4-FFF2-40B4-BE49-F238E27FC236}">
                <a16:creationId xmlns:a16="http://schemas.microsoft.com/office/drawing/2014/main" id="{5535879B-4312-A9CC-8556-BAB213F09370}"/>
              </a:ext>
            </a:extLst>
          </p:cNvPr>
          <p:cNvSpPr>
            <a:spLocks noGrp="1"/>
          </p:cNvSpPr>
          <p:nvPr>
            <p:ph type="sldNum" sz="quarter" idx="14"/>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11</a:t>
            </a:fld>
            <a:endParaRPr lang="en-US"/>
          </a:p>
        </p:txBody>
      </p:sp>
      <p:sp>
        <p:nvSpPr>
          <p:cNvPr id="6" name="TextBox 5">
            <a:extLst>
              <a:ext uri="{FF2B5EF4-FFF2-40B4-BE49-F238E27FC236}">
                <a16:creationId xmlns:a16="http://schemas.microsoft.com/office/drawing/2014/main" id="{BB52C6C6-5AB7-2F06-6F0B-64E1280EA0CC}"/>
              </a:ext>
            </a:extLst>
          </p:cNvPr>
          <p:cNvSpPr txBox="1"/>
          <p:nvPr/>
        </p:nvSpPr>
        <p:spPr>
          <a:xfrm>
            <a:off x="4572000" y="4294672"/>
            <a:ext cx="4068042" cy="276999"/>
          </a:xfrm>
          <a:prstGeom prst="rect">
            <a:avLst/>
          </a:prstGeom>
          <a:solidFill>
            <a:srgbClr val="000000"/>
          </a:solidFill>
        </p:spPr>
        <p:txBody>
          <a:bodyPr wrap="square" rtlCol="0">
            <a:spAutoFit/>
          </a:bodyPr>
          <a:lstStyle/>
          <a:p>
            <a:pPr algn="r">
              <a:spcAft>
                <a:spcPts val="600"/>
              </a:spcAft>
            </a:pPr>
            <a:r>
              <a:rPr lang="en-US" sz="1200" dirty="0">
                <a:solidFill>
                  <a:srgbClr val="FFFFFF"/>
                </a:solidFill>
                <a:hlinkClick r:id="rId4" tooltip="https://courses.lumenlearning.com/oldwestbury-wm-macroeconomics/chapter/reading-rationality-and-self-interest/">
                  <a:extLst>
                    <a:ext uri="{A12FA001-AC4F-418D-AE19-62706E023703}">
                      <ahyp:hlinkClr xmlns:ahyp="http://schemas.microsoft.com/office/drawing/2018/hyperlinkcolor" val="tx"/>
                    </a:ext>
                  </a:extLst>
                </a:hlinkClick>
              </a:rPr>
              <a:t>This Photo</a:t>
            </a:r>
            <a:r>
              <a:rPr lang="en-US" sz="1200" dirty="0">
                <a:solidFill>
                  <a:srgbClr val="FFFFFF"/>
                </a:solidFill>
              </a:rPr>
              <a:t> by Unknown Author is licensed under </a:t>
            </a:r>
            <a:r>
              <a:rPr lang="en-US" sz="1200" dirty="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1200" dirty="0">
              <a:solidFill>
                <a:srgbClr val="FFFFFF"/>
              </a:solidFill>
            </a:endParaRPr>
          </a:p>
        </p:txBody>
      </p:sp>
    </p:spTree>
    <p:extLst>
      <p:ext uri="{BB962C8B-B14F-4D97-AF65-F5344CB8AC3E}">
        <p14:creationId xmlns:p14="http://schemas.microsoft.com/office/powerpoint/2010/main" val="293959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089C3-2BE5-AE06-ABF7-66CEDE25B5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270398-0247-FE9D-29E5-74BF6894816B}"/>
              </a:ext>
            </a:extLst>
          </p:cNvPr>
          <p:cNvSpPr>
            <a:spLocks noGrp="1"/>
          </p:cNvSpPr>
          <p:nvPr>
            <p:ph type="title"/>
          </p:nvPr>
        </p:nvSpPr>
        <p:spPr>
          <a:xfrm>
            <a:off x="351064" y="385004"/>
            <a:ext cx="8450036" cy="589032"/>
          </a:xfrm>
        </p:spPr>
        <p:txBody>
          <a:bodyPr anchor="ctr">
            <a:normAutofit/>
          </a:bodyPr>
          <a:lstStyle/>
          <a:p>
            <a:r>
              <a:rPr lang="en-US" altLang="en-US" sz="3200" dirty="0"/>
              <a:t>Nonce Form</a:t>
            </a:r>
            <a:endParaRPr lang="en-US" sz="3200" dirty="0"/>
          </a:p>
        </p:txBody>
      </p:sp>
      <p:sp>
        <p:nvSpPr>
          <p:cNvPr id="7" name="Text Placeholder 6">
            <a:extLst>
              <a:ext uri="{FF2B5EF4-FFF2-40B4-BE49-F238E27FC236}">
                <a16:creationId xmlns:a16="http://schemas.microsoft.com/office/drawing/2014/main" id="{9177EB8C-01A9-8A5F-D8E5-4960C0F18529}"/>
              </a:ext>
            </a:extLst>
          </p:cNvPr>
          <p:cNvSpPr>
            <a:spLocks noGrp="1"/>
          </p:cNvSpPr>
          <p:nvPr>
            <p:ph type="body" sz="quarter" idx="11"/>
          </p:nvPr>
        </p:nvSpPr>
        <p:spPr>
          <a:xfrm>
            <a:off x="342900" y="954291"/>
            <a:ext cx="8458200" cy="365760"/>
          </a:xfrm>
        </p:spPr>
        <p:txBody>
          <a:bodyPr vert="horz" lIns="91440" tIns="45720" rIns="91440" bIns="45720" rtlCol="0">
            <a:normAutofit/>
          </a:bodyPr>
          <a:lstStyle/>
          <a:p>
            <a:r>
              <a:rPr lang="en-US" altLang="en-US" dirty="0">
                <a:solidFill>
                  <a:schemeClr val="accent3"/>
                </a:solidFill>
              </a:rPr>
              <a:t>Nonce form refers to any new form a poet creates for a particular poem.</a:t>
            </a:r>
          </a:p>
        </p:txBody>
      </p:sp>
      <p:sp>
        <p:nvSpPr>
          <p:cNvPr id="13" name="Slide Number Placeholder 12">
            <a:extLst>
              <a:ext uri="{FF2B5EF4-FFF2-40B4-BE49-F238E27FC236}">
                <a16:creationId xmlns:a16="http://schemas.microsoft.com/office/drawing/2014/main" id="{BEC70F61-AD3C-30E9-ACFC-07F81EE1D2B9}"/>
              </a:ext>
            </a:extLst>
          </p:cNvPr>
          <p:cNvSpPr>
            <a:spLocks noGrp="1"/>
          </p:cNvSpPr>
          <p:nvPr>
            <p:ph type="sldNum" sz="quarter" idx="14"/>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12</a:t>
            </a:fld>
            <a:endParaRPr lang="en-US"/>
          </a:p>
        </p:txBody>
      </p:sp>
      <p:graphicFrame>
        <p:nvGraphicFramePr>
          <p:cNvPr id="15" name="Text Placeholder 2">
            <a:extLst>
              <a:ext uri="{FF2B5EF4-FFF2-40B4-BE49-F238E27FC236}">
                <a16:creationId xmlns:a16="http://schemas.microsoft.com/office/drawing/2014/main" id="{98632506-3D2A-D410-9B2B-F9A7316E9E52}"/>
              </a:ext>
            </a:extLst>
          </p:cNvPr>
          <p:cNvGraphicFramePr>
            <a:graphicFrameLocks noGrp="1"/>
          </p:cNvGraphicFramePr>
          <p:nvPr>
            <p:ph idx="13"/>
            <p:extLst>
              <p:ext uri="{D42A27DB-BD31-4B8C-83A1-F6EECF244321}">
                <p14:modId xmlns:p14="http://schemas.microsoft.com/office/powerpoint/2010/main" val="2193867451"/>
              </p:ext>
            </p:extLst>
          </p:nvPr>
        </p:nvGraphicFramePr>
        <p:xfrm>
          <a:off x="2240779" y="1610073"/>
          <a:ext cx="4662441" cy="4390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9850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EAC3F-3584-76EF-6ABA-564BEF8BC5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AF9123-FFD6-92F1-0C87-D61ADBB1364F}"/>
              </a:ext>
            </a:extLst>
          </p:cNvPr>
          <p:cNvSpPr>
            <a:spLocks noGrp="1"/>
          </p:cNvSpPr>
          <p:nvPr>
            <p:ph type="title"/>
          </p:nvPr>
        </p:nvSpPr>
        <p:spPr>
          <a:xfrm>
            <a:off x="351064" y="385004"/>
            <a:ext cx="8450036" cy="589032"/>
          </a:xfrm>
        </p:spPr>
        <p:txBody>
          <a:bodyPr anchor="ctr">
            <a:normAutofit/>
          </a:bodyPr>
          <a:lstStyle/>
          <a:p>
            <a:r>
              <a:rPr lang="en-US" sz="3200" dirty="0"/>
              <a:t>Stanzaic Structure</a:t>
            </a:r>
          </a:p>
        </p:txBody>
      </p:sp>
      <p:sp>
        <p:nvSpPr>
          <p:cNvPr id="7" name="Text Placeholder 6">
            <a:extLst>
              <a:ext uri="{FF2B5EF4-FFF2-40B4-BE49-F238E27FC236}">
                <a16:creationId xmlns:a16="http://schemas.microsoft.com/office/drawing/2014/main" id="{B852ABBC-4B2F-76EF-D844-FE4C24492F36}"/>
              </a:ext>
            </a:extLst>
          </p:cNvPr>
          <p:cNvSpPr>
            <a:spLocks noGrp="1"/>
          </p:cNvSpPr>
          <p:nvPr>
            <p:ph type="body" sz="quarter" idx="11"/>
          </p:nvPr>
        </p:nvSpPr>
        <p:spPr>
          <a:xfrm>
            <a:off x="342900" y="954291"/>
            <a:ext cx="8458200" cy="365760"/>
          </a:xfrm>
        </p:spPr>
        <p:txBody>
          <a:bodyPr vert="horz" lIns="91440" tIns="45720" rIns="91440" bIns="45720" rtlCol="0">
            <a:normAutofit/>
          </a:bodyPr>
          <a:lstStyle/>
          <a:p>
            <a:r>
              <a:rPr lang="en-US" altLang="en-US" dirty="0">
                <a:solidFill>
                  <a:schemeClr val="accent3"/>
                </a:solidFill>
              </a:rPr>
              <a:t>Stanzaic structures can carry connotations:</a:t>
            </a:r>
          </a:p>
        </p:txBody>
      </p:sp>
      <p:sp>
        <p:nvSpPr>
          <p:cNvPr id="13" name="Slide Number Placeholder 12">
            <a:extLst>
              <a:ext uri="{FF2B5EF4-FFF2-40B4-BE49-F238E27FC236}">
                <a16:creationId xmlns:a16="http://schemas.microsoft.com/office/drawing/2014/main" id="{88C5F3AC-F88C-C8E2-8AA2-1901261E2E1D}"/>
              </a:ext>
            </a:extLst>
          </p:cNvPr>
          <p:cNvSpPr>
            <a:spLocks noGrp="1"/>
          </p:cNvSpPr>
          <p:nvPr>
            <p:ph type="sldNum" sz="quarter" idx="15"/>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13</a:t>
            </a:fld>
            <a:endParaRPr lang="en-US"/>
          </a:p>
        </p:txBody>
      </p:sp>
      <p:graphicFrame>
        <p:nvGraphicFramePr>
          <p:cNvPr id="15" name="Text Placeholder 2">
            <a:extLst>
              <a:ext uri="{FF2B5EF4-FFF2-40B4-BE49-F238E27FC236}">
                <a16:creationId xmlns:a16="http://schemas.microsoft.com/office/drawing/2014/main" id="{F4951329-4CF4-B78E-9D6C-AD25F44453A0}"/>
              </a:ext>
            </a:extLst>
          </p:cNvPr>
          <p:cNvGraphicFramePr/>
          <p:nvPr>
            <p:extLst>
              <p:ext uri="{D42A27DB-BD31-4B8C-83A1-F6EECF244321}">
                <p14:modId xmlns:p14="http://schemas.microsoft.com/office/powerpoint/2010/main" val="3691189193"/>
              </p:ext>
            </p:extLst>
          </p:nvPr>
        </p:nvGraphicFramePr>
        <p:xfrm>
          <a:off x="351064" y="1543324"/>
          <a:ext cx="8450036" cy="4132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0192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A7460-1C1E-DF91-2ADC-D007048286B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8C57E9-093D-3E54-0D98-13275A82AF4F}"/>
              </a:ext>
            </a:extLst>
          </p:cNvPr>
          <p:cNvSpPr>
            <a:spLocks noGrp="1"/>
          </p:cNvSpPr>
          <p:nvPr>
            <p:ph type="title"/>
          </p:nvPr>
        </p:nvSpPr>
        <p:spPr/>
        <p:txBody>
          <a:bodyPr>
            <a:normAutofit fontScale="90000"/>
          </a:bodyPr>
          <a:lstStyle/>
          <a:p>
            <a:r>
              <a:rPr lang="en-US" dirty="0"/>
              <a:t>More Structural Devices</a:t>
            </a:r>
          </a:p>
        </p:txBody>
      </p:sp>
      <p:sp>
        <p:nvSpPr>
          <p:cNvPr id="2" name="Content Placeholder 1">
            <a:extLst>
              <a:ext uri="{FF2B5EF4-FFF2-40B4-BE49-F238E27FC236}">
                <a16:creationId xmlns:a16="http://schemas.microsoft.com/office/drawing/2014/main" id="{CF7EBE68-404F-4B11-304F-9F69D15FC783}"/>
              </a:ext>
            </a:extLst>
          </p:cNvPr>
          <p:cNvSpPr>
            <a:spLocks noGrp="1"/>
          </p:cNvSpPr>
          <p:nvPr>
            <p:ph idx="12"/>
          </p:nvPr>
        </p:nvSpPr>
        <p:spPr>
          <a:xfrm>
            <a:off x="352256" y="1233831"/>
            <a:ext cx="4059877" cy="4390338"/>
          </a:xfrm>
        </p:spPr>
        <p:txBody>
          <a:bodyPr/>
          <a:lstStyle/>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5" name="Content Placeholder 4">
            <a:extLst>
              <a:ext uri="{FF2B5EF4-FFF2-40B4-BE49-F238E27FC236}">
                <a16:creationId xmlns:a16="http://schemas.microsoft.com/office/drawing/2014/main" id="{F6290616-D834-8D1F-E3E7-5ABA07A6E9C3}"/>
              </a:ext>
            </a:extLst>
          </p:cNvPr>
          <p:cNvSpPr>
            <a:spLocks noGrp="1"/>
          </p:cNvSpPr>
          <p:nvPr>
            <p:ph idx="13"/>
          </p:nvPr>
        </p:nvSpPr>
        <p:spPr>
          <a:xfrm>
            <a:off x="4731868" y="1225458"/>
            <a:ext cx="4069232" cy="4390338"/>
          </a:xfrm>
        </p:spPr>
        <p:txBody>
          <a:bodyPr/>
          <a:lstStyle/>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13" name="Slide Number Placeholder 12">
            <a:extLst>
              <a:ext uri="{FF2B5EF4-FFF2-40B4-BE49-F238E27FC236}">
                <a16:creationId xmlns:a16="http://schemas.microsoft.com/office/drawing/2014/main" id="{D8BA3D79-BD87-80C4-A37A-E7D3C53948BA}"/>
              </a:ext>
            </a:extLst>
          </p:cNvPr>
          <p:cNvSpPr>
            <a:spLocks noGrp="1"/>
          </p:cNvSpPr>
          <p:nvPr>
            <p:ph type="sldNum" sz="quarter" idx="14"/>
          </p:nvPr>
        </p:nvSpPr>
        <p:spPr/>
        <p:txBody>
          <a:bodyPr/>
          <a:lstStyle/>
          <a:p>
            <a:fld id="{346097E4-2930-9D48-A5CE-AF00B0E70697}" type="slidenum">
              <a:rPr lang="en-US" smtClean="0"/>
              <a:t>14</a:t>
            </a:fld>
            <a:endParaRPr lang="en-US"/>
          </a:p>
        </p:txBody>
      </p:sp>
      <p:graphicFrame>
        <p:nvGraphicFramePr>
          <p:cNvPr id="6" name="Table 5">
            <a:extLst>
              <a:ext uri="{FF2B5EF4-FFF2-40B4-BE49-F238E27FC236}">
                <a16:creationId xmlns:a16="http://schemas.microsoft.com/office/drawing/2014/main" id="{8C3E278F-81D3-F749-EE57-D756216AB08E}"/>
              </a:ext>
            </a:extLst>
          </p:cNvPr>
          <p:cNvGraphicFramePr>
            <a:graphicFrameLocks noGrp="1"/>
          </p:cNvGraphicFramePr>
          <p:nvPr>
            <p:extLst>
              <p:ext uri="{D42A27DB-BD31-4B8C-83A1-F6EECF244321}">
                <p14:modId xmlns:p14="http://schemas.microsoft.com/office/powerpoint/2010/main" val="1648839043"/>
              </p:ext>
            </p:extLst>
          </p:nvPr>
        </p:nvGraphicFramePr>
        <p:xfrm>
          <a:off x="776377" y="1233831"/>
          <a:ext cx="3635756" cy="3788275"/>
        </p:xfrm>
        <a:graphic>
          <a:graphicData uri="http://schemas.openxmlformats.org/drawingml/2006/table">
            <a:tbl>
              <a:tblPr firstRow="1" bandRow="1">
                <a:tableStyleId>{5C22544A-7EE6-4342-B048-85BDC9FD1C3A}</a:tableStyleId>
              </a:tblPr>
              <a:tblGrid>
                <a:gridCol w="3635756">
                  <a:extLst>
                    <a:ext uri="{9D8B030D-6E8A-4147-A177-3AD203B41FA5}">
                      <a16:colId xmlns:a16="http://schemas.microsoft.com/office/drawing/2014/main" val="1726779825"/>
                    </a:ext>
                  </a:extLst>
                </a:gridCol>
              </a:tblGrid>
              <a:tr h="54215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mn-lt"/>
                          <a:ea typeface="+mn-ea"/>
                          <a:cs typeface="+mn-cs"/>
                        </a:rPr>
                        <a:t>Repetition</a:t>
                      </a:r>
                    </a:p>
                  </a:txBody>
                  <a:tcPr anchor="ctr"/>
                </a:tc>
                <a:extLst>
                  <a:ext uri="{0D108BD9-81ED-4DB2-BD59-A6C34878D82A}">
                    <a16:rowId xmlns:a16="http://schemas.microsoft.com/office/drawing/2014/main" val="133417041"/>
                  </a:ext>
                </a:extLst>
              </a:tr>
              <a:tr h="2392298">
                <a:tc>
                  <a:txBody>
                    <a:bodyPr/>
                    <a:lstStyle/>
                    <a:p>
                      <a:pPr marL="285750" indent="-285750">
                        <a:lnSpc>
                          <a:spcPct val="150000"/>
                        </a:lnSpc>
                        <a:buFont typeface="Arial" panose="020B0604020202020204" pitchFamily="34" charset="0"/>
                        <a:buChar char="•"/>
                      </a:pPr>
                      <a:r>
                        <a:rPr lang="en-US" sz="1800" dirty="0"/>
                        <a:t>Does the poet use anaphora or refrain?</a:t>
                      </a:r>
                    </a:p>
                    <a:p>
                      <a:pPr marL="285750" indent="-285750">
                        <a:lnSpc>
                          <a:spcPct val="150000"/>
                        </a:lnSpc>
                        <a:buFont typeface="Arial" panose="020B0604020202020204" pitchFamily="34" charset="0"/>
                        <a:buChar char="•"/>
                      </a:pPr>
                      <a:r>
                        <a:rPr lang="en-US" sz="1800" dirty="0"/>
                        <a:t>Is there a repeated word or image?</a:t>
                      </a:r>
                    </a:p>
                    <a:p>
                      <a:pPr marL="285750" indent="-285750">
                        <a:lnSpc>
                          <a:spcPct val="150000"/>
                        </a:lnSpc>
                        <a:buFont typeface="Arial" panose="020B0604020202020204" pitchFamily="34" charset="0"/>
                        <a:buChar char="•"/>
                      </a:pPr>
                      <a:r>
                        <a:rPr lang="en-US" sz="1800" dirty="0"/>
                        <a:t>Are there words/ideas that echo each other?</a:t>
                      </a:r>
                    </a:p>
                    <a:p>
                      <a:pPr marL="285750" indent="-285750">
                        <a:lnSpc>
                          <a:spcPct val="150000"/>
                        </a:lnSpc>
                        <a:buFont typeface="Arial" panose="020B0604020202020204" pitchFamily="34" charset="0"/>
                        <a:buChar char="•"/>
                      </a:pPr>
                      <a:r>
                        <a:rPr lang="en-US" sz="1800" dirty="0"/>
                        <a:t>Example: night, black, dark</a:t>
                      </a:r>
                    </a:p>
                    <a:p>
                      <a:endParaRPr lang="en-US" sz="1800" dirty="0"/>
                    </a:p>
                  </a:txBody>
                  <a:tcPr/>
                </a:tc>
                <a:extLst>
                  <a:ext uri="{0D108BD9-81ED-4DB2-BD59-A6C34878D82A}">
                    <a16:rowId xmlns:a16="http://schemas.microsoft.com/office/drawing/2014/main" val="3977915291"/>
                  </a:ext>
                </a:extLst>
              </a:tr>
            </a:tbl>
          </a:graphicData>
        </a:graphic>
      </p:graphicFrame>
      <p:graphicFrame>
        <p:nvGraphicFramePr>
          <p:cNvPr id="7" name="Table 6">
            <a:extLst>
              <a:ext uri="{FF2B5EF4-FFF2-40B4-BE49-F238E27FC236}">
                <a16:creationId xmlns:a16="http://schemas.microsoft.com/office/drawing/2014/main" id="{916DD39E-450E-612D-24BD-3A272FE1EA07}"/>
              </a:ext>
            </a:extLst>
          </p:cNvPr>
          <p:cNvGraphicFramePr>
            <a:graphicFrameLocks noGrp="1"/>
          </p:cNvGraphicFramePr>
          <p:nvPr>
            <p:extLst>
              <p:ext uri="{D42A27DB-BD31-4B8C-83A1-F6EECF244321}">
                <p14:modId xmlns:p14="http://schemas.microsoft.com/office/powerpoint/2010/main" val="1162296009"/>
              </p:ext>
            </p:extLst>
          </p:nvPr>
        </p:nvGraphicFramePr>
        <p:xfrm>
          <a:off x="4652963" y="1242204"/>
          <a:ext cx="3635756" cy="3779902"/>
        </p:xfrm>
        <a:graphic>
          <a:graphicData uri="http://schemas.openxmlformats.org/drawingml/2006/table">
            <a:tbl>
              <a:tblPr firstRow="1" bandRow="1">
                <a:tableStyleId>{5C22544A-7EE6-4342-B048-85BDC9FD1C3A}</a:tableStyleId>
              </a:tblPr>
              <a:tblGrid>
                <a:gridCol w="3635756">
                  <a:extLst>
                    <a:ext uri="{9D8B030D-6E8A-4147-A177-3AD203B41FA5}">
                      <a16:colId xmlns:a16="http://schemas.microsoft.com/office/drawing/2014/main" val="1726779825"/>
                    </a:ext>
                  </a:extLst>
                </a:gridCol>
              </a:tblGrid>
              <a:tr h="58834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mn-lt"/>
                          <a:ea typeface="+mn-ea"/>
                          <a:cs typeface="+mn-cs"/>
                        </a:rPr>
                        <a:t>Punctuation</a:t>
                      </a:r>
                    </a:p>
                  </a:txBody>
                  <a:tcPr anchor="ctr"/>
                </a:tc>
                <a:extLst>
                  <a:ext uri="{0D108BD9-81ED-4DB2-BD59-A6C34878D82A}">
                    <a16:rowId xmlns:a16="http://schemas.microsoft.com/office/drawing/2014/main" val="133417041"/>
                  </a:ext>
                </a:extLst>
              </a:tr>
              <a:tr h="3191553">
                <a:tc>
                  <a:txBody>
                    <a:bodyPr/>
                    <a:lstStyle/>
                    <a:p>
                      <a:pPr marL="285750" indent="-285750">
                        <a:lnSpc>
                          <a:spcPct val="150000"/>
                        </a:lnSpc>
                        <a:buFont typeface="Arial" panose="020B0604020202020204" pitchFamily="34" charset="0"/>
                        <a:buChar char="•"/>
                      </a:pPr>
                      <a:r>
                        <a:rPr lang="en-US" sz="1800" dirty="0"/>
                        <a:t>Does the poet favor dashes, semi-solons, etc.?</a:t>
                      </a:r>
                    </a:p>
                    <a:p>
                      <a:pPr marL="285750" indent="-285750">
                        <a:lnSpc>
                          <a:spcPct val="150000"/>
                        </a:lnSpc>
                        <a:buFont typeface="Arial" panose="020B0604020202020204" pitchFamily="34" charset="0"/>
                        <a:buChar char="•"/>
                      </a:pPr>
                      <a:r>
                        <a:rPr lang="en-US" sz="1800" dirty="0"/>
                        <a:t>Is there a lack of punctuation?</a:t>
                      </a:r>
                    </a:p>
                    <a:p>
                      <a:endParaRPr lang="en-US" sz="1800" dirty="0"/>
                    </a:p>
                  </a:txBody>
                  <a:tcPr/>
                </a:tc>
                <a:extLst>
                  <a:ext uri="{0D108BD9-81ED-4DB2-BD59-A6C34878D82A}">
                    <a16:rowId xmlns:a16="http://schemas.microsoft.com/office/drawing/2014/main" val="3977915291"/>
                  </a:ext>
                </a:extLst>
              </a:tr>
            </a:tbl>
          </a:graphicData>
        </a:graphic>
      </p:graphicFrame>
    </p:spTree>
    <p:extLst>
      <p:ext uri="{BB962C8B-B14F-4D97-AF65-F5344CB8AC3E}">
        <p14:creationId xmlns:p14="http://schemas.microsoft.com/office/powerpoint/2010/main" val="4244532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17357-58E4-5EB5-5274-0C37FE060D6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0ECE49-798B-209A-8B73-7B99664B2F13}"/>
              </a:ext>
            </a:extLst>
          </p:cNvPr>
          <p:cNvSpPr>
            <a:spLocks noGrp="1"/>
          </p:cNvSpPr>
          <p:nvPr>
            <p:ph type="title"/>
          </p:nvPr>
        </p:nvSpPr>
        <p:spPr>
          <a:xfrm>
            <a:off x="342902" y="457200"/>
            <a:ext cx="4229098" cy="531811"/>
          </a:xfrm>
        </p:spPr>
        <p:txBody>
          <a:bodyPr anchor="b">
            <a:noAutofit/>
          </a:bodyPr>
          <a:lstStyle/>
          <a:p>
            <a:r>
              <a:rPr lang="en-US" sz="3200" dirty="0"/>
              <a:t>Positive vs. Negative Space</a:t>
            </a:r>
          </a:p>
        </p:txBody>
      </p:sp>
      <p:sp>
        <p:nvSpPr>
          <p:cNvPr id="2" name="Text Placeholder 6">
            <a:extLst>
              <a:ext uri="{FF2B5EF4-FFF2-40B4-BE49-F238E27FC236}">
                <a16:creationId xmlns:a16="http://schemas.microsoft.com/office/drawing/2014/main" id="{96FEF443-BAAF-345A-0885-DD98480D835F}"/>
              </a:ext>
            </a:extLst>
          </p:cNvPr>
          <p:cNvSpPr>
            <a:spLocks noGrp="1"/>
          </p:cNvSpPr>
          <p:nvPr>
            <p:ph type="body" sz="half" idx="2"/>
          </p:nvPr>
        </p:nvSpPr>
        <p:spPr>
          <a:xfrm>
            <a:off x="342901" y="1276708"/>
            <a:ext cx="7908130" cy="4298605"/>
          </a:xfrm>
        </p:spPr>
        <p:txBody>
          <a:bodyPr vert="horz" lIns="91440" tIns="45720" rIns="91440" bIns="45720" rtlCol="0">
            <a:normAutofit/>
          </a:bodyPr>
          <a:lstStyle/>
          <a:p>
            <a:r>
              <a:rPr lang="en-US" altLang="en-US" dirty="0"/>
              <a:t>Both positive space (the text) and negative space (or white space) make meaning in a poem. White space can:</a:t>
            </a:r>
          </a:p>
        </p:txBody>
      </p:sp>
      <p:sp>
        <p:nvSpPr>
          <p:cNvPr id="13" name="Slide Number Placeholder 12">
            <a:extLst>
              <a:ext uri="{FF2B5EF4-FFF2-40B4-BE49-F238E27FC236}">
                <a16:creationId xmlns:a16="http://schemas.microsoft.com/office/drawing/2014/main" id="{6DC05B20-B901-38AC-5594-A1E3FFDDDEC3}"/>
              </a:ext>
            </a:extLst>
          </p:cNvPr>
          <p:cNvSpPr>
            <a:spLocks noGrp="1"/>
          </p:cNvSpPr>
          <p:nvPr>
            <p:ph type="sldNum" sz="quarter" idx="10"/>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15</a:t>
            </a:fld>
            <a:endParaRPr lang="en-US"/>
          </a:p>
        </p:txBody>
      </p:sp>
      <p:graphicFrame>
        <p:nvGraphicFramePr>
          <p:cNvPr id="16" name="Text Placeholder 2">
            <a:extLst>
              <a:ext uri="{FF2B5EF4-FFF2-40B4-BE49-F238E27FC236}">
                <a16:creationId xmlns:a16="http://schemas.microsoft.com/office/drawing/2014/main" id="{FB270C67-F724-CA1F-6D54-3237382EBD36}"/>
              </a:ext>
            </a:extLst>
          </p:cNvPr>
          <p:cNvGraphicFramePr/>
          <p:nvPr>
            <p:extLst>
              <p:ext uri="{D42A27DB-BD31-4B8C-83A1-F6EECF244321}">
                <p14:modId xmlns:p14="http://schemas.microsoft.com/office/powerpoint/2010/main" val="1642192917"/>
              </p:ext>
            </p:extLst>
          </p:nvPr>
        </p:nvGraphicFramePr>
        <p:xfrm>
          <a:off x="3253836" y="2495684"/>
          <a:ext cx="4997195" cy="3367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4543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2796C-845B-4ECC-B6CD-4E4827FC9AF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E1AD6DD-6C4D-91CF-0650-11D98A2E2EF7}"/>
              </a:ext>
            </a:extLst>
          </p:cNvPr>
          <p:cNvSpPr>
            <a:spLocks noGrp="1"/>
          </p:cNvSpPr>
          <p:nvPr>
            <p:ph idx="14"/>
          </p:nvPr>
        </p:nvSpPr>
        <p:spPr>
          <a:xfrm>
            <a:off x="351064" y="1449003"/>
            <a:ext cx="8051064" cy="1979997"/>
          </a:xfrm>
        </p:spPr>
        <p:txBody>
          <a:bodyPr vert="horz" lIns="91440" tIns="45720" rIns="91440" bIns="45720" rtlCol="0">
            <a:normAutofit/>
          </a:bodyPr>
          <a:lstStyle/>
          <a:p>
            <a:pPr marL="213995" indent="-213995">
              <a:buFont typeface="Arial" panose="020B0604020202020204" pitchFamily="34" charset="0"/>
              <a:buChar char="•"/>
            </a:pPr>
            <a:r>
              <a:rPr lang="en-US" b="1" dirty="0"/>
              <a:t>Meter or rhythm within line</a:t>
            </a:r>
          </a:p>
          <a:p>
            <a:pPr marL="213995" indent="-213995">
              <a:buFont typeface="Arial" panose="020B0604020202020204" pitchFamily="34" charset="0"/>
              <a:buChar char="•"/>
            </a:pPr>
            <a:r>
              <a:rPr lang="en-US" b="1" dirty="0"/>
              <a:t>Line length and variation</a:t>
            </a:r>
          </a:p>
          <a:p>
            <a:pPr marL="213995" indent="-213995">
              <a:buFont typeface="Arial" panose="020B0604020202020204" pitchFamily="34" charset="0"/>
              <a:buChar char="•"/>
            </a:pPr>
            <a:r>
              <a:rPr lang="en-US" b="1" dirty="0"/>
              <a:t>Line break (white space)</a:t>
            </a:r>
          </a:p>
          <a:p>
            <a:pPr marL="213995" indent="-213995">
              <a:buFont typeface="Arial" panose="020B0604020202020204" pitchFamily="34" charset="0"/>
              <a:buChar char="•"/>
            </a:pPr>
            <a:r>
              <a:rPr lang="en-US" b="1" dirty="0"/>
              <a:t>Enjambed vs. end-stopped lines</a:t>
            </a:r>
          </a:p>
          <a:p>
            <a:pPr>
              <a:buFont typeface="Arial" panose="020B0604020202020204" pitchFamily="34" charset="0"/>
              <a:buChar char="•"/>
            </a:pPr>
            <a:r>
              <a:rPr lang="en-US" b="1" dirty="0"/>
              <a:t>Elements of line can be dictated by form.</a:t>
            </a:r>
          </a:p>
        </p:txBody>
      </p:sp>
      <p:sp>
        <p:nvSpPr>
          <p:cNvPr id="4" name="Title 3">
            <a:extLst>
              <a:ext uri="{FF2B5EF4-FFF2-40B4-BE49-F238E27FC236}">
                <a16:creationId xmlns:a16="http://schemas.microsoft.com/office/drawing/2014/main" id="{24980F2A-5179-0071-F002-E9AEAACB840E}"/>
              </a:ext>
            </a:extLst>
          </p:cNvPr>
          <p:cNvSpPr>
            <a:spLocks noGrp="1"/>
          </p:cNvSpPr>
          <p:nvPr>
            <p:ph type="title"/>
          </p:nvPr>
        </p:nvSpPr>
        <p:spPr>
          <a:xfrm>
            <a:off x="351064" y="385004"/>
            <a:ext cx="8450036" cy="589032"/>
          </a:xfrm>
        </p:spPr>
        <p:txBody>
          <a:bodyPr anchor="ctr">
            <a:normAutofit/>
          </a:bodyPr>
          <a:lstStyle/>
          <a:p>
            <a:r>
              <a:rPr lang="en-US" altLang="en-US" sz="3200" dirty="0"/>
              <a:t>Close Reading: Step 3</a:t>
            </a:r>
            <a:endParaRPr lang="en-US" sz="3200" dirty="0"/>
          </a:p>
        </p:txBody>
      </p:sp>
      <p:sp>
        <p:nvSpPr>
          <p:cNvPr id="7" name="Text Placeholder 6">
            <a:extLst>
              <a:ext uri="{FF2B5EF4-FFF2-40B4-BE49-F238E27FC236}">
                <a16:creationId xmlns:a16="http://schemas.microsoft.com/office/drawing/2014/main" id="{CE05A64D-6242-62A8-DE1A-036BAA2B2307}"/>
              </a:ext>
            </a:extLst>
          </p:cNvPr>
          <p:cNvSpPr>
            <a:spLocks noGrp="1"/>
          </p:cNvSpPr>
          <p:nvPr>
            <p:ph type="body" sz="quarter" idx="11"/>
          </p:nvPr>
        </p:nvSpPr>
        <p:spPr>
          <a:xfrm>
            <a:off x="351064" y="845759"/>
            <a:ext cx="4341706" cy="379192"/>
          </a:xfrm>
        </p:spPr>
        <p:txBody>
          <a:bodyPr vert="horz" lIns="91440" tIns="45720" rIns="91440" bIns="45720" rtlCol="0">
            <a:normAutofit/>
          </a:bodyPr>
          <a:lstStyle/>
          <a:p>
            <a:r>
              <a:rPr lang="en-US" altLang="en-US" dirty="0">
                <a:solidFill>
                  <a:schemeClr val="accent3"/>
                </a:solidFill>
              </a:rPr>
              <a:t>Look more closely at </a:t>
            </a:r>
            <a:r>
              <a:rPr lang="en-US" altLang="en-US" b="1" dirty="0">
                <a:solidFill>
                  <a:schemeClr val="accent3"/>
                </a:solidFill>
              </a:rPr>
              <a:t>line</a:t>
            </a:r>
            <a:r>
              <a:rPr lang="en-US" altLang="en-US" dirty="0">
                <a:solidFill>
                  <a:schemeClr val="accent3"/>
                </a:solidFill>
              </a:rPr>
              <a:t> within the poem:</a:t>
            </a:r>
          </a:p>
        </p:txBody>
      </p:sp>
      <p:sp>
        <p:nvSpPr>
          <p:cNvPr id="13" name="Slide Number Placeholder 12">
            <a:extLst>
              <a:ext uri="{FF2B5EF4-FFF2-40B4-BE49-F238E27FC236}">
                <a16:creationId xmlns:a16="http://schemas.microsoft.com/office/drawing/2014/main" id="{9E5CC533-3EA0-B39E-20F7-3298614C1354}"/>
              </a:ext>
            </a:extLst>
          </p:cNvPr>
          <p:cNvSpPr>
            <a:spLocks noGrp="1"/>
          </p:cNvSpPr>
          <p:nvPr>
            <p:ph type="sldNum" sz="quarter" idx="15"/>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16</a:t>
            </a:fld>
            <a:endParaRPr lang="en-US"/>
          </a:p>
        </p:txBody>
      </p:sp>
    </p:spTree>
    <p:extLst>
      <p:ext uri="{BB962C8B-B14F-4D97-AF65-F5344CB8AC3E}">
        <p14:creationId xmlns:p14="http://schemas.microsoft.com/office/powerpoint/2010/main" val="49307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F4E27-1C01-3320-C247-7CADC0981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6AE66F-1BEB-D642-7CC1-17B76AD7715C}"/>
              </a:ext>
            </a:extLst>
          </p:cNvPr>
          <p:cNvSpPr>
            <a:spLocks noGrp="1"/>
          </p:cNvSpPr>
          <p:nvPr>
            <p:ph type="title"/>
          </p:nvPr>
        </p:nvSpPr>
        <p:spPr>
          <a:xfrm>
            <a:off x="351064" y="385004"/>
            <a:ext cx="8450036" cy="589032"/>
          </a:xfrm>
        </p:spPr>
        <p:txBody>
          <a:bodyPr anchor="ctr">
            <a:normAutofit/>
          </a:bodyPr>
          <a:lstStyle/>
          <a:p>
            <a:r>
              <a:rPr lang="en-US" altLang="en-US" sz="3300"/>
              <a:t>Analyzing Line</a:t>
            </a:r>
            <a:endParaRPr lang="en-US" sz="3300"/>
          </a:p>
        </p:txBody>
      </p:sp>
      <p:sp>
        <p:nvSpPr>
          <p:cNvPr id="3" name="Text Placeholder 2">
            <a:extLst>
              <a:ext uri="{FF2B5EF4-FFF2-40B4-BE49-F238E27FC236}">
                <a16:creationId xmlns:a16="http://schemas.microsoft.com/office/drawing/2014/main" id="{994FE692-1AD9-CD1A-63DA-C9D39A781084}"/>
              </a:ext>
            </a:extLst>
          </p:cNvPr>
          <p:cNvSpPr>
            <a:spLocks noGrp="1"/>
          </p:cNvSpPr>
          <p:nvPr>
            <p:ph idx="12"/>
          </p:nvPr>
        </p:nvSpPr>
        <p:spPr>
          <a:xfrm>
            <a:off x="351065" y="1543323"/>
            <a:ext cx="4220935" cy="3132193"/>
          </a:xfrm>
        </p:spPr>
        <p:txBody>
          <a:bodyPr vert="horz" lIns="91440" tIns="45720" rIns="91440" bIns="45720" rtlCol="0">
            <a:normAutofit/>
          </a:bodyPr>
          <a:lstStyle/>
          <a:p>
            <a:pPr marL="213995" indent="-213995">
              <a:buFont typeface="Arial" panose="020B0604020202020204" pitchFamily="34" charset="0"/>
              <a:buChar char="•"/>
            </a:pPr>
            <a:r>
              <a:rPr lang="en-US" b="1" dirty="0"/>
              <a:t>Meter might indicate a closed form</a:t>
            </a:r>
          </a:p>
          <a:p>
            <a:pPr marL="213995" indent="-213995">
              <a:buFont typeface="Arial" panose="020B0604020202020204" pitchFamily="34" charset="0"/>
              <a:buChar char="•"/>
            </a:pPr>
            <a:r>
              <a:rPr lang="en-US" b="1" dirty="0"/>
              <a:t>Line breaks influence flow and speed</a:t>
            </a:r>
          </a:p>
          <a:p>
            <a:pPr marL="556895" lvl="1" indent="-213995">
              <a:buFont typeface="Arial" panose="020B0604020202020204" pitchFamily="34" charset="0"/>
              <a:buChar char="•"/>
            </a:pPr>
            <a:r>
              <a:rPr lang="en-US" sz="1800" dirty="0"/>
              <a:t>End-stopped lines slow our reading down</a:t>
            </a:r>
          </a:p>
          <a:p>
            <a:pPr marL="556895" lvl="1" indent="-213995">
              <a:buFont typeface="Arial" panose="020B0604020202020204" pitchFamily="34" charset="0"/>
              <a:buChar char="•"/>
            </a:pPr>
            <a:r>
              <a:rPr lang="en-US" sz="1800" dirty="0"/>
              <a:t>Shorter lines move more quickly</a:t>
            </a:r>
          </a:p>
          <a:p>
            <a:pPr marL="213995" indent="-213995">
              <a:buFont typeface="Arial" panose="020B0604020202020204" pitchFamily="34" charset="0"/>
              <a:buChar char="•"/>
            </a:pPr>
            <a:r>
              <a:rPr lang="en-US" b="1" dirty="0"/>
              <a:t>Look for places where form and line </a:t>
            </a:r>
            <a:r>
              <a:rPr lang="en-US" b="1" i="1" dirty="0"/>
              <a:t>change</a:t>
            </a:r>
            <a:r>
              <a:rPr lang="en-US" b="1" dirty="0"/>
              <a:t>.</a:t>
            </a:r>
          </a:p>
        </p:txBody>
      </p:sp>
      <p:pic>
        <p:nvPicPr>
          <p:cNvPr id="5" name="Picture 4" descr="A hand holding a magnifying glass&#10;&#10;AI-generated content may be incorrect.">
            <a:extLst>
              <a:ext uri="{FF2B5EF4-FFF2-40B4-BE49-F238E27FC236}">
                <a16:creationId xmlns:a16="http://schemas.microsoft.com/office/drawing/2014/main" id="{21D9FA38-741D-6FC9-D35D-4185E8CB7DCC}"/>
              </a:ext>
            </a:extLst>
          </p:cNvPr>
          <p:cNvPicPr>
            <a:picLocks noChangeAspect="1"/>
          </p:cNvPicPr>
          <p:nvPr/>
        </p:nvPicPr>
        <p:blipFill>
          <a:blip r:embed="rId3">
            <a:extLst>
              <a:ext uri="{837473B0-CC2E-450A-ABE3-18F120FF3D39}">
                <a1611:picAttrSrcUrl xmlns:a1611="http://schemas.microsoft.com/office/drawing/2016/11/main" r:id="rId4"/>
              </a:ext>
            </a:extLst>
          </a:blip>
          <a:srcRect l="15967" t="19065" r="8716" b="8919"/>
          <a:stretch>
            <a:fillRect/>
          </a:stretch>
        </p:blipFill>
        <p:spPr>
          <a:xfrm>
            <a:off x="5180026" y="954291"/>
            <a:ext cx="3071005" cy="4390338"/>
          </a:xfrm>
          <a:prstGeom prst="rect">
            <a:avLst/>
          </a:prstGeom>
          <a:noFill/>
        </p:spPr>
      </p:pic>
      <p:sp>
        <p:nvSpPr>
          <p:cNvPr id="7" name="Text Placeholder 6">
            <a:extLst>
              <a:ext uri="{FF2B5EF4-FFF2-40B4-BE49-F238E27FC236}">
                <a16:creationId xmlns:a16="http://schemas.microsoft.com/office/drawing/2014/main" id="{5674DD3A-EABA-A08F-CC23-0EE054BC9652}"/>
              </a:ext>
            </a:extLst>
          </p:cNvPr>
          <p:cNvSpPr>
            <a:spLocks noGrp="1"/>
          </p:cNvSpPr>
          <p:nvPr>
            <p:ph type="body" sz="quarter" idx="11"/>
          </p:nvPr>
        </p:nvSpPr>
        <p:spPr>
          <a:xfrm>
            <a:off x="342900" y="954291"/>
            <a:ext cx="8458200" cy="365760"/>
          </a:xfrm>
        </p:spPr>
        <p:txBody>
          <a:bodyPr vert="horz" lIns="91440" tIns="45720" rIns="91440" bIns="45720" rtlCol="0">
            <a:normAutofit/>
          </a:bodyPr>
          <a:lstStyle/>
          <a:p>
            <a:r>
              <a:rPr lang="en-US" altLang="en-US" dirty="0">
                <a:solidFill>
                  <a:schemeClr val="accent3"/>
                </a:solidFill>
              </a:rPr>
              <a:t>What to notice</a:t>
            </a:r>
          </a:p>
        </p:txBody>
      </p:sp>
      <p:sp>
        <p:nvSpPr>
          <p:cNvPr id="13" name="Slide Number Placeholder 12">
            <a:extLst>
              <a:ext uri="{FF2B5EF4-FFF2-40B4-BE49-F238E27FC236}">
                <a16:creationId xmlns:a16="http://schemas.microsoft.com/office/drawing/2014/main" id="{54402500-9068-E697-319D-2D10CE1FEDD8}"/>
              </a:ext>
            </a:extLst>
          </p:cNvPr>
          <p:cNvSpPr>
            <a:spLocks noGrp="1"/>
          </p:cNvSpPr>
          <p:nvPr>
            <p:ph type="sldNum" sz="quarter" idx="14"/>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17</a:t>
            </a:fld>
            <a:endParaRPr lang="en-US"/>
          </a:p>
        </p:txBody>
      </p:sp>
    </p:spTree>
    <p:extLst>
      <p:ext uri="{BB962C8B-B14F-4D97-AF65-F5344CB8AC3E}">
        <p14:creationId xmlns:p14="http://schemas.microsoft.com/office/powerpoint/2010/main" val="2927224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C639-AB36-42EF-102A-552ED22DD3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4D8E72-33AB-5748-D57D-DA7991E1BF18}"/>
              </a:ext>
            </a:extLst>
          </p:cNvPr>
          <p:cNvSpPr>
            <a:spLocks noGrp="1"/>
          </p:cNvSpPr>
          <p:nvPr>
            <p:ph type="title"/>
          </p:nvPr>
        </p:nvSpPr>
        <p:spPr>
          <a:xfrm>
            <a:off x="351064" y="385004"/>
            <a:ext cx="8450036" cy="589032"/>
          </a:xfrm>
        </p:spPr>
        <p:txBody>
          <a:bodyPr anchor="ctr">
            <a:normAutofit/>
          </a:bodyPr>
          <a:lstStyle/>
          <a:p>
            <a:r>
              <a:rPr lang="en-US" altLang="en-US" sz="3300" dirty="0"/>
              <a:t>Close Reading: Step 4</a:t>
            </a:r>
            <a:endParaRPr lang="en-US" sz="3300" dirty="0"/>
          </a:p>
        </p:txBody>
      </p:sp>
      <p:sp>
        <p:nvSpPr>
          <p:cNvPr id="7" name="Text Placeholder 6">
            <a:extLst>
              <a:ext uri="{FF2B5EF4-FFF2-40B4-BE49-F238E27FC236}">
                <a16:creationId xmlns:a16="http://schemas.microsoft.com/office/drawing/2014/main" id="{3647B78A-4232-80A1-0701-0B08B6720EB7}"/>
              </a:ext>
            </a:extLst>
          </p:cNvPr>
          <p:cNvSpPr>
            <a:spLocks noGrp="1"/>
          </p:cNvSpPr>
          <p:nvPr>
            <p:ph type="body" sz="quarter" idx="11"/>
          </p:nvPr>
        </p:nvSpPr>
        <p:spPr>
          <a:xfrm>
            <a:off x="342900" y="954291"/>
            <a:ext cx="8458200" cy="365760"/>
          </a:xfrm>
        </p:spPr>
        <p:txBody>
          <a:bodyPr vert="horz" lIns="91440" tIns="45720" rIns="91440" bIns="45720" rtlCol="0">
            <a:normAutofit/>
          </a:bodyPr>
          <a:lstStyle/>
          <a:p>
            <a:r>
              <a:rPr lang="en-US" altLang="en-US" dirty="0">
                <a:solidFill>
                  <a:schemeClr val="accent3"/>
                </a:solidFill>
              </a:rPr>
              <a:t>Look closely at the </a:t>
            </a:r>
            <a:r>
              <a:rPr lang="en-US" altLang="en-US" b="1" dirty="0">
                <a:solidFill>
                  <a:schemeClr val="accent3"/>
                </a:solidFill>
              </a:rPr>
              <a:t>language</a:t>
            </a:r>
            <a:r>
              <a:rPr lang="en-US" altLang="en-US" dirty="0">
                <a:solidFill>
                  <a:schemeClr val="accent3"/>
                </a:solidFill>
              </a:rPr>
              <a:t> the poet uses:</a:t>
            </a:r>
          </a:p>
        </p:txBody>
      </p:sp>
      <p:sp>
        <p:nvSpPr>
          <p:cNvPr id="13" name="Slide Number Placeholder 12">
            <a:extLst>
              <a:ext uri="{FF2B5EF4-FFF2-40B4-BE49-F238E27FC236}">
                <a16:creationId xmlns:a16="http://schemas.microsoft.com/office/drawing/2014/main" id="{1F383BBB-794E-29E7-97CD-22DC92B1019A}"/>
              </a:ext>
            </a:extLst>
          </p:cNvPr>
          <p:cNvSpPr>
            <a:spLocks noGrp="1"/>
          </p:cNvSpPr>
          <p:nvPr>
            <p:ph type="sldNum" sz="quarter" idx="15"/>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18</a:t>
            </a:fld>
            <a:endParaRPr lang="en-US"/>
          </a:p>
        </p:txBody>
      </p:sp>
      <p:sp>
        <p:nvSpPr>
          <p:cNvPr id="8" name="TextBox 7">
            <a:extLst>
              <a:ext uri="{FF2B5EF4-FFF2-40B4-BE49-F238E27FC236}">
                <a16:creationId xmlns:a16="http://schemas.microsoft.com/office/drawing/2014/main" id="{492A22A5-8AAB-EA9D-9F7C-9DDB9B252DDF}"/>
              </a:ext>
            </a:extLst>
          </p:cNvPr>
          <p:cNvSpPr txBox="1"/>
          <p:nvPr/>
        </p:nvSpPr>
        <p:spPr>
          <a:xfrm>
            <a:off x="4816642" y="2566275"/>
            <a:ext cx="3804249" cy="646331"/>
          </a:xfrm>
          <a:prstGeom prst="rect">
            <a:avLst/>
          </a:prstGeom>
          <a:noFill/>
        </p:spPr>
        <p:txBody>
          <a:bodyPr wrap="square">
            <a:spAutoFit/>
          </a:bodyPr>
          <a:lstStyle/>
          <a:p>
            <a:pPr algn="ctr"/>
            <a:r>
              <a:rPr lang="en-US" b="1" dirty="0"/>
              <a:t>What is the tone/mood of the poem?</a:t>
            </a:r>
          </a:p>
        </p:txBody>
      </p:sp>
      <p:sp>
        <p:nvSpPr>
          <p:cNvPr id="10" name="TextBox 9">
            <a:extLst>
              <a:ext uri="{FF2B5EF4-FFF2-40B4-BE49-F238E27FC236}">
                <a16:creationId xmlns:a16="http://schemas.microsoft.com/office/drawing/2014/main" id="{230639DE-052E-5FA1-E48B-1D4D3CEC9C1C}"/>
              </a:ext>
            </a:extLst>
          </p:cNvPr>
          <p:cNvSpPr txBox="1"/>
          <p:nvPr/>
        </p:nvSpPr>
        <p:spPr>
          <a:xfrm>
            <a:off x="1224951" y="4614105"/>
            <a:ext cx="3331010" cy="646331"/>
          </a:xfrm>
          <a:prstGeom prst="rect">
            <a:avLst/>
          </a:prstGeom>
          <a:noFill/>
        </p:spPr>
        <p:txBody>
          <a:bodyPr wrap="square">
            <a:spAutoFit/>
          </a:bodyPr>
          <a:lstStyle/>
          <a:p>
            <a:r>
              <a:rPr lang="en-US" b="1" dirty="0"/>
              <a:t>Which images stand out and why?</a:t>
            </a:r>
          </a:p>
        </p:txBody>
      </p:sp>
      <p:sp>
        <p:nvSpPr>
          <p:cNvPr id="12" name="TextBox 11">
            <a:extLst>
              <a:ext uri="{FF2B5EF4-FFF2-40B4-BE49-F238E27FC236}">
                <a16:creationId xmlns:a16="http://schemas.microsoft.com/office/drawing/2014/main" id="{27599470-F1EB-F261-C605-DB3E4C99C2A3}"/>
              </a:ext>
            </a:extLst>
          </p:cNvPr>
          <p:cNvSpPr txBox="1"/>
          <p:nvPr/>
        </p:nvSpPr>
        <p:spPr>
          <a:xfrm>
            <a:off x="5011946" y="4586066"/>
            <a:ext cx="3804249" cy="646331"/>
          </a:xfrm>
          <a:prstGeom prst="rect">
            <a:avLst/>
          </a:prstGeom>
          <a:noFill/>
        </p:spPr>
        <p:txBody>
          <a:bodyPr wrap="square">
            <a:spAutoFit/>
          </a:bodyPr>
          <a:lstStyle/>
          <a:p>
            <a:r>
              <a:rPr lang="en-US" b="1" dirty="0"/>
              <a:t>Does the poet use figurative language?</a:t>
            </a:r>
          </a:p>
        </p:txBody>
      </p:sp>
      <p:pic>
        <p:nvPicPr>
          <p:cNvPr id="15" name="Graphic 14" descr="3d Glasses with solid fill">
            <a:extLst>
              <a:ext uri="{FF2B5EF4-FFF2-40B4-BE49-F238E27FC236}">
                <a16:creationId xmlns:a16="http://schemas.microsoft.com/office/drawing/2014/main" id="{94165F24-31E2-FDB8-64BE-988D7C10C7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11083" y="3588370"/>
            <a:ext cx="914400" cy="914400"/>
          </a:xfrm>
          <a:prstGeom prst="rect">
            <a:avLst/>
          </a:prstGeom>
        </p:spPr>
      </p:pic>
      <p:pic>
        <p:nvPicPr>
          <p:cNvPr id="17" name="Graphic 16" descr="Soundwave with solid fill">
            <a:extLst>
              <a:ext uri="{FF2B5EF4-FFF2-40B4-BE49-F238E27FC236}">
                <a16:creationId xmlns:a16="http://schemas.microsoft.com/office/drawing/2014/main" id="{F4C5192E-27C6-CDDF-BDD5-6C9488B23D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6424" y="1597564"/>
            <a:ext cx="914400" cy="914400"/>
          </a:xfrm>
          <a:prstGeom prst="rect">
            <a:avLst/>
          </a:prstGeom>
        </p:spPr>
      </p:pic>
      <p:pic>
        <p:nvPicPr>
          <p:cNvPr id="21" name="Graphic 20" descr="Speech outline">
            <a:extLst>
              <a:ext uri="{FF2B5EF4-FFF2-40B4-BE49-F238E27FC236}">
                <a16:creationId xmlns:a16="http://schemas.microsoft.com/office/drawing/2014/main" id="{433F24F6-9CD2-73DF-2DA8-03C87BD979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11083" y="1597564"/>
            <a:ext cx="914400" cy="914400"/>
          </a:xfrm>
          <a:prstGeom prst="rect">
            <a:avLst/>
          </a:prstGeom>
        </p:spPr>
      </p:pic>
      <p:pic>
        <p:nvPicPr>
          <p:cNvPr id="23" name="Graphic 22" descr="Brain in head with solid fill">
            <a:extLst>
              <a:ext uri="{FF2B5EF4-FFF2-40B4-BE49-F238E27FC236}">
                <a16:creationId xmlns:a16="http://schemas.microsoft.com/office/drawing/2014/main" id="{FB4D3504-7388-0749-C691-1BE6821060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06424" y="3528030"/>
            <a:ext cx="914400" cy="914400"/>
          </a:xfrm>
          <a:prstGeom prst="rect">
            <a:avLst/>
          </a:prstGeom>
        </p:spPr>
      </p:pic>
      <p:sp>
        <p:nvSpPr>
          <p:cNvPr id="25" name="TextBox 24">
            <a:extLst>
              <a:ext uri="{FF2B5EF4-FFF2-40B4-BE49-F238E27FC236}">
                <a16:creationId xmlns:a16="http://schemas.microsoft.com/office/drawing/2014/main" id="{6B2C2B65-236D-A181-C053-97AD61FD7544}"/>
              </a:ext>
            </a:extLst>
          </p:cNvPr>
          <p:cNvSpPr txBox="1"/>
          <p:nvPr/>
        </p:nvSpPr>
        <p:spPr>
          <a:xfrm>
            <a:off x="1224951" y="2548771"/>
            <a:ext cx="3102409" cy="646331"/>
          </a:xfrm>
          <a:prstGeom prst="rect">
            <a:avLst/>
          </a:prstGeom>
          <a:noFill/>
        </p:spPr>
        <p:txBody>
          <a:bodyPr wrap="square">
            <a:spAutoFit/>
          </a:bodyPr>
          <a:lstStyle/>
          <a:p>
            <a:pPr algn="ctr"/>
            <a:r>
              <a:rPr lang="en-US" b="1" dirty="0"/>
              <a:t>What kind of diction does the poet use?</a:t>
            </a:r>
          </a:p>
        </p:txBody>
      </p:sp>
    </p:spTree>
    <p:extLst>
      <p:ext uri="{BB962C8B-B14F-4D97-AF65-F5344CB8AC3E}">
        <p14:creationId xmlns:p14="http://schemas.microsoft.com/office/powerpoint/2010/main" val="306510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C5863-69C1-493B-76D5-544B16D6879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EB4BC8A-F1A7-2EF5-0B76-35385792180C}"/>
              </a:ext>
            </a:extLst>
          </p:cNvPr>
          <p:cNvSpPr>
            <a:spLocks noGrp="1"/>
          </p:cNvSpPr>
          <p:nvPr>
            <p:ph type="body" sz="half" idx="2"/>
          </p:nvPr>
        </p:nvSpPr>
        <p:spPr>
          <a:xfrm>
            <a:off x="408217" y="1802805"/>
            <a:ext cx="4163783" cy="2439029"/>
          </a:xfrm>
        </p:spPr>
        <p:txBody>
          <a:bodyPr vert="horz" lIns="91440" tIns="45720" rIns="91440" bIns="45720" rtlCol="0" anchor="t">
            <a:noAutofit/>
          </a:bodyPr>
          <a:lstStyle/>
          <a:p>
            <a:pPr marL="213995" indent="-213995">
              <a:lnSpc>
                <a:spcPct val="100000"/>
              </a:lnSpc>
              <a:buFont typeface="Arial" panose="020B0604020202020204" pitchFamily="34" charset="0"/>
              <a:buChar char="•"/>
            </a:pPr>
            <a:r>
              <a:rPr lang="en-US" b="1" dirty="0"/>
              <a:t>Is it Latinate (multi-syllabic)?</a:t>
            </a:r>
          </a:p>
          <a:p>
            <a:pPr marL="213995" indent="-213995">
              <a:lnSpc>
                <a:spcPct val="100000"/>
              </a:lnSpc>
              <a:buFont typeface="Arial" panose="020B0604020202020204" pitchFamily="34" charset="0"/>
              <a:buChar char="•"/>
            </a:pPr>
            <a:r>
              <a:rPr lang="en-US" b="1" dirty="0"/>
              <a:t>Is it colloquial?</a:t>
            </a:r>
          </a:p>
          <a:p>
            <a:pPr marL="213995" indent="-213995">
              <a:lnSpc>
                <a:spcPct val="100000"/>
              </a:lnSpc>
              <a:buFont typeface="Arial" panose="020B0604020202020204" pitchFamily="34" charset="0"/>
              <a:buChar char="•"/>
            </a:pPr>
            <a:r>
              <a:rPr lang="en-US" b="1" dirty="0"/>
              <a:t>Is it formal or elaborate?</a:t>
            </a:r>
          </a:p>
          <a:p>
            <a:pPr>
              <a:lnSpc>
                <a:spcPct val="100000"/>
              </a:lnSpc>
            </a:pPr>
            <a:endParaRPr lang="en-US" b="1" dirty="0"/>
          </a:p>
          <a:p>
            <a:pPr>
              <a:lnSpc>
                <a:spcPct val="100000"/>
              </a:lnSpc>
            </a:pPr>
            <a:r>
              <a:rPr lang="en-US" b="1" dirty="0"/>
              <a:t>Diction affects tone</a:t>
            </a:r>
          </a:p>
          <a:p>
            <a:pPr>
              <a:lnSpc>
                <a:spcPct val="100000"/>
              </a:lnSpc>
            </a:pPr>
            <a:r>
              <a:rPr lang="en-US" b="1" i="1" dirty="0"/>
              <a:t>Example</a:t>
            </a:r>
            <a:r>
              <a:rPr lang="en-US" b="1" dirty="0"/>
              <a:t>: emerald vs. snot vs. celery</a:t>
            </a:r>
          </a:p>
        </p:txBody>
      </p:sp>
      <p:sp>
        <p:nvSpPr>
          <p:cNvPr id="4" name="Title 3">
            <a:extLst>
              <a:ext uri="{FF2B5EF4-FFF2-40B4-BE49-F238E27FC236}">
                <a16:creationId xmlns:a16="http://schemas.microsoft.com/office/drawing/2014/main" id="{493DA65A-42F9-365D-9BFD-3B7636152864}"/>
              </a:ext>
            </a:extLst>
          </p:cNvPr>
          <p:cNvSpPr>
            <a:spLocks noGrp="1"/>
          </p:cNvSpPr>
          <p:nvPr>
            <p:ph type="title"/>
          </p:nvPr>
        </p:nvSpPr>
        <p:spPr/>
        <p:txBody>
          <a:bodyPr>
            <a:normAutofit fontScale="90000"/>
          </a:bodyPr>
          <a:lstStyle/>
          <a:p>
            <a:r>
              <a:rPr lang="en-US" altLang="en-US" dirty="0"/>
              <a:t>Analyzing Language</a:t>
            </a:r>
            <a:endParaRPr lang="en-US" dirty="0"/>
          </a:p>
        </p:txBody>
      </p:sp>
      <p:sp>
        <p:nvSpPr>
          <p:cNvPr id="7" name="Text Placeholder 6">
            <a:extLst>
              <a:ext uri="{FF2B5EF4-FFF2-40B4-BE49-F238E27FC236}">
                <a16:creationId xmlns:a16="http://schemas.microsoft.com/office/drawing/2014/main" id="{D933F281-621F-5B08-FC59-7763579B87DB}"/>
              </a:ext>
            </a:extLst>
          </p:cNvPr>
          <p:cNvSpPr>
            <a:spLocks noGrp="1"/>
          </p:cNvSpPr>
          <p:nvPr>
            <p:ph type="body" sz="quarter" idx="15"/>
          </p:nvPr>
        </p:nvSpPr>
        <p:spPr>
          <a:xfrm>
            <a:off x="404039" y="974036"/>
            <a:ext cx="8458200" cy="365760"/>
          </a:xfrm>
        </p:spPr>
        <p:txBody>
          <a:bodyPr vert="horz" lIns="91440" tIns="45720" rIns="91440" bIns="45720" rtlCol="0" anchor="t">
            <a:noAutofit/>
          </a:bodyPr>
          <a:lstStyle/>
          <a:p>
            <a:r>
              <a:rPr lang="en-US" altLang="en-US" dirty="0">
                <a:solidFill>
                  <a:schemeClr val="accent3"/>
                </a:solidFill>
              </a:rPr>
              <a:t>Diction affects tone</a:t>
            </a:r>
          </a:p>
        </p:txBody>
      </p:sp>
      <p:sp>
        <p:nvSpPr>
          <p:cNvPr id="13" name="Slide Number Placeholder 12">
            <a:extLst>
              <a:ext uri="{FF2B5EF4-FFF2-40B4-BE49-F238E27FC236}">
                <a16:creationId xmlns:a16="http://schemas.microsoft.com/office/drawing/2014/main" id="{5BD4E78A-2496-D024-85E1-F9D2F1531459}"/>
              </a:ext>
            </a:extLst>
          </p:cNvPr>
          <p:cNvSpPr>
            <a:spLocks noGrp="1"/>
          </p:cNvSpPr>
          <p:nvPr>
            <p:ph type="sldNum" sz="quarter" idx="16"/>
          </p:nvPr>
        </p:nvSpPr>
        <p:spPr/>
        <p:txBody>
          <a:bodyPr/>
          <a:lstStyle/>
          <a:p>
            <a:fld id="{346097E4-2930-9D48-A5CE-AF00B0E70697}" type="slidenum">
              <a:rPr lang="en-US" smtClean="0"/>
              <a:t>19</a:t>
            </a:fld>
            <a:endParaRPr lang="en-US"/>
          </a:p>
        </p:txBody>
      </p:sp>
      <p:sp>
        <p:nvSpPr>
          <p:cNvPr id="10" name="TextBox 9">
            <a:extLst>
              <a:ext uri="{FF2B5EF4-FFF2-40B4-BE49-F238E27FC236}">
                <a16:creationId xmlns:a16="http://schemas.microsoft.com/office/drawing/2014/main" id="{2EC1A2FD-70C2-BE43-D86D-0C2CFFC1F9F6}"/>
              </a:ext>
            </a:extLst>
          </p:cNvPr>
          <p:cNvSpPr txBox="1"/>
          <p:nvPr/>
        </p:nvSpPr>
        <p:spPr>
          <a:xfrm>
            <a:off x="404039" y="1339796"/>
            <a:ext cx="4572000" cy="369332"/>
          </a:xfrm>
          <a:prstGeom prst="rect">
            <a:avLst/>
          </a:prstGeom>
          <a:noFill/>
        </p:spPr>
        <p:txBody>
          <a:bodyPr wrap="square">
            <a:spAutoFit/>
          </a:bodyPr>
          <a:lstStyle/>
          <a:p>
            <a:r>
              <a:rPr lang="en-US" altLang="en-US" b="1" dirty="0"/>
              <a:t>Notice the poet’s diction</a:t>
            </a:r>
          </a:p>
        </p:txBody>
      </p:sp>
    </p:spTree>
    <p:extLst>
      <p:ext uri="{BB962C8B-B14F-4D97-AF65-F5344CB8AC3E}">
        <p14:creationId xmlns:p14="http://schemas.microsoft.com/office/powerpoint/2010/main" val="3869694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77958-4626-9835-BBA9-94ABF964DC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97628A-141C-1B98-A01A-DF959E83921E}"/>
              </a:ext>
            </a:extLst>
          </p:cNvPr>
          <p:cNvSpPr>
            <a:spLocks noGrp="1"/>
          </p:cNvSpPr>
          <p:nvPr>
            <p:ph type="title"/>
          </p:nvPr>
        </p:nvSpPr>
        <p:spPr>
          <a:xfrm>
            <a:off x="767111" y="2799372"/>
            <a:ext cx="1963732" cy="589032"/>
          </a:xfrm>
        </p:spPr>
        <p:txBody>
          <a:bodyPr>
            <a:noAutofit/>
          </a:bodyPr>
          <a:lstStyle/>
          <a:p>
            <a:r>
              <a:rPr lang="en-US" sz="3200" i="0" dirty="0">
                <a:solidFill>
                  <a:schemeClr val="accent3"/>
                </a:solidFill>
                <a:latin typeface="Franklin Gothic Medium Cond"/>
                <a:ea typeface="+mn-ea"/>
                <a:cs typeface="+mn-cs"/>
              </a:rPr>
              <a:t>Close Reading</a:t>
            </a:r>
          </a:p>
        </p:txBody>
      </p:sp>
      <p:sp>
        <p:nvSpPr>
          <p:cNvPr id="7" name="Text Placeholder 6">
            <a:extLst>
              <a:ext uri="{FF2B5EF4-FFF2-40B4-BE49-F238E27FC236}">
                <a16:creationId xmlns:a16="http://schemas.microsoft.com/office/drawing/2014/main" id="{729AEB1B-86F4-162F-11BB-980C74CB8845}"/>
              </a:ext>
            </a:extLst>
          </p:cNvPr>
          <p:cNvSpPr>
            <a:spLocks noGrp="1"/>
          </p:cNvSpPr>
          <p:nvPr>
            <p:ph type="body" sz="quarter" idx="15"/>
          </p:nvPr>
        </p:nvSpPr>
        <p:spPr>
          <a:xfrm>
            <a:off x="342900" y="544837"/>
            <a:ext cx="8458200" cy="365760"/>
          </a:xfrm>
        </p:spPr>
        <p:txBody>
          <a:bodyPr vert="horz" lIns="91440" tIns="45720" rIns="91440" bIns="45720" rtlCol="0" anchor="t">
            <a:noAutofit/>
          </a:bodyPr>
          <a:lstStyle/>
          <a:p>
            <a:r>
              <a:rPr lang="en-US" dirty="0">
                <a:solidFill>
                  <a:schemeClr val="accent3"/>
                </a:solidFill>
                <a:latin typeface="Franklin Gothic Medium Cond"/>
              </a:rPr>
              <a:t>This presentation will cover :</a:t>
            </a:r>
            <a:endParaRPr lang="en-US" dirty="0">
              <a:solidFill>
                <a:schemeClr val="accent3"/>
              </a:solidFill>
            </a:endParaRPr>
          </a:p>
        </p:txBody>
      </p:sp>
      <p:sp>
        <p:nvSpPr>
          <p:cNvPr id="13" name="Slide Number Placeholder 12">
            <a:extLst>
              <a:ext uri="{FF2B5EF4-FFF2-40B4-BE49-F238E27FC236}">
                <a16:creationId xmlns:a16="http://schemas.microsoft.com/office/drawing/2014/main" id="{E404B586-DAA8-C34E-7E84-7389C771AE55}"/>
              </a:ext>
            </a:extLst>
          </p:cNvPr>
          <p:cNvSpPr>
            <a:spLocks noGrp="1"/>
          </p:cNvSpPr>
          <p:nvPr>
            <p:ph type="sldNum" sz="quarter" idx="16"/>
          </p:nvPr>
        </p:nvSpPr>
        <p:spPr/>
        <p:txBody>
          <a:bodyPr/>
          <a:lstStyle/>
          <a:p>
            <a:fld id="{346097E4-2930-9D48-A5CE-AF00B0E70697}" type="slidenum">
              <a:rPr lang="en-US" smtClean="0"/>
              <a:t>2</a:t>
            </a:fld>
            <a:endParaRPr lang="en-US"/>
          </a:p>
        </p:txBody>
      </p:sp>
      <p:graphicFrame>
        <p:nvGraphicFramePr>
          <p:cNvPr id="29" name="Diagram 28">
            <a:extLst>
              <a:ext uri="{FF2B5EF4-FFF2-40B4-BE49-F238E27FC236}">
                <a16:creationId xmlns:a16="http://schemas.microsoft.com/office/drawing/2014/main" id="{99289727-E863-0C19-735C-91053E19D3B8}"/>
              </a:ext>
            </a:extLst>
          </p:cNvPr>
          <p:cNvGraphicFramePr/>
          <p:nvPr>
            <p:extLst>
              <p:ext uri="{D42A27DB-BD31-4B8C-83A1-F6EECF244321}">
                <p14:modId xmlns:p14="http://schemas.microsoft.com/office/powerpoint/2010/main" val="3346630971"/>
              </p:ext>
            </p:extLst>
          </p:nvPr>
        </p:nvGraphicFramePr>
        <p:xfrm>
          <a:off x="2487827" y="118488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TextBox 30">
            <a:extLst>
              <a:ext uri="{FF2B5EF4-FFF2-40B4-BE49-F238E27FC236}">
                <a16:creationId xmlns:a16="http://schemas.microsoft.com/office/drawing/2014/main" id="{4597AF14-0E1C-34CF-0DAF-73A8CEFD1465}"/>
              </a:ext>
            </a:extLst>
          </p:cNvPr>
          <p:cNvSpPr txBox="1"/>
          <p:nvPr/>
        </p:nvSpPr>
        <p:spPr>
          <a:xfrm>
            <a:off x="2730843" y="1507820"/>
            <a:ext cx="308919" cy="400110"/>
          </a:xfrm>
          <a:prstGeom prst="rect">
            <a:avLst/>
          </a:prstGeom>
          <a:noFill/>
        </p:spPr>
        <p:txBody>
          <a:bodyPr wrap="square" rtlCol="0">
            <a:spAutoFit/>
          </a:bodyPr>
          <a:lstStyle/>
          <a:p>
            <a:r>
              <a:rPr lang="en-US" sz="2000" dirty="0">
                <a:solidFill>
                  <a:schemeClr val="accent1">
                    <a:lumMod val="75000"/>
                  </a:schemeClr>
                </a:solidFill>
              </a:rPr>
              <a:t>1</a:t>
            </a:r>
          </a:p>
        </p:txBody>
      </p:sp>
      <p:sp>
        <p:nvSpPr>
          <p:cNvPr id="33" name="TextBox 32">
            <a:extLst>
              <a:ext uri="{FF2B5EF4-FFF2-40B4-BE49-F238E27FC236}">
                <a16:creationId xmlns:a16="http://schemas.microsoft.com/office/drawing/2014/main" id="{400DC7CB-CBDB-2F7B-3725-826EFF5775C9}"/>
              </a:ext>
            </a:extLst>
          </p:cNvPr>
          <p:cNvSpPr txBox="1"/>
          <p:nvPr/>
        </p:nvSpPr>
        <p:spPr>
          <a:xfrm>
            <a:off x="3202458" y="3016834"/>
            <a:ext cx="308919" cy="400110"/>
          </a:xfrm>
          <a:prstGeom prst="rect">
            <a:avLst/>
          </a:prstGeom>
          <a:noFill/>
        </p:spPr>
        <p:txBody>
          <a:bodyPr wrap="square" rtlCol="0">
            <a:spAutoFit/>
          </a:bodyPr>
          <a:lstStyle/>
          <a:p>
            <a:r>
              <a:rPr lang="en-US" sz="2000" dirty="0">
                <a:solidFill>
                  <a:schemeClr val="accent1">
                    <a:lumMod val="75000"/>
                  </a:schemeClr>
                </a:solidFill>
              </a:rPr>
              <a:t>3</a:t>
            </a:r>
          </a:p>
        </p:txBody>
      </p:sp>
      <p:sp>
        <p:nvSpPr>
          <p:cNvPr id="34" name="TextBox 33">
            <a:extLst>
              <a:ext uri="{FF2B5EF4-FFF2-40B4-BE49-F238E27FC236}">
                <a16:creationId xmlns:a16="http://schemas.microsoft.com/office/drawing/2014/main" id="{ADB3F910-C40B-930D-9212-3ADFCAB01120}"/>
              </a:ext>
            </a:extLst>
          </p:cNvPr>
          <p:cNvSpPr txBox="1"/>
          <p:nvPr/>
        </p:nvSpPr>
        <p:spPr>
          <a:xfrm>
            <a:off x="3047998" y="2243217"/>
            <a:ext cx="308919" cy="400110"/>
          </a:xfrm>
          <a:prstGeom prst="rect">
            <a:avLst/>
          </a:prstGeom>
          <a:noFill/>
        </p:spPr>
        <p:txBody>
          <a:bodyPr wrap="square" rtlCol="0">
            <a:spAutoFit/>
          </a:bodyPr>
          <a:lstStyle/>
          <a:p>
            <a:r>
              <a:rPr lang="en-US" sz="2000" dirty="0">
                <a:solidFill>
                  <a:schemeClr val="accent1">
                    <a:lumMod val="75000"/>
                  </a:schemeClr>
                </a:solidFill>
              </a:rPr>
              <a:t>2</a:t>
            </a:r>
          </a:p>
        </p:txBody>
      </p:sp>
      <p:sp>
        <p:nvSpPr>
          <p:cNvPr id="35" name="TextBox 34">
            <a:extLst>
              <a:ext uri="{FF2B5EF4-FFF2-40B4-BE49-F238E27FC236}">
                <a16:creationId xmlns:a16="http://schemas.microsoft.com/office/drawing/2014/main" id="{97C16A1D-2842-A931-7A29-90FABCD5417F}"/>
              </a:ext>
            </a:extLst>
          </p:cNvPr>
          <p:cNvSpPr txBox="1"/>
          <p:nvPr/>
        </p:nvSpPr>
        <p:spPr>
          <a:xfrm>
            <a:off x="3047998" y="3763848"/>
            <a:ext cx="308919" cy="400110"/>
          </a:xfrm>
          <a:prstGeom prst="rect">
            <a:avLst/>
          </a:prstGeom>
          <a:noFill/>
        </p:spPr>
        <p:txBody>
          <a:bodyPr wrap="square" rtlCol="0">
            <a:spAutoFit/>
          </a:bodyPr>
          <a:lstStyle/>
          <a:p>
            <a:r>
              <a:rPr lang="en-US" sz="2000" dirty="0">
                <a:solidFill>
                  <a:schemeClr val="accent1">
                    <a:lumMod val="75000"/>
                  </a:schemeClr>
                </a:solidFill>
              </a:rPr>
              <a:t>4</a:t>
            </a:r>
          </a:p>
        </p:txBody>
      </p:sp>
      <p:sp>
        <p:nvSpPr>
          <p:cNvPr id="36" name="TextBox 35">
            <a:extLst>
              <a:ext uri="{FF2B5EF4-FFF2-40B4-BE49-F238E27FC236}">
                <a16:creationId xmlns:a16="http://schemas.microsoft.com/office/drawing/2014/main" id="{E9AB0611-EB1D-A203-966E-E47C053F3A3E}"/>
              </a:ext>
            </a:extLst>
          </p:cNvPr>
          <p:cNvSpPr txBox="1"/>
          <p:nvPr/>
        </p:nvSpPr>
        <p:spPr>
          <a:xfrm>
            <a:off x="2739079" y="4510862"/>
            <a:ext cx="308919" cy="400110"/>
          </a:xfrm>
          <a:prstGeom prst="rect">
            <a:avLst/>
          </a:prstGeom>
          <a:noFill/>
        </p:spPr>
        <p:txBody>
          <a:bodyPr wrap="square" rtlCol="0">
            <a:spAutoFit/>
          </a:bodyPr>
          <a:lstStyle/>
          <a:p>
            <a:r>
              <a:rPr lang="en-US" sz="2000" dirty="0">
                <a:solidFill>
                  <a:schemeClr val="accent1">
                    <a:lumMod val="75000"/>
                  </a:schemeClr>
                </a:solidFill>
              </a:rPr>
              <a:t>5</a:t>
            </a:r>
          </a:p>
        </p:txBody>
      </p:sp>
    </p:spTree>
    <p:extLst>
      <p:ext uri="{BB962C8B-B14F-4D97-AF65-F5344CB8AC3E}">
        <p14:creationId xmlns:p14="http://schemas.microsoft.com/office/powerpoint/2010/main" val="4186982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EF543-2B97-F9A2-570F-F43E491D5B7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A942AC-726C-51E7-75F1-9C4E82B7F62E}"/>
              </a:ext>
            </a:extLst>
          </p:cNvPr>
          <p:cNvSpPr>
            <a:spLocks noGrp="1"/>
          </p:cNvSpPr>
          <p:nvPr>
            <p:ph type="title"/>
          </p:nvPr>
        </p:nvSpPr>
        <p:spPr/>
        <p:txBody>
          <a:bodyPr>
            <a:normAutofit fontScale="90000"/>
          </a:bodyPr>
          <a:lstStyle/>
          <a:p>
            <a:r>
              <a:rPr lang="en-US" altLang="en-US" dirty="0"/>
              <a:t>Analyzing Language</a:t>
            </a:r>
            <a:endParaRPr lang="en-US" dirty="0"/>
          </a:p>
        </p:txBody>
      </p:sp>
      <p:sp>
        <p:nvSpPr>
          <p:cNvPr id="7" name="Text Placeholder 6">
            <a:extLst>
              <a:ext uri="{FF2B5EF4-FFF2-40B4-BE49-F238E27FC236}">
                <a16:creationId xmlns:a16="http://schemas.microsoft.com/office/drawing/2014/main" id="{46B674CC-9BD9-219B-D0DD-1BA9E4ED3324}"/>
              </a:ext>
            </a:extLst>
          </p:cNvPr>
          <p:cNvSpPr>
            <a:spLocks noGrp="1"/>
          </p:cNvSpPr>
          <p:nvPr>
            <p:ph idx="12"/>
          </p:nvPr>
        </p:nvSpPr>
        <p:spPr>
          <a:xfrm>
            <a:off x="380856" y="2090235"/>
            <a:ext cx="5019280" cy="715344"/>
          </a:xfrm>
        </p:spPr>
        <p:txBody>
          <a:bodyPr vert="horz" lIns="91440" tIns="45720" rIns="91440" bIns="45720" rtlCol="0" anchor="t">
            <a:noAutofit/>
          </a:bodyPr>
          <a:lstStyle/>
          <a:p>
            <a:pPr marL="0" indent="0">
              <a:buNone/>
            </a:pPr>
            <a:r>
              <a:rPr lang="en-US" b="1" dirty="0"/>
              <a:t>She walked out into the </a:t>
            </a:r>
            <a:r>
              <a:rPr lang="en-US" b="1" dirty="0">
                <a:solidFill>
                  <a:schemeClr val="accent3"/>
                </a:solidFill>
              </a:rPr>
              <a:t>black</a:t>
            </a:r>
            <a:r>
              <a:rPr lang="en-US" b="1" dirty="0"/>
              <a:t>, </a:t>
            </a:r>
            <a:r>
              <a:rPr lang="en-US" b="1" dirty="0">
                <a:solidFill>
                  <a:schemeClr val="accent3"/>
                </a:solidFill>
              </a:rPr>
              <a:t>yawning</a:t>
            </a:r>
            <a:r>
              <a:rPr lang="en-US" b="1" dirty="0"/>
              <a:t> night.</a:t>
            </a:r>
          </a:p>
        </p:txBody>
      </p:sp>
      <p:sp>
        <p:nvSpPr>
          <p:cNvPr id="2" name="Content Placeholder 1">
            <a:extLst>
              <a:ext uri="{FF2B5EF4-FFF2-40B4-BE49-F238E27FC236}">
                <a16:creationId xmlns:a16="http://schemas.microsoft.com/office/drawing/2014/main" id="{FF82701B-4875-2B60-555E-B20AEDFFF055}"/>
              </a:ext>
            </a:extLst>
          </p:cNvPr>
          <p:cNvSpPr>
            <a:spLocks noGrp="1"/>
          </p:cNvSpPr>
          <p:nvPr>
            <p:ph idx="13"/>
          </p:nvPr>
        </p:nvSpPr>
        <p:spPr>
          <a:xfrm>
            <a:off x="380856" y="2506567"/>
            <a:ext cx="5312578" cy="365760"/>
          </a:xfrm>
        </p:spPr>
        <p:txBody>
          <a:bodyPr/>
          <a:lstStyle/>
          <a:p>
            <a:pPr marL="0" indent="0">
              <a:buNone/>
            </a:pPr>
            <a:r>
              <a:rPr lang="en-US" b="1" dirty="0"/>
              <a:t>She walked through the </a:t>
            </a:r>
            <a:r>
              <a:rPr lang="en-US" b="1" dirty="0">
                <a:solidFill>
                  <a:schemeClr val="accent3"/>
                </a:solidFill>
              </a:rPr>
              <a:t>warm</a:t>
            </a:r>
            <a:r>
              <a:rPr lang="en-US" b="1" dirty="0"/>
              <a:t>, </a:t>
            </a:r>
            <a:r>
              <a:rPr lang="en-US" b="1" dirty="0">
                <a:solidFill>
                  <a:schemeClr val="accent3"/>
                </a:solidFill>
              </a:rPr>
              <a:t>glittering</a:t>
            </a:r>
            <a:r>
              <a:rPr lang="en-US" b="1" dirty="0"/>
              <a:t> night.</a:t>
            </a:r>
          </a:p>
        </p:txBody>
      </p:sp>
      <p:sp>
        <p:nvSpPr>
          <p:cNvPr id="3" name="Text Placeholder 2">
            <a:extLst>
              <a:ext uri="{FF2B5EF4-FFF2-40B4-BE49-F238E27FC236}">
                <a16:creationId xmlns:a16="http://schemas.microsoft.com/office/drawing/2014/main" id="{26B2AA28-4881-30BD-78A7-B20DD159FC6B}"/>
              </a:ext>
            </a:extLst>
          </p:cNvPr>
          <p:cNvSpPr>
            <a:spLocks noGrp="1"/>
          </p:cNvSpPr>
          <p:nvPr>
            <p:ph type="body" sz="quarter" idx="11"/>
          </p:nvPr>
        </p:nvSpPr>
        <p:spPr/>
        <p:txBody>
          <a:bodyPr vert="horz" lIns="91440" tIns="45720" rIns="91440" bIns="45720" rtlCol="0" anchor="t">
            <a:noAutofit/>
          </a:bodyPr>
          <a:lstStyle/>
          <a:p>
            <a:pPr>
              <a:lnSpc>
                <a:spcPct val="100000"/>
              </a:lnSpc>
            </a:pPr>
            <a:r>
              <a:rPr lang="en-US" altLang="en-US" b="1" dirty="0">
                <a:solidFill>
                  <a:schemeClr val="accent3"/>
                </a:solidFill>
              </a:rPr>
              <a:t>Tone</a:t>
            </a:r>
            <a:r>
              <a:rPr lang="en-US" altLang="en-US" dirty="0">
                <a:solidFill>
                  <a:schemeClr val="accent3"/>
                </a:solidFill>
              </a:rPr>
              <a:t> affects the </a:t>
            </a:r>
            <a:r>
              <a:rPr lang="en-US" altLang="en-US" i="1" dirty="0">
                <a:solidFill>
                  <a:schemeClr val="accent3"/>
                </a:solidFill>
              </a:rPr>
              <a:t>mood</a:t>
            </a:r>
            <a:r>
              <a:rPr lang="en-US" altLang="en-US" b="1" dirty="0">
                <a:solidFill>
                  <a:schemeClr val="accent3"/>
                </a:solidFill>
              </a:rPr>
              <a:t> </a:t>
            </a:r>
            <a:r>
              <a:rPr lang="en-US" altLang="en-US" dirty="0">
                <a:solidFill>
                  <a:schemeClr val="accent3"/>
                </a:solidFill>
              </a:rPr>
              <a:t>of a poem </a:t>
            </a:r>
            <a:endParaRPr lang="en-US" b="1" dirty="0">
              <a:solidFill>
                <a:schemeClr val="accent3"/>
              </a:solidFill>
            </a:endParaRPr>
          </a:p>
        </p:txBody>
      </p:sp>
      <p:sp>
        <p:nvSpPr>
          <p:cNvPr id="13" name="Slide Number Placeholder 12">
            <a:extLst>
              <a:ext uri="{FF2B5EF4-FFF2-40B4-BE49-F238E27FC236}">
                <a16:creationId xmlns:a16="http://schemas.microsoft.com/office/drawing/2014/main" id="{09369E1E-339D-F8CB-12FF-35B1B05E5092}"/>
              </a:ext>
            </a:extLst>
          </p:cNvPr>
          <p:cNvSpPr>
            <a:spLocks noGrp="1"/>
          </p:cNvSpPr>
          <p:nvPr>
            <p:ph type="sldNum" sz="quarter" idx="14"/>
          </p:nvPr>
        </p:nvSpPr>
        <p:spPr/>
        <p:txBody>
          <a:bodyPr/>
          <a:lstStyle/>
          <a:p>
            <a:fld id="{346097E4-2930-9D48-A5CE-AF00B0E70697}" type="slidenum">
              <a:rPr lang="en-US" smtClean="0"/>
              <a:t>20</a:t>
            </a:fld>
            <a:endParaRPr lang="en-US"/>
          </a:p>
        </p:txBody>
      </p:sp>
      <p:pic>
        <p:nvPicPr>
          <p:cNvPr id="5" name="Video 14" descr="Bokeh Lights">
            <a:extLst>
              <a:ext uri="{FF2B5EF4-FFF2-40B4-BE49-F238E27FC236}">
                <a16:creationId xmlns:a16="http://schemas.microsoft.com/office/drawing/2014/main" id="{9B76BECA-EA56-4154-8EEE-E40E9477599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2" b="6795"/>
          <a:stretch>
            <a:fillRect/>
          </a:stretch>
        </p:blipFill>
        <p:spPr>
          <a:xfrm>
            <a:off x="2968259" y="3062000"/>
            <a:ext cx="3909610" cy="2055591"/>
          </a:xfrm>
          <a:prstGeom prst="rect">
            <a:avLst/>
          </a:prstGeom>
          <a:noFill/>
        </p:spPr>
      </p:pic>
      <p:sp>
        <p:nvSpPr>
          <p:cNvPr id="8" name="TextBox 7">
            <a:extLst>
              <a:ext uri="{FF2B5EF4-FFF2-40B4-BE49-F238E27FC236}">
                <a16:creationId xmlns:a16="http://schemas.microsoft.com/office/drawing/2014/main" id="{A9C86C1C-9C96-D3E6-B4D8-69A5E02E09B2}"/>
              </a:ext>
            </a:extLst>
          </p:cNvPr>
          <p:cNvSpPr txBox="1"/>
          <p:nvPr/>
        </p:nvSpPr>
        <p:spPr>
          <a:xfrm>
            <a:off x="351064" y="1464482"/>
            <a:ext cx="4572000" cy="369332"/>
          </a:xfrm>
          <a:prstGeom prst="rect">
            <a:avLst/>
          </a:prstGeom>
          <a:noFill/>
        </p:spPr>
        <p:txBody>
          <a:bodyPr wrap="square">
            <a:spAutoFit/>
          </a:bodyPr>
          <a:lstStyle/>
          <a:p>
            <a:pPr>
              <a:lnSpc>
                <a:spcPct val="100000"/>
              </a:lnSpc>
            </a:pPr>
            <a:r>
              <a:rPr lang="en-US" altLang="en-US" dirty="0">
                <a:solidFill>
                  <a:schemeClr val="accent3"/>
                </a:solidFill>
              </a:rPr>
              <a:t>Compare the following lines:</a:t>
            </a:r>
          </a:p>
        </p:txBody>
      </p:sp>
    </p:spTree>
    <p:extLst>
      <p:ext uri="{BB962C8B-B14F-4D97-AF65-F5344CB8AC3E}">
        <p14:creationId xmlns:p14="http://schemas.microsoft.com/office/powerpoint/2010/main" val="6632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B8E8C-DE13-801D-F2B1-A37B6ED5DE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59F1C58-ECEE-1EBF-08E8-C5F1CF088A6F}"/>
              </a:ext>
            </a:extLst>
          </p:cNvPr>
          <p:cNvSpPr>
            <a:spLocks noGrp="1"/>
          </p:cNvSpPr>
          <p:nvPr>
            <p:ph type="title"/>
          </p:nvPr>
        </p:nvSpPr>
        <p:spPr>
          <a:xfrm>
            <a:off x="342902" y="457200"/>
            <a:ext cx="3236117" cy="531811"/>
          </a:xfrm>
        </p:spPr>
        <p:txBody>
          <a:bodyPr anchor="b">
            <a:noAutofit/>
          </a:bodyPr>
          <a:lstStyle/>
          <a:p>
            <a:r>
              <a:rPr lang="en-US" altLang="en-US" sz="3200" dirty="0"/>
              <a:t>Analyzing Language</a:t>
            </a:r>
            <a:endParaRPr lang="en-US" sz="3200" dirty="0"/>
          </a:p>
        </p:txBody>
      </p:sp>
      <p:sp>
        <p:nvSpPr>
          <p:cNvPr id="7" name="Text Placeholder 6">
            <a:extLst>
              <a:ext uri="{FF2B5EF4-FFF2-40B4-BE49-F238E27FC236}">
                <a16:creationId xmlns:a16="http://schemas.microsoft.com/office/drawing/2014/main" id="{6B059CED-8203-EC1C-1091-BE513631AED0}"/>
              </a:ext>
            </a:extLst>
          </p:cNvPr>
          <p:cNvSpPr>
            <a:spLocks noGrp="1"/>
          </p:cNvSpPr>
          <p:nvPr>
            <p:ph type="body" sz="half" idx="2"/>
          </p:nvPr>
        </p:nvSpPr>
        <p:spPr>
          <a:xfrm>
            <a:off x="342902" y="1072354"/>
            <a:ext cx="7645158" cy="365125"/>
          </a:xfrm>
        </p:spPr>
        <p:txBody>
          <a:bodyPr vert="horz" lIns="91440" tIns="45720" rIns="91440" bIns="45720" rtlCol="0">
            <a:normAutofit/>
          </a:bodyPr>
          <a:lstStyle/>
          <a:p>
            <a:r>
              <a:rPr lang="en-US" altLang="en-US" dirty="0">
                <a:solidFill>
                  <a:schemeClr val="accent3"/>
                </a:solidFill>
                <a:latin typeface="Franklin Gothic Medium Cond" panose="020B0606030402020204" pitchFamily="34" charset="0"/>
              </a:rPr>
              <a:t>An image can work as an important nexus of emotion and idea in a poem.</a:t>
            </a:r>
          </a:p>
        </p:txBody>
      </p:sp>
      <p:sp>
        <p:nvSpPr>
          <p:cNvPr id="13" name="Slide Number Placeholder 12">
            <a:extLst>
              <a:ext uri="{FF2B5EF4-FFF2-40B4-BE49-F238E27FC236}">
                <a16:creationId xmlns:a16="http://schemas.microsoft.com/office/drawing/2014/main" id="{EAD44C77-1B4B-1EE7-0ECA-3BB04F742F66}"/>
              </a:ext>
            </a:extLst>
          </p:cNvPr>
          <p:cNvSpPr>
            <a:spLocks noGrp="1"/>
          </p:cNvSpPr>
          <p:nvPr>
            <p:ph type="sldNum" sz="quarter" idx="10"/>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21</a:t>
            </a:fld>
            <a:endParaRPr lang="en-US"/>
          </a:p>
        </p:txBody>
      </p:sp>
      <p:graphicFrame>
        <p:nvGraphicFramePr>
          <p:cNvPr id="15" name="Text Placeholder 2">
            <a:extLst>
              <a:ext uri="{FF2B5EF4-FFF2-40B4-BE49-F238E27FC236}">
                <a16:creationId xmlns:a16="http://schemas.microsoft.com/office/drawing/2014/main" id="{AC7C044C-E922-CADA-A5EE-D6E337FBAD9B}"/>
              </a:ext>
            </a:extLst>
          </p:cNvPr>
          <p:cNvGraphicFramePr/>
          <p:nvPr>
            <p:extLst>
              <p:ext uri="{D42A27DB-BD31-4B8C-83A1-F6EECF244321}">
                <p14:modId xmlns:p14="http://schemas.microsoft.com/office/powerpoint/2010/main" val="387268905"/>
              </p:ext>
            </p:extLst>
          </p:nvPr>
        </p:nvGraphicFramePr>
        <p:xfrm>
          <a:off x="342902" y="1520822"/>
          <a:ext cx="7898890" cy="3396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9895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5DCAC-668C-73A7-7AA5-B0DE59253F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9FE164-3965-6BBB-9D63-49FCEC95DEA9}"/>
              </a:ext>
            </a:extLst>
          </p:cNvPr>
          <p:cNvSpPr>
            <a:spLocks noGrp="1"/>
          </p:cNvSpPr>
          <p:nvPr>
            <p:ph type="title"/>
          </p:nvPr>
        </p:nvSpPr>
        <p:spPr>
          <a:xfrm>
            <a:off x="351064" y="385004"/>
            <a:ext cx="8450036" cy="589032"/>
          </a:xfrm>
        </p:spPr>
        <p:txBody>
          <a:bodyPr anchor="ctr">
            <a:normAutofit/>
          </a:bodyPr>
          <a:lstStyle/>
          <a:p>
            <a:r>
              <a:rPr lang="en-US" altLang="en-US" sz="3300" dirty="0"/>
              <a:t>Final Advice</a:t>
            </a:r>
            <a:endParaRPr lang="en-US" sz="3300" dirty="0"/>
          </a:p>
        </p:txBody>
      </p:sp>
      <p:pic>
        <p:nvPicPr>
          <p:cNvPr id="5" name="Picture 4" descr="A chalkboard with a calculator and a plant on a table&#10;&#10;AI-generated content may be incorrect.">
            <a:extLst>
              <a:ext uri="{FF2B5EF4-FFF2-40B4-BE49-F238E27FC236}">
                <a16:creationId xmlns:a16="http://schemas.microsoft.com/office/drawing/2014/main" id="{D5562121-7EF8-ED4B-4398-7DB7F335B8DA}"/>
              </a:ext>
            </a:extLst>
          </p:cNvPr>
          <p:cNvPicPr>
            <a:picLocks noChangeAspect="1"/>
          </p:cNvPicPr>
          <p:nvPr/>
        </p:nvPicPr>
        <p:blipFill>
          <a:blip r:embed="rId3">
            <a:extLst>
              <a:ext uri="{837473B0-CC2E-450A-ABE3-18F120FF3D39}">
                <a1611:picAttrSrcUrl xmlns:a1611="http://schemas.microsoft.com/office/drawing/2016/11/main" r:id="rId4"/>
              </a:ext>
            </a:extLst>
          </a:blip>
          <a:srcRect l="20020" r="19178" b="-2"/>
          <a:stretch>
            <a:fillRect/>
          </a:stretch>
        </p:blipFill>
        <p:spPr>
          <a:xfrm>
            <a:off x="4730912" y="1406838"/>
            <a:ext cx="3739907" cy="4044324"/>
          </a:xfrm>
          <a:prstGeom prst="rect">
            <a:avLst/>
          </a:prstGeom>
          <a:noFill/>
        </p:spPr>
      </p:pic>
      <p:sp>
        <p:nvSpPr>
          <p:cNvPr id="3" name="Text Placeholder 2">
            <a:extLst>
              <a:ext uri="{FF2B5EF4-FFF2-40B4-BE49-F238E27FC236}">
                <a16:creationId xmlns:a16="http://schemas.microsoft.com/office/drawing/2014/main" id="{F29B61CB-FB4F-819E-E040-B4AE04499306}"/>
              </a:ext>
            </a:extLst>
          </p:cNvPr>
          <p:cNvSpPr>
            <a:spLocks noGrp="1"/>
          </p:cNvSpPr>
          <p:nvPr>
            <p:ph idx="13"/>
          </p:nvPr>
        </p:nvSpPr>
        <p:spPr>
          <a:xfrm>
            <a:off x="341710" y="1406838"/>
            <a:ext cx="4389202" cy="4321323"/>
          </a:xfrm>
        </p:spPr>
        <p:txBody>
          <a:bodyPr vert="horz" lIns="91440" tIns="45720" rIns="91440" bIns="45720" rtlCol="0">
            <a:normAutofit/>
          </a:bodyPr>
          <a:lstStyle/>
          <a:p>
            <a:pPr marL="285750" indent="-285750">
              <a:buFont typeface="Arial" panose="020B0604020202020204" pitchFamily="34" charset="0"/>
              <a:buChar char="•"/>
            </a:pPr>
            <a:r>
              <a:rPr lang="en-US" b="1" dirty="0"/>
              <a:t>Does the poet combine unexpected elements, like form and subject?</a:t>
            </a:r>
          </a:p>
          <a:p>
            <a:pPr marL="285750" indent="-285750">
              <a:buFont typeface="Arial" panose="020B0604020202020204" pitchFamily="34" charset="0"/>
              <a:buChar char="•"/>
            </a:pPr>
            <a:r>
              <a:rPr lang="en-US" b="1" dirty="0"/>
              <a:t>Does the poet employ an unusual perspective?</a:t>
            </a:r>
          </a:p>
          <a:p>
            <a:pPr marL="285750" indent="-285750">
              <a:buFont typeface="Arial" panose="020B0604020202020204" pitchFamily="34" charset="0"/>
              <a:buChar char="•"/>
            </a:pPr>
            <a:r>
              <a:rPr lang="en-US" b="1" dirty="0"/>
              <a:t>How does the poet’s language make something new or surprising?</a:t>
            </a:r>
          </a:p>
          <a:p>
            <a:endParaRPr lang="en-US" b="1" dirty="0"/>
          </a:p>
        </p:txBody>
      </p:sp>
      <p:sp>
        <p:nvSpPr>
          <p:cNvPr id="7" name="Text Placeholder 6">
            <a:extLst>
              <a:ext uri="{FF2B5EF4-FFF2-40B4-BE49-F238E27FC236}">
                <a16:creationId xmlns:a16="http://schemas.microsoft.com/office/drawing/2014/main" id="{CAC589DC-B6A1-5446-EDFB-6CD0AB2FAF4C}"/>
              </a:ext>
            </a:extLst>
          </p:cNvPr>
          <p:cNvSpPr>
            <a:spLocks noGrp="1"/>
          </p:cNvSpPr>
          <p:nvPr>
            <p:ph type="body" sz="quarter" idx="11"/>
          </p:nvPr>
        </p:nvSpPr>
        <p:spPr>
          <a:xfrm>
            <a:off x="342900" y="954291"/>
            <a:ext cx="8458200" cy="365760"/>
          </a:xfrm>
        </p:spPr>
        <p:txBody>
          <a:bodyPr vert="horz" lIns="91440" tIns="45720" rIns="91440" bIns="45720" rtlCol="0">
            <a:normAutofit/>
          </a:bodyPr>
          <a:lstStyle/>
          <a:p>
            <a:r>
              <a:rPr lang="en-US" altLang="en-US" dirty="0">
                <a:solidFill>
                  <a:schemeClr val="accent3"/>
                </a:solidFill>
              </a:rPr>
              <a:t>The job of the poet is to “make it new.”</a:t>
            </a:r>
          </a:p>
        </p:txBody>
      </p:sp>
      <p:sp>
        <p:nvSpPr>
          <p:cNvPr id="13" name="Slide Number Placeholder 12">
            <a:extLst>
              <a:ext uri="{FF2B5EF4-FFF2-40B4-BE49-F238E27FC236}">
                <a16:creationId xmlns:a16="http://schemas.microsoft.com/office/drawing/2014/main" id="{CCDD6193-5368-A09A-81E7-67365F2E6223}"/>
              </a:ext>
            </a:extLst>
          </p:cNvPr>
          <p:cNvSpPr>
            <a:spLocks noGrp="1"/>
          </p:cNvSpPr>
          <p:nvPr>
            <p:ph type="sldNum" sz="quarter" idx="14"/>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22</a:t>
            </a:fld>
            <a:endParaRPr lang="en-US"/>
          </a:p>
        </p:txBody>
      </p:sp>
      <p:sp>
        <p:nvSpPr>
          <p:cNvPr id="6" name="TextBox 5">
            <a:extLst>
              <a:ext uri="{FF2B5EF4-FFF2-40B4-BE49-F238E27FC236}">
                <a16:creationId xmlns:a16="http://schemas.microsoft.com/office/drawing/2014/main" id="{4AB8C76D-3E75-DFAC-29FA-62FD5681609E}"/>
              </a:ext>
            </a:extLst>
          </p:cNvPr>
          <p:cNvSpPr txBox="1"/>
          <p:nvPr/>
        </p:nvSpPr>
        <p:spPr>
          <a:xfrm>
            <a:off x="4730912" y="5451162"/>
            <a:ext cx="3739907" cy="276999"/>
          </a:xfrm>
          <a:prstGeom prst="rect">
            <a:avLst/>
          </a:prstGeom>
          <a:solidFill>
            <a:srgbClr val="000000"/>
          </a:solidFill>
        </p:spPr>
        <p:txBody>
          <a:bodyPr wrap="square" rtlCol="0">
            <a:spAutoFit/>
          </a:bodyPr>
          <a:lstStyle/>
          <a:p>
            <a:pPr algn="r">
              <a:spcAft>
                <a:spcPts val="600"/>
              </a:spcAft>
            </a:pPr>
            <a:r>
              <a:rPr lang="en-US" sz="1200" dirty="0">
                <a:solidFill>
                  <a:srgbClr val="FFFFFF"/>
                </a:solidFill>
                <a:hlinkClick r:id="rId4" tooltip="https://foto.wuestenigel.com/blackboard-with-assets-text/">
                  <a:extLst>
                    <a:ext uri="{A12FA001-AC4F-418D-AE19-62706E023703}">
                      <ahyp:hlinkClr xmlns:ahyp="http://schemas.microsoft.com/office/drawing/2018/hyperlinkcolor" val="tx"/>
                    </a:ext>
                  </a:extLst>
                </a:hlinkClick>
              </a:rPr>
              <a:t>This Photo</a:t>
            </a:r>
            <a:r>
              <a:rPr lang="en-US" sz="1200" dirty="0">
                <a:solidFill>
                  <a:srgbClr val="FFFFFF"/>
                </a:solidFill>
              </a:rPr>
              <a:t> by Unknown Author is licensed under </a:t>
            </a:r>
            <a:r>
              <a:rPr lang="en-US" sz="1200" dirty="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1200" dirty="0">
              <a:solidFill>
                <a:srgbClr val="FFFFFF"/>
              </a:solidFill>
            </a:endParaRPr>
          </a:p>
        </p:txBody>
      </p:sp>
    </p:spTree>
    <p:extLst>
      <p:ext uri="{BB962C8B-B14F-4D97-AF65-F5344CB8AC3E}">
        <p14:creationId xmlns:p14="http://schemas.microsoft.com/office/powerpoint/2010/main" val="2937627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5B066-7480-4049-ED27-3C5DB49679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7BDA0E2-6DBB-CEA7-469D-D6EB7F02DB7A}"/>
              </a:ext>
            </a:extLst>
          </p:cNvPr>
          <p:cNvSpPr>
            <a:spLocks noGrp="1"/>
          </p:cNvSpPr>
          <p:nvPr>
            <p:ph type="title"/>
          </p:nvPr>
        </p:nvSpPr>
        <p:spPr>
          <a:xfrm>
            <a:off x="351064" y="385004"/>
            <a:ext cx="8450036" cy="589032"/>
          </a:xfrm>
        </p:spPr>
        <p:txBody>
          <a:bodyPr anchor="ctr">
            <a:normAutofit/>
          </a:bodyPr>
          <a:lstStyle/>
          <a:p>
            <a:r>
              <a:rPr lang="en-US" altLang="en-US" sz="3300"/>
              <a:t>Close Reading: Step 5</a:t>
            </a:r>
            <a:endParaRPr lang="en-US" sz="3300"/>
          </a:p>
        </p:txBody>
      </p:sp>
      <p:sp>
        <p:nvSpPr>
          <p:cNvPr id="3" name="Text Placeholder 2">
            <a:extLst>
              <a:ext uri="{FF2B5EF4-FFF2-40B4-BE49-F238E27FC236}">
                <a16:creationId xmlns:a16="http://schemas.microsoft.com/office/drawing/2014/main" id="{3B1F0D70-D43B-8EA2-174F-261F97FB04E0}"/>
              </a:ext>
            </a:extLst>
          </p:cNvPr>
          <p:cNvSpPr>
            <a:spLocks noGrp="1"/>
          </p:cNvSpPr>
          <p:nvPr>
            <p:ph idx="12"/>
          </p:nvPr>
        </p:nvSpPr>
        <p:spPr>
          <a:xfrm>
            <a:off x="351064" y="1513371"/>
            <a:ext cx="4380803" cy="4390338"/>
          </a:xfrm>
        </p:spPr>
        <p:txBody>
          <a:bodyPr vert="horz" lIns="91440" tIns="45720" rIns="91440" bIns="45720" rtlCol="0">
            <a:normAutofit/>
          </a:bodyPr>
          <a:lstStyle/>
          <a:p>
            <a:pPr marL="285750" indent="-285750">
              <a:buFont typeface="Arial" panose="020B0604020202020204" pitchFamily="34" charset="0"/>
              <a:buChar char="•"/>
            </a:pPr>
            <a:r>
              <a:rPr lang="en-US" b="1" dirty="0"/>
              <a:t>What is the overall effect of the poem’s craft of all the poem’s craft elements?</a:t>
            </a:r>
          </a:p>
          <a:p>
            <a:pPr marL="285750" indent="-285750">
              <a:buFont typeface="Arial" panose="020B0604020202020204" pitchFamily="34" charset="0"/>
              <a:buChar char="•"/>
            </a:pPr>
            <a:r>
              <a:rPr lang="en-US" b="1" dirty="0"/>
              <a:t>Where does the poem take us (emotionally, intellectually, narratively, etc.)?</a:t>
            </a:r>
          </a:p>
        </p:txBody>
      </p:sp>
      <p:pic>
        <p:nvPicPr>
          <p:cNvPr id="5" name="Graphic 4">
            <a:extLst>
              <a:ext uri="{FF2B5EF4-FFF2-40B4-BE49-F238E27FC236}">
                <a16:creationId xmlns:a16="http://schemas.microsoft.com/office/drawing/2014/main" id="{EEBBE91A-BB66-A40B-95DB-B195486FF6DE}"/>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4723703" y="1965138"/>
            <a:ext cx="3530281" cy="2763008"/>
          </a:xfrm>
          <a:prstGeom prst="rect">
            <a:avLst/>
          </a:prstGeom>
        </p:spPr>
      </p:pic>
      <p:sp>
        <p:nvSpPr>
          <p:cNvPr id="7" name="Text Placeholder 6">
            <a:extLst>
              <a:ext uri="{FF2B5EF4-FFF2-40B4-BE49-F238E27FC236}">
                <a16:creationId xmlns:a16="http://schemas.microsoft.com/office/drawing/2014/main" id="{07EBE23D-C16D-4194-85F0-4FEAE7EC2667}"/>
              </a:ext>
            </a:extLst>
          </p:cNvPr>
          <p:cNvSpPr>
            <a:spLocks noGrp="1"/>
          </p:cNvSpPr>
          <p:nvPr>
            <p:ph type="body" sz="quarter" idx="11"/>
          </p:nvPr>
        </p:nvSpPr>
        <p:spPr>
          <a:xfrm>
            <a:off x="342900" y="954291"/>
            <a:ext cx="8458200" cy="365760"/>
          </a:xfrm>
        </p:spPr>
        <p:txBody>
          <a:bodyPr vert="horz" lIns="91440" tIns="45720" rIns="91440" bIns="45720" rtlCol="0">
            <a:normAutofit/>
          </a:bodyPr>
          <a:lstStyle/>
          <a:p>
            <a:r>
              <a:rPr lang="en-US" altLang="en-US" b="1" dirty="0">
                <a:solidFill>
                  <a:schemeClr val="accent3"/>
                </a:solidFill>
              </a:rPr>
              <a:t>Make a claim </a:t>
            </a:r>
            <a:r>
              <a:rPr lang="en-US" altLang="en-US" dirty="0">
                <a:solidFill>
                  <a:schemeClr val="accent3"/>
                </a:solidFill>
              </a:rPr>
              <a:t>about how the poem works or what the poet is doing (your thesis).</a:t>
            </a:r>
          </a:p>
        </p:txBody>
      </p:sp>
      <p:sp>
        <p:nvSpPr>
          <p:cNvPr id="13" name="Slide Number Placeholder 12">
            <a:extLst>
              <a:ext uri="{FF2B5EF4-FFF2-40B4-BE49-F238E27FC236}">
                <a16:creationId xmlns:a16="http://schemas.microsoft.com/office/drawing/2014/main" id="{88CFE3AA-2B49-BB15-8431-268EF1A94660}"/>
              </a:ext>
            </a:extLst>
          </p:cNvPr>
          <p:cNvSpPr>
            <a:spLocks noGrp="1"/>
          </p:cNvSpPr>
          <p:nvPr>
            <p:ph type="sldNum" sz="quarter" idx="14"/>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23</a:t>
            </a:fld>
            <a:endParaRPr lang="en-US"/>
          </a:p>
        </p:txBody>
      </p:sp>
    </p:spTree>
    <p:extLst>
      <p:ext uri="{BB962C8B-B14F-4D97-AF65-F5344CB8AC3E}">
        <p14:creationId xmlns:p14="http://schemas.microsoft.com/office/powerpoint/2010/main" val="215343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DD62D0-33E4-76D7-2122-B3197B6F6D43}"/>
              </a:ext>
            </a:extLst>
          </p:cNvPr>
          <p:cNvSpPr>
            <a:spLocks noGrp="1"/>
          </p:cNvSpPr>
          <p:nvPr>
            <p:ph type="title"/>
          </p:nvPr>
        </p:nvSpPr>
        <p:spPr>
          <a:xfrm>
            <a:off x="155230" y="256961"/>
            <a:ext cx="5986234" cy="719757"/>
          </a:xfrm>
        </p:spPr>
        <p:txBody>
          <a:bodyPr/>
          <a:lstStyle/>
          <a:p>
            <a:r>
              <a:rPr lang="en-US" altLang="en-US" sz="3200" dirty="0"/>
              <a:t>More Helpful Resources</a:t>
            </a:r>
            <a:endParaRPr lang="en-US" sz="3200" dirty="0"/>
          </a:p>
        </p:txBody>
      </p:sp>
      <p:sp>
        <p:nvSpPr>
          <p:cNvPr id="5" name="Text Placeholder 2">
            <a:extLst>
              <a:ext uri="{FF2B5EF4-FFF2-40B4-BE49-F238E27FC236}">
                <a16:creationId xmlns:a16="http://schemas.microsoft.com/office/drawing/2014/main" id="{DC0A193D-8321-33A8-C65A-07D7226FE785}"/>
              </a:ext>
            </a:extLst>
          </p:cNvPr>
          <p:cNvSpPr>
            <a:spLocks noGrp="1"/>
          </p:cNvSpPr>
          <p:nvPr>
            <p:ph type="body" sz="quarter" idx="10"/>
          </p:nvPr>
        </p:nvSpPr>
        <p:spPr>
          <a:xfrm>
            <a:off x="155230" y="1305944"/>
            <a:ext cx="4830838" cy="1041374"/>
          </a:xfrm>
        </p:spPr>
        <p:txBody>
          <a:bodyPr vert="horz" lIns="91440" tIns="45720" rIns="91440" bIns="45720" rtlCol="0" anchor="t">
            <a:normAutofit/>
          </a:bodyPr>
          <a:lstStyle/>
          <a:p>
            <a:r>
              <a:rPr lang="en-US" altLang="en-US" dirty="0"/>
              <a:t>Visit the OWL’s Creative Writing Suite here:</a:t>
            </a:r>
          </a:p>
          <a:p>
            <a:r>
              <a:rPr lang="en-US" altLang="en-US" dirty="0">
                <a:hlinkClick r:id="rId2"/>
              </a:rPr>
              <a:t>https://owl.purdue.edu/owl/subject_specific_writing/creative_writing/index.html</a:t>
            </a:r>
            <a:r>
              <a:rPr lang="en-US" altLang="en-US" dirty="0"/>
              <a:t> </a:t>
            </a:r>
          </a:p>
          <a:p>
            <a:endParaRPr lang="en-US" dirty="0"/>
          </a:p>
        </p:txBody>
      </p:sp>
      <p:pic>
        <p:nvPicPr>
          <p:cNvPr id="7" name="Picture 6" descr="A qr code with a white background&#10;&#10;AI-generated content may be incorrect.">
            <a:extLst>
              <a:ext uri="{FF2B5EF4-FFF2-40B4-BE49-F238E27FC236}">
                <a16:creationId xmlns:a16="http://schemas.microsoft.com/office/drawing/2014/main" id="{C8FA61BB-4FDE-DB01-190A-97356019347C}"/>
              </a:ext>
            </a:extLst>
          </p:cNvPr>
          <p:cNvPicPr>
            <a:picLocks noChangeAspect="1"/>
          </p:cNvPicPr>
          <p:nvPr/>
        </p:nvPicPr>
        <p:blipFill>
          <a:blip r:embed="rId3"/>
          <a:stretch>
            <a:fillRect/>
          </a:stretch>
        </p:blipFill>
        <p:spPr>
          <a:xfrm>
            <a:off x="5283768" y="730742"/>
            <a:ext cx="2191778" cy="2191778"/>
          </a:xfrm>
          <a:prstGeom prst="rect">
            <a:avLst/>
          </a:prstGeom>
        </p:spPr>
      </p:pic>
      <p:sp>
        <p:nvSpPr>
          <p:cNvPr id="8" name="TextBox 7">
            <a:extLst>
              <a:ext uri="{FF2B5EF4-FFF2-40B4-BE49-F238E27FC236}">
                <a16:creationId xmlns:a16="http://schemas.microsoft.com/office/drawing/2014/main" id="{7566B594-E79E-E61B-0C33-8A9A8D000BD3}"/>
              </a:ext>
            </a:extLst>
          </p:cNvPr>
          <p:cNvSpPr txBox="1"/>
          <p:nvPr/>
        </p:nvSpPr>
        <p:spPr>
          <a:xfrm>
            <a:off x="155230" y="3372529"/>
            <a:ext cx="4830838" cy="2031325"/>
          </a:xfrm>
          <a:prstGeom prst="rect">
            <a:avLst/>
          </a:prstGeom>
          <a:noFill/>
        </p:spPr>
        <p:txBody>
          <a:bodyPr wrap="square">
            <a:spAutoFit/>
          </a:bodyPr>
          <a:lstStyle/>
          <a:p>
            <a:pPr>
              <a:buNone/>
            </a:pPr>
            <a:r>
              <a:rPr lang="en-US" altLang="en-US" dirty="0"/>
              <a:t>For more help, you can also visit </a:t>
            </a:r>
            <a:r>
              <a:rPr lang="en-US" altLang="en-US" dirty="0">
                <a:hlinkClick r:id="rId4">
                  <a:extLst>
                    <a:ext uri="{A12FA001-AC4F-418D-AE19-62706E023703}">
                      <ahyp:hlinkClr xmlns:ahyp="http://schemas.microsoft.com/office/drawing/2018/hyperlinkcolor" val="tx"/>
                    </a:ext>
                  </a:extLst>
                </a:hlinkClick>
              </a:rPr>
              <a:t>https://poets.org/text/close-reading-i-cannot-live-you</a:t>
            </a:r>
            <a:r>
              <a:rPr lang="en-US" altLang="en-US" dirty="0"/>
              <a:t>. You will find a sample of a close reading of an Emily Dickinson poem.</a:t>
            </a:r>
          </a:p>
          <a:p>
            <a:pPr>
              <a:buNone/>
            </a:pPr>
            <a:endParaRPr lang="en-US" altLang="en-US" dirty="0"/>
          </a:p>
          <a:p>
            <a:pPr>
              <a:buNone/>
            </a:pPr>
            <a:r>
              <a:rPr lang="en-US" altLang="en-US" dirty="0" err="1"/>
              <a:t>Poets.org</a:t>
            </a:r>
            <a:r>
              <a:rPr lang="en-US" altLang="en-US" dirty="0"/>
              <a:t> has examples of other close readings, too.</a:t>
            </a:r>
          </a:p>
        </p:txBody>
      </p:sp>
      <p:pic>
        <p:nvPicPr>
          <p:cNvPr id="10" name="Picture 9" descr="A qr code with a white background&#10;&#10;AI-generated content may be incorrect.">
            <a:extLst>
              <a:ext uri="{FF2B5EF4-FFF2-40B4-BE49-F238E27FC236}">
                <a16:creationId xmlns:a16="http://schemas.microsoft.com/office/drawing/2014/main" id="{89533D97-E6BA-EE8B-CCA4-AA5208A61F9D}"/>
              </a:ext>
            </a:extLst>
          </p:cNvPr>
          <p:cNvPicPr>
            <a:picLocks noChangeAspect="1"/>
          </p:cNvPicPr>
          <p:nvPr/>
        </p:nvPicPr>
        <p:blipFill>
          <a:blip r:embed="rId5"/>
          <a:stretch>
            <a:fillRect/>
          </a:stretch>
        </p:blipFill>
        <p:spPr>
          <a:xfrm>
            <a:off x="5283768" y="3396301"/>
            <a:ext cx="2191778" cy="2191778"/>
          </a:xfrm>
          <a:prstGeom prst="rect">
            <a:avLst/>
          </a:prstGeom>
        </p:spPr>
      </p:pic>
    </p:spTree>
    <p:extLst>
      <p:ext uri="{BB962C8B-B14F-4D97-AF65-F5344CB8AC3E}">
        <p14:creationId xmlns:p14="http://schemas.microsoft.com/office/powerpoint/2010/main" val="1711787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3A98C-A31B-3190-E5C2-8B7222194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4B416-A18A-556D-F4E9-18768631AC64}"/>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E54E5E5B-AAC0-6D9B-0488-41C825AED239}"/>
              </a:ext>
            </a:extLst>
          </p:cNvPr>
          <p:cNvSpPr>
            <a:spLocks noGrp="1"/>
          </p:cNvSpPr>
          <p:nvPr>
            <p:ph type="body" sz="quarter" idx="10"/>
          </p:nvPr>
        </p:nvSpPr>
        <p:spPr>
          <a:xfrm>
            <a:off x="606991" y="3434011"/>
            <a:ext cx="5977812" cy="2807149"/>
          </a:xfrm>
        </p:spPr>
        <p:txBody>
          <a:bodyPr vert="horz" lIns="91440" tIns="45720" rIns="91440" bIns="45720" rtlCol="0" anchor="t">
            <a:normAutofit/>
          </a:bodyPr>
          <a:lstStyle/>
          <a:p>
            <a:r>
              <a:rPr lang="en-US" dirty="0"/>
              <a:t>Purdue </a:t>
            </a:r>
            <a:r>
              <a:rPr lang="en-US" dirty="0">
                <a:ea typeface="+mn-lt"/>
                <a:cs typeface="+mn-lt"/>
              </a:rPr>
              <a:t>OWL</a:t>
            </a:r>
            <a:r>
              <a:rPr lang="en-US" dirty="0"/>
              <a:t> </a:t>
            </a:r>
          </a:p>
          <a:p>
            <a:r>
              <a:rPr lang="en-US" dirty="0"/>
              <a:t>Krach </a:t>
            </a:r>
            <a:r>
              <a:rPr lang="en-US" dirty="0">
                <a:ea typeface="+mn-lt"/>
                <a:cs typeface="+mn-lt"/>
              </a:rPr>
              <a:t>Leadership Center</a:t>
            </a:r>
          </a:p>
          <a:p>
            <a:endParaRPr lang="en-US" dirty="0"/>
          </a:p>
          <a:p>
            <a:r>
              <a:rPr lang="en-US" dirty="0"/>
              <a:t>Web</a:t>
            </a:r>
            <a:r>
              <a:rPr lang="en-US" dirty="0">
                <a:ea typeface="+mn-lt"/>
                <a:cs typeface="+mn-lt"/>
              </a:rPr>
              <a:t>: https://</a:t>
            </a:r>
            <a:r>
              <a:rPr lang="en-US" dirty="0" err="1">
                <a:ea typeface="+mn-lt"/>
                <a:cs typeface="+mn-lt"/>
              </a:rPr>
              <a:t>owl.purdue.edu</a:t>
            </a:r>
            <a:r>
              <a:rPr lang="en-US" dirty="0">
                <a:ea typeface="+mn-lt"/>
                <a:cs typeface="+mn-lt"/>
              </a:rPr>
              <a:t>/</a:t>
            </a:r>
          </a:p>
          <a:p>
            <a:r>
              <a:rPr lang="en-US" dirty="0"/>
              <a:t>Phone</a:t>
            </a:r>
            <a:r>
              <a:rPr lang="en-US" dirty="0">
                <a:ea typeface="+mn-lt"/>
                <a:cs typeface="+mn-lt"/>
              </a:rPr>
              <a:t>: (765) 494-3723</a:t>
            </a:r>
          </a:p>
          <a:p>
            <a:r>
              <a:rPr lang="en-US" dirty="0"/>
              <a:t>Email: </a:t>
            </a:r>
            <a:r>
              <a:rPr lang="en-US" dirty="0" err="1"/>
              <a:t>writing.lab@purdue.edu</a:t>
            </a:r>
            <a:endParaRPr lang="en-US" dirty="0"/>
          </a:p>
        </p:txBody>
      </p:sp>
    </p:spTree>
    <p:extLst>
      <p:ext uri="{BB962C8B-B14F-4D97-AF65-F5344CB8AC3E}">
        <p14:creationId xmlns:p14="http://schemas.microsoft.com/office/powerpoint/2010/main" val="404758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AD1C28-2600-7542-E9A4-0C8739EDF23D}"/>
              </a:ext>
            </a:extLst>
          </p:cNvPr>
          <p:cNvSpPr>
            <a:spLocks noGrp="1"/>
          </p:cNvSpPr>
          <p:nvPr>
            <p:ph type="body" sz="half" idx="2"/>
          </p:nvPr>
        </p:nvSpPr>
        <p:spPr>
          <a:xfrm>
            <a:off x="351064" y="1146565"/>
            <a:ext cx="2806204" cy="3601730"/>
          </a:xfrm>
        </p:spPr>
        <p:txBody>
          <a:bodyPr vert="horz" lIns="91440" tIns="45720" rIns="91440" bIns="45720" rtlCol="0" anchor="t">
            <a:noAutofit/>
          </a:bodyPr>
          <a:lstStyle/>
          <a:p>
            <a:r>
              <a:rPr lang="en-US" altLang="en-US" b="1" dirty="0"/>
              <a:t>A close reading</a:t>
            </a:r>
            <a:r>
              <a:rPr lang="en-US" altLang="en-US" dirty="0"/>
              <a:t> is the careful, sustained analysis of any text that focuses on significant details or patterns and that typically examines some aspect of the text’s form, craft, meanings, etc.</a:t>
            </a:r>
          </a:p>
        </p:txBody>
      </p:sp>
      <p:sp>
        <p:nvSpPr>
          <p:cNvPr id="4" name="Title 3">
            <a:extLst>
              <a:ext uri="{FF2B5EF4-FFF2-40B4-BE49-F238E27FC236}">
                <a16:creationId xmlns:a16="http://schemas.microsoft.com/office/drawing/2014/main" id="{FDD50425-C6CF-465E-06C4-01AD185DDC31}"/>
              </a:ext>
            </a:extLst>
          </p:cNvPr>
          <p:cNvSpPr>
            <a:spLocks noGrp="1"/>
          </p:cNvSpPr>
          <p:nvPr>
            <p:ph type="title"/>
          </p:nvPr>
        </p:nvSpPr>
        <p:spPr/>
        <p:txBody>
          <a:bodyPr>
            <a:normAutofit fontScale="90000"/>
          </a:bodyPr>
          <a:lstStyle/>
          <a:p>
            <a:r>
              <a:rPr lang="en-US" dirty="0">
                <a:latin typeface="Franklin Gothic Medium Cond"/>
              </a:rPr>
              <a:t>What is a Close Reading?</a:t>
            </a:r>
            <a:endParaRPr lang="en-US" dirty="0"/>
          </a:p>
        </p:txBody>
      </p:sp>
      <p:sp>
        <p:nvSpPr>
          <p:cNvPr id="13" name="Slide Number Placeholder 12">
            <a:extLst>
              <a:ext uri="{FF2B5EF4-FFF2-40B4-BE49-F238E27FC236}">
                <a16:creationId xmlns:a16="http://schemas.microsoft.com/office/drawing/2014/main" id="{1563EDD5-CC3E-D033-A1B9-65E8AA2E960D}"/>
              </a:ext>
            </a:extLst>
          </p:cNvPr>
          <p:cNvSpPr>
            <a:spLocks noGrp="1"/>
          </p:cNvSpPr>
          <p:nvPr>
            <p:ph type="sldNum" sz="quarter" idx="16"/>
          </p:nvPr>
        </p:nvSpPr>
        <p:spPr/>
        <p:txBody>
          <a:bodyPr/>
          <a:lstStyle/>
          <a:p>
            <a:fld id="{346097E4-2930-9D48-A5CE-AF00B0E70697}" type="slidenum">
              <a:rPr lang="en-US" smtClean="0"/>
              <a:t>3</a:t>
            </a:fld>
            <a:endParaRPr lang="en-US"/>
          </a:p>
        </p:txBody>
      </p:sp>
      <p:pic>
        <p:nvPicPr>
          <p:cNvPr id="9" name="Picture 8" descr="Closeup of hands holding an open book">
            <a:extLst>
              <a:ext uri="{FF2B5EF4-FFF2-40B4-BE49-F238E27FC236}">
                <a16:creationId xmlns:a16="http://schemas.microsoft.com/office/drawing/2014/main" id="{7BE5421C-6430-8C55-49F3-8E28201115BA}"/>
              </a:ext>
            </a:extLst>
          </p:cNvPr>
          <p:cNvPicPr>
            <a:picLocks noChangeAspect="1"/>
          </p:cNvPicPr>
          <p:nvPr/>
        </p:nvPicPr>
        <p:blipFill>
          <a:blip r:embed="rId3"/>
          <a:srcRect l="10433" r="16537" b="8564"/>
          <a:stretch>
            <a:fillRect/>
          </a:stretch>
        </p:blipFill>
        <p:spPr>
          <a:xfrm>
            <a:off x="3467819" y="1262837"/>
            <a:ext cx="5676181" cy="4738794"/>
          </a:xfrm>
          <a:prstGeom prst="rect">
            <a:avLst/>
          </a:prstGeom>
        </p:spPr>
      </p:pic>
    </p:spTree>
    <p:extLst>
      <p:ext uri="{BB962C8B-B14F-4D97-AF65-F5344CB8AC3E}">
        <p14:creationId xmlns:p14="http://schemas.microsoft.com/office/powerpoint/2010/main" val="3087558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D50425-C6CF-465E-06C4-01AD185DDC31}"/>
              </a:ext>
            </a:extLst>
          </p:cNvPr>
          <p:cNvSpPr>
            <a:spLocks noGrp="1"/>
          </p:cNvSpPr>
          <p:nvPr>
            <p:ph type="title"/>
          </p:nvPr>
        </p:nvSpPr>
        <p:spPr>
          <a:xfrm>
            <a:off x="351064" y="385004"/>
            <a:ext cx="8450036" cy="589032"/>
          </a:xfrm>
        </p:spPr>
        <p:txBody>
          <a:bodyPr anchor="ctr">
            <a:normAutofit/>
          </a:bodyPr>
          <a:lstStyle/>
          <a:p>
            <a:r>
              <a:rPr lang="en-US" altLang="en-US" sz="3200" dirty="0"/>
              <a:t>What is the Goal of Close Reading?</a:t>
            </a:r>
            <a:endParaRPr lang="en-US" sz="3200" dirty="0"/>
          </a:p>
        </p:txBody>
      </p:sp>
      <p:sp>
        <p:nvSpPr>
          <p:cNvPr id="7" name="Text Placeholder 6">
            <a:extLst>
              <a:ext uri="{FF2B5EF4-FFF2-40B4-BE49-F238E27FC236}">
                <a16:creationId xmlns:a16="http://schemas.microsoft.com/office/drawing/2014/main" id="{CFA6FA2E-4348-29C0-105C-CA125AB5CA9F}"/>
              </a:ext>
            </a:extLst>
          </p:cNvPr>
          <p:cNvSpPr>
            <a:spLocks noGrp="1"/>
          </p:cNvSpPr>
          <p:nvPr>
            <p:ph type="body" sz="quarter" idx="11"/>
          </p:nvPr>
        </p:nvSpPr>
        <p:spPr>
          <a:xfrm>
            <a:off x="342900" y="954291"/>
            <a:ext cx="8458200" cy="365760"/>
          </a:xfrm>
        </p:spPr>
        <p:txBody>
          <a:bodyPr vert="horz" lIns="91440" tIns="45720" rIns="91440" bIns="45720" rtlCol="0">
            <a:normAutofit/>
          </a:bodyPr>
          <a:lstStyle/>
          <a:p>
            <a:r>
              <a:rPr lang="en-US" altLang="en-US" dirty="0">
                <a:solidFill>
                  <a:schemeClr val="accent3"/>
                </a:solidFill>
              </a:rPr>
              <a:t>Overall, the goals of performing a close reading are to…</a:t>
            </a:r>
          </a:p>
        </p:txBody>
      </p:sp>
      <p:sp>
        <p:nvSpPr>
          <p:cNvPr id="13" name="Slide Number Placeholder 12">
            <a:extLst>
              <a:ext uri="{FF2B5EF4-FFF2-40B4-BE49-F238E27FC236}">
                <a16:creationId xmlns:a16="http://schemas.microsoft.com/office/drawing/2014/main" id="{1563EDD5-CC3E-D033-A1B9-65E8AA2E960D}"/>
              </a:ext>
            </a:extLst>
          </p:cNvPr>
          <p:cNvSpPr>
            <a:spLocks noGrp="1"/>
          </p:cNvSpPr>
          <p:nvPr>
            <p:ph type="sldNum" sz="quarter" idx="15"/>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4</a:t>
            </a:fld>
            <a:endParaRPr lang="en-US"/>
          </a:p>
        </p:txBody>
      </p:sp>
      <p:graphicFrame>
        <p:nvGraphicFramePr>
          <p:cNvPr id="15" name="Text Placeholder 2">
            <a:extLst>
              <a:ext uri="{FF2B5EF4-FFF2-40B4-BE49-F238E27FC236}">
                <a16:creationId xmlns:a16="http://schemas.microsoft.com/office/drawing/2014/main" id="{46D82671-1AB7-767A-9B8D-74A7EEF3CED0}"/>
              </a:ext>
            </a:extLst>
          </p:cNvPr>
          <p:cNvGraphicFramePr/>
          <p:nvPr>
            <p:extLst>
              <p:ext uri="{D42A27DB-BD31-4B8C-83A1-F6EECF244321}">
                <p14:modId xmlns:p14="http://schemas.microsoft.com/office/powerpoint/2010/main" val="2734275126"/>
              </p:ext>
            </p:extLst>
          </p:nvPr>
        </p:nvGraphicFramePr>
        <p:xfrm>
          <a:off x="49602" y="1320051"/>
          <a:ext cx="8450036" cy="445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0243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532BC-75D2-8529-C8B1-7A7C60F8AF50}"/>
            </a:ext>
          </a:extLst>
        </p:cNvPr>
        <p:cNvGrpSpPr/>
        <p:nvPr/>
      </p:nvGrpSpPr>
      <p:grpSpPr>
        <a:xfrm>
          <a:off x="0" y="0"/>
          <a:ext cx="0" cy="0"/>
          <a:chOff x="0" y="0"/>
          <a:chExt cx="0" cy="0"/>
        </a:xfrm>
      </p:grpSpPr>
      <p:pic>
        <p:nvPicPr>
          <p:cNvPr id="15" name="Video 14" descr="Book Turning A Page">
            <a:extLst>
              <a:ext uri="{FF2B5EF4-FFF2-40B4-BE49-F238E27FC236}">
                <a16:creationId xmlns:a16="http://schemas.microsoft.com/office/drawing/2014/main" id="{C5936707-2DEC-8445-CCF8-C7C7DFC537E6}"/>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6794" r="2" b="2"/>
          <a:stretch>
            <a:fillRect/>
          </a:stretch>
        </p:blipFill>
        <p:spPr>
          <a:xfrm>
            <a:off x="4891490" y="1643074"/>
            <a:ext cx="3909610" cy="2055591"/>
          </a:xfrm>
          <a:prstGeom prst="rect">
            <a:avLst/>
          </a:prstGeom>
          <a:noFill/>
        </p:spPr>
      </p:pic>
      <p:sp>
        <p:nvSpPr>
          <p:cNvPr id="4" name="Title 3">
            <a:extLst>
              <a:ext uri="{FF2B5EF4-FFF2-40B4-BE49-F238E27FC236}">
                <a16:creationId xmlns:a16="http://schemas.microsoft.com/office/drawing/2014/main" id="{35B1F841-7CD5-345D-8AEE-D8B911F23A24}"/>
              </a:ext>
            </a:extLst>
          </p:cNvPr>
          <p:cNvSpPr>
            <a:spLocks noGrp="1"/>
          </p:cNvSpPr>
          <p:nvPr>
            <p:ph type="title"/>
          </p:nvPr>
        </p:nvSpPr>
        <p:spPr>
          <a:xfrm>
            <a:off x="351064" y="385004"/>
            <a:ext cx="8450036" cy="589032"/>
          </a:xfrm>
        </p:spPr>
        <p:txBody>
          <a:bodyPr anchor="ctr">
            <a:normAutofit/>
          </a:bodyPr>
          <a:lstStyle/>
          <a:p>
            <a:r>
              <a:rPr lang="en-US" altLang="en-US" sz="3200" dirty="0"/>
              <a:t>Tips for Reading Poems</a:t>
            </a:r>
            <a:endParaRPr lang="en-US" sz="3200" dirty="0"/>
          </a:p>
        </p:txBody>
      </p:sp>
      <p:sp>
        <p:nvSpPr>
          <p:cNvPr id="7" name="Text Placeholder 6">
            <a:extLst>
              <a:ext uri="{FF2B5EF4-FFF2-40B4-BE49-F238E27FC236}">
                <a16:creationId xmlns:a16="http://schemas.microsoft.com/office/drawing/2014/main" id="{624B419E-BE95-1D02-FE8C-A00F24D032C7}"/>
              </a:ext>
            </a:extLst>
          </p:cNvPr>
          <p:cNvSpPr>
            <a:spLocks noGrp="1"/>
          </p:cNvSpPr>
          <p:nvPr>
            <p:ph type="body" sz="quarter" idx="15"/>
          </p:nvPr>
        </p:nvSpPr>
        <p:spPr>
          <a:xfrm>
            <a:off x="342900" y="954291"/>
            <a:ext cx="8458200" cy="365760"/>
          </a:xfrm>
        </p:spPr>
        <p:txBody>
          <a:bodyPr vert="horz" lIns="91440" tIns="45720" rIns="91440" bIns="45720" rtlCol="0">
            <a:normAutofit/>
          </a:bodyPr>
          <a:lstStyle/>
          <a:p>
            <a:r>
              <a:rPr lang="en-US" altLang="en-US" dirty="0">
                <a:solidFill>
                  <a:schemeClr val="accent3"/>
                </a:solidFill>
              </a:rPr>
              <a:t>When you first approach a poem…</a:t>
            </a:r>
          </a:p>
        </p:txBody>
      </p:sp>
      <p:sp>
        <p:nvSpPr>
          <p:cNvPr id="3" name="Text Placeholder 2">
            <a:extLst>
              <a:ext uri="{FF2B5EF4-FFF2-40B4-BE49-F238E27FC236}">
                <a16:creationId xmlns:a16="http://schemas.microsoft.com/office/drawing/2014/main" id="{10418695-ECE5-A766-7864-38474F2E002E}"/>
              </a:ext>
            </a:extLst>
          </p:cNvPr>
          <p:cNvSpPr>
            <a:spLocks noGrp="1"/>
          </p:cNvSpPr>
          <p:nvPr>
            <p:ph idx="18"/>
          </p:nvPr>
        </p:nvSpPr>
        <p:spPr>
          <a:xfrm>
            <a:off x="334737" y="1643074"/>
            <a:ext cx="4308874" cy="4307571"/>
          </a:xfrm>
        </p:spPr>
        <p:txBody>
          <a:bodyPr vert="horz" lIns="91440" tIns="45720" rIns="91440" bIns="45720" rtlCol="0">
            <a:normAutofit/>
          </a:bodyPr>
          <a:lstStyle/>
          <a:p>
            <a:pPr marL="213995" indent="-213995">
              <a:buFont typeface="Arial" panose="020B0604020202020204" pitchFamily="34" charset="0"/>
              <a:buChar char="•"/>
            </a:pPr>
            <a:r>
              <a:rPr lang="en-US" b="1" dirty="0"/>
              <a:t>Read the poem slowly</a:t>
            </a:r>
          </a:p>
          <a:p>
            <a:pPr marL="213995" indent="-213995">
              <a:buFont typeface="Arial" panose="020B0604020202020204" pitchFamily="34" charset="0"/>
              <a:buChar char="•"/>
            </a:pPr>
            <a:r>
              <a:rPr lang="en-US" b="1" dirty="0"/>
              <a:t>Read it at least twice</a:t>
            </a:r>
          </a:p>
          <a:p>
            <a:pPr marL="213995" indent="-213995">
              <a:buFont typeface="Arial" panose="020B0604020202020204" pitchFamily="34" charset="0"/>
              <a:buChar char="•"/>
            </a:pPr>
            <a:r>
              <a:rPr lang="en-US" b="1" dirty="0"/>
              <a:t>Read it aloud to yourself</a:t>
            </a:r>
          </a:p>
          <a:p>
            <a:pPr marL="213995" indent="-213995">
              <a:buFont typeface="Arial" panose="020B0604020202020204" pitchFamily="34" charset="0"/>
              <a:buChar char="•"/>
            </a:pPr>
            <a:r>
              <a:rPr lang="en-US" b="1" dirty="0"/>
              <a:t>Annotate important words, images, phrases, and sections</a:t>
            </a:r>
          </a:p>
          <a:p>
            <a:pPr marL="213995" indent="-213995">
              <a:buFont typeface="Arial" panose="020B0604020202020204" pitchFamily="34" charset="0"/>
              <a:buChar char="•"/>
            </a:pPr>
            <a:endParaRPr lang="en-US" b="1" dirty="0"/>
          </a:p>
        </p:txBody>
      </p:sp>
      <p:sp>
        <p:nvSpPr>
          <p:cNvPr id="13" name="Slide Number Placeholder 12">
            <a:extLst>
              <a:ext uri="{FF2B5EF4-FFF2-40B4-BE49-F238E27FC236}">
                <a16:creationId xmlns:a16="http://schemas.microsoft.com/office/drawing/2014/main" id="{6E302E48-D409-0FAB-F4ED-D4C5D7E47FB8}"/>
              </a:ext>
            </a:extLst>
          </p:cNvPr>
          <p:cNvSpPr>
            <a:spLocks noGrp="1"/>
          </p:cNvSpPr>
          <p:nvPr>
            <p:ph type="sldNum" sz="quarter" idx="20"/>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5</a:t>
            </a:fld>
            <a:endParaRPr lang="en-US"/>
          </a:p>
        </p:txBody>
      </p:sp>
    </p:spTree>
    <p:extLst>
      <p:ext uri="{BB962C8B-B14F-4D97-AF65-F5344CB8AC3E}">
        <p14:creationId xmlns:p14="http://schemas.microsoft.com/office/powerpoint/2010/main" val="185532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5"/>
                                        </p:tgtEl>
                                      </p:cBhvr>
                                    </p:cmd>
                                  </p:childTnLst>
                                </p:cTn>
                              </p:par>
                            </p:childTnLst>
                          </p:cTn>
                        </p:par>
                      </p:childTnLst>
                    </p:cTn>
                  </p:par>
                </p:childTnLst>
              </p:cTn>
              <p:nextCondLst>
                <p:cond evt="onClick" delay="0">
                  <p:tgtEl>
                    <p:spTgt spid="15"/>
                  </p:tgtEl>
                </p:cond>
              </p:nextCondLst>
            </p:seq>
            <p:video>
              <p:cMediaNode mute="1">
                <p:cTn id="28" repeatCount="indefinite" fill="hold" display="0">
                  <p:stCondLst>
                    <p:cond delay="indefinite"/>
                  </p:stCondLst>
                </p:cTn>
                <p:tgtEl>
                  <p:spTgt spid="1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6FAFB-6158-0C2C-E27C-B41A80FC7DC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A332E7-4053-C7B5-3C23-F8E7FA3CD4D0}"/>
              </a:ext>
            </a:extLst>
          </p:cNvPr>
          <p:cNvSpPr>
            <a:spLocks noGrp="1"/>
          </p:cNvSpPr>
          <p:nvPr>
            <p:ph type="title"/>
          </p:nvPr>
        </p:nvSpPr>
        <p:spPr>
          <a:xfrm>
            <a:off x="342902" y="250166"/>
            <a:ext cx="3863338" cy="531811"/>
          </a:xfrm>
        </p:spPr>
        <p:txBody>
          <a:bodyPr anchor="b">
            <a:noAutofit/>
          </a:bodyPr>
          <a:lstStyle/>
          <a:p>
            <a:r>
              <a:rPr lang="en-US" altLang="en-US" sz="3200" dirty="0"/>
              <a:t>Tips for Reading Poems</a:t>
            </a:r>
            <a:endParaRPr lang="en-US" sz="3200" dirty="0"/>
          </a:p>
        </p:txBody>
      </p:sp>
      <p:sp>
        <p:nvSpPr>
          <p:cNvPr id="7" name="Text Placeholder 6">
            <a:extLst>
              <a:ext uri="{FF2B5EF4-FFF2-40B4-BE49-F238E27FC236}">
                <a16:creationId xmlns:a16="http://schemas.microsoft.com/office/drawing/2014/main" id="{77D7E677-912F-4AE0-7E71-E50F5D3A7830}"/>
              </a:ext>
            </a:extLst>
          </p:cNvPr>
          <p:cNvSpPr>
            <a:spLocks noGrp="1"/>
          </p:cNvSpPr>
          <p:nvPr>
            <p:ph type="body" sz="half" idx="2"/>
          </p:nvPr>
        </p:nvSpPr>
        <p:spPr>
          <a:xfrm>
            <a:off x="342901" y="971758"/>
            <a:ext cx="5740907" cy="4298605"/>
          </a:xfrm>
        </p:spPr>
        <p:txBody>
          <a:bodyPr vert="horz" lIns="91440" tIns="45720" rIns="91440" bIns="45720" rtlCol="0">
            <a:normAutofit/>
          </a:bodyPr>
          <a:lstStyle/>
          <a:p>
            <a:r>
              <a:rPr lang="en-US" altLang="en-US" dirty="0">
                <a:solidFill>
                  <a:schemeClr val="accent3"/>
                </a:solidFill>
                <a:latin typeface="Franklin Gothic Medium Cond" panose="020B0606030402020204" pitchFamily="34" charset="0"/>
              </a:rPr>
              <a:t>If you’re struggling with a poem, also try the following:</a:t>
            </a:r>
          </a:p>
        </p:txBody>
      </p:sp>
      <p:sp>
        <p:nvSpPr>
          <p:cNvPr id="13" name="Slide Number Placeholder 12">
            <a:extLst>
              <a:ext uri="{FF2B5EF4-FFF2-40B4-BE49-F238E27FC236}">
                <a16:creationId xmlns:a16="http://schemas.microsoft.com/office/drawing/2014/main" id="{F95B1A02-1D50-5623-D607-3973F6A95574}"/>
              </a:ext>
            </a:extLst>
          </p:cNvPr>
          <p:cNvSpPr>
            <a:spLocks noGrp="1"/>
          </p:cNvSpPr>
          <p:nvPr>
            <p:ph type="sldNum" sz="quarter" idx="10"/>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6</a:t>
            </a:fld>
            <a:endParaRPr lang="en-US"/>
          </a:p>
        </p:txBody>
      </p:sp>
      <p:graphicFrame>
        <p:nvGraphicFramePr>
          <p:cNvPr id="15" name="Text Placeholder 2">
            <a:extLst>
              <a:ext uri="{FF2B5EF4-FFF2-40B4-BE49-F238E27FC236}">
                <a16:creationId xmlns:a16="http://schemas.microsoft.com/office/drawing/2014/main" id="{10042434-88E9-3356-B8AD-0B84B723A300}"/>
              </a:ext>
            </a:extLst>
          </p:cNvPr>
          <p:cNvGraphicFramePr/>
          <p:nvPr>
            <p:extLst>
              <p:ext uri="{D42A27DB-BD31-4B8C-83A1-F6EECF244321}">
                <p14:modId xmlns:p14="http://schemas.microsoft.com/office/powerpoint/2010/main" val="1915488290"/>
              </p:ext>
            </p:extLst>
          </p:nvPr>
        </p:nvGraphicFramePr>
        <p:xfrm>
          <a:off x="2274571" y="1868053"/>
          <a:ext cx="4997195" cy="3877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5525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2B5BF-8762-DDC6-2FCD-24A53FECB4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BB1209-184E-F33F-77C8-9FEA582E5EC1}"/>
              </a:ext>
            </a:extLst>
          </p:cNvPr>
          <p:cNvSpPr>
            <a:spLocks noGrp="1"/>
          </p:cNvSpPr>
          <p:nvPr>
            <p:ph type="title"/>
          </p:nvPr>
        </p:nvSpPr>
        <p:spPr>
          <a:xfrm>
            <a:off x="351064" y="385004"/>
            <a:ext cx="8450036" cy="589032"/>
          </a:xfrm>
        </p:spPr>
        <p:txBody>
          <a:bodyPr anchor="ctr">
            <a:normAutofit/>
          </a:bodyPr>
          <a:lstStyle/>
          <a:p>
            <a:r>
              <a:rPr lang="en-US" altLang="en-US" sz="3300"/>
              <a:t>Close Reading: Step 1</a:t>
            </a:r>
            <a:endParaRPr lang="en-US" sz="3300"/>
          </a:p>
        </p:txBody>
      </p:sp>
      <p:sp>
        <p:nvSpPr>
          <p:cNvPr id="3" name="Text Placeholder 2">
            <a:extLst>
              <a:ext uri="{FF2B5EF4-FFF2-40B4-BE49-F238E27FC236}">
                <a16:creationId xmlns:a16="http://schemas.microsoft.com/office/drawing/2014/main" id="{7BC97070-F12C-A2F4-BF88-90ED09D54F41}"/>
              </a:ext>
            </a:extLst>
          </p:cNvPr>
          <p:cNvSpPr>
            <a:spLocks noGrp="1"/>
          </p:cNvSpPr>
          <p:nvPr>
            <p:ph idx="12"/>
          </p:nvPr>
        </p:nvSpPr>
        <p:spPr>
          <a:xfrm>
            <a:off x="351065" y="1543324"/>
            <a:ext cx="4380803" cy="4390338"/>
          </a:xfrm>
        </p:spPr>
        <p:txBody>
          <a:bodyPr vert="horz" lIns="91440" tIns="45720" rIns="91440" bIns="45720" rtlCol="0">
            <a:normAutofit/>
          </a:bodyPr>
          <a:lstStyle/>
          <a:p>
            <a:pPr marL="213995" indent="-213995">
              <a:buFont typeface="Arial" panose="020B0604020202020204" pitchFamily="34" charset="0"/>
              <a:buChar char="•"/>
            </a:pPr>
            <a:r>
              <a:rPr lang="en-US" b="1" dirty="0"/>
              <a:t>What subject(s) does the poem address?</a:t>
            </a:r>
          </a:p>
          <a:p>
            <a:pPr marL="213995" indent="-213995">
              <a:buFont typeface="Arial" panose="020B0604020202020204" pitchFamily="34" charset="0"/>
              <a:buChar char="•"/>
            </a:pPr>
            <a:r>
              <a:rPr lang="en-US" b="1" dirty="0"/>
              <a:t>Who is the speaker of the poem?</a:t>
            </a:r>
          </a:p>
          <a:p>
            <a:pPr marL="213995" indent="-213995">
              <a:buFont typeface="Arial" panose="020B0604020202020204" pitchFamily="34" charset="0"/>
              <a:buChar char="•"/>
            </a:pPr>
            <a:r>
              <a:rPr lang="en-US" b="1" dirty="0"/>
              <a:t>What is the poem’s larger context?</a:t>
            </a:r>
          </a:p>
          <a:p>
            <a:pPr marL="213995" indent="-213995">
              <a:buFont typeface="Arial" panose="020B0604020202020204" pitchFamily="34" charset="0"/>
              <a:buChar char="•"/>
            </a:pPr>
            <a:r>
              <a:rPr lang="en-US" b="1" dirty="0"/>
              <a:t>What genre or mode of poem are you dealing with?</a:t>
            </a:r>
          </a:p>
        </p:txBody>
      </p:sp>
      <p:pic>
        <p:nvPicPr>
          <p:cNvPr id="5" name="Picture 4" descr="A hand writing on a notebook&#10;&#10;AI-generated content may be incorrect.">
            <a:extLst>
              <a:ext uri="{FF2B5EF4-FFF2-40B4-BE49-F238E27FC236}">
                <a16:creationId xmlns:a16="http://schemas.microsoft.com/office/drawing/2014/main" id="{78FB081B-43C3-BBDA-231B-50FA8E54C23D}"/>
              </a:ext>
            </a:extLst>
          </p:cNvPr>
          <p:cNvPicPr>
            <a:picLocks noChangeAspect="1"/>
          </p:cNvPicPr>
          <p:nvPr/>
        </p:nvPicPr>
        <p:blipFill>
          <a:blip r:embed="rId3">
            <a:extLst>
              <a:ext uri="{837473B0-CC2E-450A-ABE3-18F120FF3D39}">
                <a1611:picAttrSrcUrl xmlns:a1611="http://schemas.microsoft.com/office/drawing/2016/11/main" r:id="rId4"/>
              </a:ext>
            </a:extLst>
          </a:blip>
          <a:srcRect l="21332" r="11934" b="-2"/>
          <a:stretch>
            <a:fillRect/>
          </a:stretch>
        </p:blipFill>
        <p:spPr>
          <a:xfrm>
            <a:off x="4731868" y="1543324"/>
            <a:ext cx="4069232" cy="4390338"/>
          </a:xfrm>
          <a:prstGeom prst="rect">
            <a:avLst/>
          </a:prstGeom>
          <a:noFill/>
        </p:spPr>
      </p:pic>
      <p:sp>
        <p:nvSpPr>
          <p:cNvPr id="7" name="Text Placeholder 6">
            <a:extLst>
              <a:ext uri="{FF2B5EF4-FFF2-40B4-BE49-F238E27FC236}">
                <a16:creationId xmlns:a16="http://schemas.microsoft.com/office/drawing/2014/main" id="{0869F754-0004-CB50-3690-1FADC7016375}"/>
              </a:ext>
            </a:extLst>
          </p:cNvPr>
          <p:cNvSpPr>
            <a:spLocks noGrp="1"/>
          </p:cNvSpPr>
          <p:nvPr>
            <p:ph type="body" sz="quarter" idx="11"/>
          </p:nvPr>
        </p:nvSpPr>
        <p:spPr>
          <a:xfrm>
            <a:off x="342900" y="954291"/>
            <a:ext cx="8458200" cy="365760"/>
          </a:xfrm>
        </p:spPr>
        <p:txBody>
          <a:bodyPr vert="horz" lIns="91440" tIns="45720" rIns="91440" bIns="45720" rtlCol="0">
            <a:normAutofit/>
          </a:bodyPr>
          <a:lstStyle/>
          <a:p>
            <a:r>
              <a:rPr lang="en-US" altLang="en-US" dirty="0">
                <a:solidFill>
                  <a:schemeClr val="accent3"/>
                </a:solidFill>
              </a:rPr>
              <a:t>Understand the </a:t>
            </a:r>
            <a:r>
              <a:rPr lang="en-US" altLang="en-US" b="1" dirty="0">
                <a:solidFill>
                  <a:schemeClr val="accent3"/>
                </a:solidFill>
              </a:rPr>
              <a:t>poet’s project</a:t>
            </a:r>
            <a:r>
              <a:rPr lang="en-US" altLang="en-US" dirty="0">
                <a:solidFill>
                  <a:schemeClr val="accent3"/>
                </a:solidFill>
              </a:rPr>
              <a:t>.</a:t>
            </a:r>
          </a:p>
        </p:txBody>
      </p:sp>
      <p:sp>
        <p:nvSpPr>
          <p:cNvPr id="13" name="Slide Number Placeholder 12">
            <a:extLst>
              <a:ext uri="{FF2B5EF4-FFF2-40B4-BE49-F238E27FC236}">
                <a16:creationId xmlns:a16="http://schemas.microsoft.com/office/drawing/2014/main" id="{E8666601-8A01-D21A-E098-20E541FE6C77}"/>
              </a:ext>
            </a:extLst>
          </p:cNvPr>
          <p:cNvSpPr>
            <a:spLocks noGrp="1"/>
          </p:cNvSpPr>
          <p:nvPr>
            <p:ph type="sldNum" sz="quarter" idx="14"/>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7</a:t>
            </a:fld>
            <a:endParaRPr lang="en-US"/>
          </a:p>
        </p:txBody>
      </p:sp>
    </p:spTree>
    <p:extLst>
      <p:ext uri="{BB962C8B-B14F-4D97-AF65-F5344CB8AC3E}">
        <p14:creationId xmlns:p14="http://schemas.microsoft.com/office/powerpoint/2010/main" val="343693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68AF3-D7FE-73CD-8D2F-A7B4C2B41B7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01FBD2-4549-FBEF-F833-99821B684E67}"/>
              </a:ext>
            </a:extLst>
          </p:cNvPr>
          <p:cNvSpPr>
            <a:spLocks noGrp="1"/>
          </p:cNvSpPr>
          <p:nvPr>
            <p:ph type="title"/>
          </p:nvPr>
        </p:nvSpPr>
        <p:spPr/>
        <p:txBody>
          <a:bodyPr>
            <a:normAutofit fontScale="90000"/>
          </a:bodyPr>
          <a:lstStyle/>
          <a:p>
            <a:r>
              <a:rPr lang="en-US" altLang="en-US" dirty="0"/>
              <a:t>Common Poetic Modes</a:t>
            </a:r>
            <a:endParaRPr lang="en-US" dirty="0"/>
          </a:p>
        </p:txBody>
      </p:sp>
      <p:sp>
        <p:nvSpPr>
          <p:cNvPr id="10" name="Content Placeholder 9">
            <a:extLst>
              <a:ext uri="{FF2B5EF4-FFF2-40B4-BE49-F238E27FC236}">
                <a16:creationId xmlns:a16="http://schemas.microsoft.com/office/drawing/2014/main" id="{0DDB2076-9830-7FAA-8253-0AC79E453978}"/>
              </a:ext>
            </a:extLst>
          </p:cNvPr>
          <p:cNvSpPr>
            <a:spLocks noGrp="1"/>
          </p:cNvSpPr>
          <p:nvPr>
            <p:ph idx="12"/>
          </p:nvPr>
        </p:nvSpPr>
        <p:spPr>
          <a:xfrm>
            <a:off x="810884" y="1513371"/>
            <a:ext cx="2943570" cy="4390338"/>
          </a:xfrm>
        </p:spPr>
        <p:txBody>
          <a:bodyPr/>
          <a:lstStyle/>
          <a:p>
            <a:pPr marL="0" indent="0" algn="r">
              <a:buNone/>
            </a:pPr>
            <a:r>
              <a:rPr lang="en-US" b="1" dirty="0"/>
              <a:t>Lyric</a:t>
            </a:r>
          </a:p>
          <a:p>
            <a:pPr marL="0" indent="0" algn="r">
              <a:buNone/>
            </a:pPr>
            <a:r>
              <a:rPr lang="en-US" b="1" dirty="0"/>
              <a:t>Narrative</a:t>
            </a:r>
          </a:p>
          <a:p>
            <a:pPr marL="0" indent="0" algn="r">
              <a:buNone/>
            </a:pPr>
            <a:r>
              <a:rPr lang="en-US" b="1" dirty="0"/>
              <a:t>Dramatic</a:t>
            </a:r>
          </a:p>
          <a:p>
            <a:pPr marL="0" indent="0" algn="r">
              <a:buNone/>
            </a:pPr>
            <a:r>
              <a:rPr lang="en-US" b="1" dirty="0"/>
              <a:t>Elegy</a:t>
            </a:r>
          </a:p>
          <a:p>
            <a:pPr marL="0" indent="0" algn="r">
              <a:buNone/>
            </a:pPr>
            <a:r>
              <a:rPr lang="en-US" b="1" dirty="0"/>
              <a:t>Ars Poetica</a:t>
            </a:r>
          </a:p>
        </p:txBody>
      </p:sp>
      <p:sp>
        <p:nvSpPr>
          <p:cNvPr id="11" name="Content Placeholder 10">
            <a:extLst>
              <a:ext uri="{FF2B5EF4-FFF2-40B4-BE49-F238E27FC236}">
                <a16:creationId xmlns:a16="http://schemas.microsoft.com/office/drawing/2014/main" id="{A63B669A-877A-4281-A6C3-7207F3290A92}"/>
              </a:ext>
            </a:extLst>
          </p:cNvPr>
          <p:cNvSpPr>
            <a:spLocks noGrp="1"/>
          </p:cNvSpPr>
          <p:nvPr>
            <p:ph idx="13"/>
          </p:nvPr>
        </p:nvSpPr>
        <p:spPr>
          <a:xfrm>
            <a:off x="4318682" y="1513371"/>
            <a:ext cx="3134541" cy="4390338"/>
          </a:xfrm>
        </p:spPr>
        <p:txBody>
          <a:bodyPr/>
          <a:lstStyle/>
          <a:p>
            <a:pPr marL="0" indent="0">
              <a:buNone/>
            </a:pPr>
            <a:r>
              <a:rPr lang="en-US" dirty="0"/>
              <a:t>Associative, vivid language</a:t>
            </a:r>
          </a:p>
          <a:p>
            <a:pPr marL="0" indent="0">
              <a:buNone/>
            </a:pPr>
            <a:r>
              <a:rPr lang="en-US" dirty="0"/>
              <a:t>Tells a story</a:t>
            </a:r>
          </a:p>
          <a:p>
            <a:pPr marL="0" indent="0">
              <a:buNone/>
            </a:pPr>
            <a:r>
              <a:rPr lang="en-US" dirty="0"/>
              <a:t>Lyric and narrative elements</a:t>
            </a:r>
          </a:p>
          <a:p>
            <a:pPr marL="0" indent="0">
              <a:buNone/>
            </a:pPr>
            <a:r>
              <a:rPr lang="en-US" dirty="0"/>
              <a:t>Laments or remembers</a:t>
            </a:r>
          </a:p>
          <a:p>
            <a:pPr marL="0" indent="0">
              <a:buNone/>
            </a:pPr>
            <a:r>
              <a:rPr lang="en-US" dirty="0"/>
              <a:t>Explores writing as a subject</a:t>
            </a:r>
          </a:p>
        </p:txBody>
      </p:sp>
      <p:sp>
        <p:nvSpPr>
          <p:cNvPr id="3" name="Text Placeholder 2">
            <a:extLst>
              <a:ext uri="{FF2B5EF4-FFF2-40B4-BE49-F238E27FC236}">
                <a16:creationId xmlns:a16="http://schemas.microsoft.com/office/drawing/2014/main" id="{255CEA7A-13C5-E6D0-E16D-39B25F9369EB}"/>
              </a:ext>
            </a:extLst>
          </p:cNvPr>
          <p:cNvSpPr>
            <a:spLocks noGrp="1"/>
          </p:cNvSpPr>
          <p:nvPr>
            <p:ph type="body" sz="quarter" idx="11"/>
          </p:nvPr>
        </p:nvSpPr>
        <p:spPr/>
        <p:txBody>
          <a:bodyPr vert="horz" lIns="91440" tIns="45720" rIns="91440" bIns="45720" rtlCol="0" anchor="t">
            <a:noAutofit/>
          </a:bodyPr>
          <a:lstStyle/>
          <a:p>
            <a:pPr>
              <a:lnSpc>
                <a:spcPct val="100000"/>
              </a:lnSpc>
            </a:pPr>
            <a:r>
              <a:rPr lang="en-US" sz="1950" dirty="0">
                <a:solidFill>
                  <a:schemeClr val="accent3"/>
                </a:solidFill>
              </a:rPr>
              <a:t>Mode can affect our expectations of a poem and the conventions the poet employs/ alters.</a:t>
            </a:r>
          </a:p>
        </p:txBody>
      </p:sp>
      <p:sp>
        <p:nvSpPr>
          <p:cNvPr id="13" name="Slide Number Placeholder 12">
            <a:extLst>
              <a:ext uri="{FF2B5EF4-FFF2-40B4-BE49-F238E27FC236}">
                <a16:creationId xmlns:a16="http://schemas.microsoft.com/office/drawing/2014/main" id="{1CC69EA4-E048-501B-A9C7-4A0FE210C83C}"/>
              </a:ext>
            </a:extLst>
          </p:cNvPr>
          <p:cNvSpPr>
            <a:spLocks noGrp="1"/>
          </p:cNvSpPr>
          <p:nvPr>
            <p:ph type="sldNum" sz="quarter" idx="14"/>
          </p:nvPr>
        </p:nvSpPr>
        <p:spPr/>
        <p:txBody>
          <a:bodyPr/>
          <a:lstStyle/>
          <a:p>
            <a:fld id="{346097E4-2930-9D48-A5CE-AF00B0E70697}" type="slidenum">
              <a:rPr lang="en-US" smtClean="0"/>
              <a:t>8</a:t>
            </a:fld>
            <a:endParaRPr lang="en-US"/>
          </a:p>
        </p:txBody>
      </p:sp>
      <p:sp>
        <p:nvSpPr>
          <p:cNvPr id="12" name="Arrow: Right 11">
            <a:extLst>
              <a:ext uri="{FF2B5EF4-FFF2-40B4-BE49-F238E27FC236}">
                <a16:creationId xmlns:a16="http://schemas.microsoft.com/office/drawing/2014/main" id="{D13B97A0-6AF8-832D-FC20-C106A5C7A762}"/>
              </a:ext>
            </a:extLst>
          </p:cNvPr>
          <p:cNvSpPr/>
          <p:nvPr/>
        </p:nvSpPr>
        <p:spPr>
          <a:xfrm>
            <a:off x="3780450" y="1614631"/>
            <a:ext cx="513426" cy="148656"/>
          </a:xfrm>
          <a:prstGeom prst="rightArrow">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accent3"/>
              </a:solidFill>
            </a:endParaRPr>
          </a:p>
        </p:txBody>
      </p:sp>
      <p:sp>
        <p:nvSpPr>
          <p:cNvPr id="14" name="Arrow: Right 13">
            <a:extLst>
              <a:ext uri="{FF2B5EF4-FFF2-40B4-BE49-F238E27FC236}">
                <a16:creationId xmlns:a16="http://schemas.microsoft.com/office/drawing/2014/main" id="{B67715A5-7166-5B7B-1BA6-C4C1BBBD8190}"/>
              </a:ext>
            </a:extLst>
          </p:cNvPr>
          <p:cNvSpPr/>
          <p:nvPr/>
        </p:nvSpPr>
        <p:spPr>
          <a:xfrm>
            <a:off x="3779260" y="1953711"/>
            <a:ext cx="513426" cy="148656"/>
          </a:xfrm>
          <a:prstGeom prst="rightArrow">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accent3"/>
              </a:solidFill>
            </a:endParaRPr>
          </a:p>
        </p:txBody>
      </p:sp>
      <p:sp>
        <p:nvSpPr>
          <p:cNvPr id="15" name="Arrow: Right 14">
            <a:extLst>
              <a:ext uri="{FF2B5EF4-FFF2-40B4-BE49-F238E27FC236}">
                <a16:creationId xmlns:a16="http://schemas.microsoft.com/office/drawing/2014/main" id="{9A1141E5-5D9F-B234-DBE6-9C683FBB73BB}"/>
              </a:ext>
            </a:extLst>
          </p:cNvPr>
          <p:cNvSpPr/>
          <p:nvPr/>
        </p:nvSpPr>
        <p:spPr>
          <a:xfrm>
            <a:off x="3779260" y="2300337"/>
            <a:ext cx="513426" cy="148656"/>
          </a:xfrm>
          <a:prstGeom prst="rightArrow">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accent3"/>
              </a:solidFill>
            </a:endParaRPr>
          </a:p>
        </p:txBody>
      </p:sp>
      <p:sp>
        <p:nvSpPr>
          <p:cNvPr id="16" name="Arrow: Right 15">
            <a:extLst>
              <a:ext uri="{FF2B5EF4-FFF2-40B4-BE49-F238E27FC236}">
                <a16:creationId xmlns:a16="http://schemas.microsoft.com/office/drawing/2014/main" id="{3DD8DF38-2A36-3BCC-C566-209CA09C0577}"/>
              </a:ext>
            </a:extLst>
          </p:cNvPr>
          <p:cNvSpPr/>
          <p:nvPr/>
        </p:nvSpPr>
        <p:spPr>
          <a:xfrm>
            <a:off x="3779260" y="2983513"/>
            <a:ext cx="513426" cy="148656"/>
          </a:xfrm>
          <a:prstGeom prst="rightArrow">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accent3"/>
              </a:solidFill>
            </a:endParaRPr>
          </a:p>
        </p:txBody>
      </p:sp>
      <p:sp>
        <p:nvSpPr>
          <p:cNvPr id="17" name="Arrow: Right 16">
            <a:extLst>
              <a:ext uri="{FF2B5EF4-FFF2-40B4-BE49-F238E27FC236}">
                <a16:creationId xmlns:a16="http://schemas.microsoft.com/office/drawing/2014/main" id="{1B101B99-F807-7844-D576-F15C5CB5C911}"/>
              </a:ext>
            </a:extLst>
          </p:cNvPr>
          <p:cNvSpPr/>
          <p:nvPr/>
        </p:nvSpPr>
        <p:spPr>
          <a:xfrm>
            <a:off x="3779260" y="2648893"/>
            <a:ext cx="513426" cy="148656"/>
          </a:xfrm>
          <a:prstGeom prst="rightArrow">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552702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5239F-96E7-9445-D808-349C2058C5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96833-FB78-5ED8-5DC3-0A09E520A44D}"/>
              </a:ext>
            </a:extLst>
          </p:cNvPr>
          <p:cNvSpPr>
            <a:spLocks noGrp="1"/>
          </p:cNvSpPr>
          <p:nvPr>
            <p:ph type="title"/>
          </p:nvPr>
        </p:nvSpPr>
        <p:spPr>
          <a:xfrm>
            <a:off x="351064" y="385004"/>
            <a:ext cx="8450036" cy="589032"/>
          </a:xfrm>
        </p:spPr>
        <p:txBody>
          <a:bodyPr anchor="ctr">
            <a:normAutofit/>
          </a:bodyPr>
          <a:lstStyle/>
          <a:p>
            <a:r>
              <a:rPr lang="en-US" altLang="en-US" sz="3300"/>
              <a:t>Close Reading: Step 2</a:t>
            </a:r>
            <a:endParaRPr lang="en-US" sz="3300"/>
          </a:p>
        </p:txBody>
      </p:sp>
      <p:sp>
        <p:nvSpPr>
          <p:cNvPr id="3" name="Text Placeholder 2">
            <a:extLst>
              <a:ext uri="{FF2B5EF4-FFF2-40B4-BE49-F238E27FC236}">
                <a16:creationId xmlns:a16="http://schemas.microsoft.com/office/drawing/2014/main" id="{474B2113-D724-CFFF-6355-6E80F1BAF7CC}"/>
              </a:ext>
            </a:extLst>
          </p:cNvPr>
          <p:cNvSpPr>
            <a:spLocks noGrp="1"/>
          </p:cNvSpPr>
          <p:nvPr>
            <p:ph idx="12"/>
          </p:nvPr>
        </p:nvSpPr>
        <p:spPr>
          <a:xfrm>
            <a:off x="351065" y="1543324"/>
            <a:ext cx="4220935" cy="2370197"/>
          </a:xfrm>
        </p:spPr>
        <p:txBody>
          <a:bodyPr vert="horz" lIns="91440" tIns="45720" rIns="91440" bIns="45720" rtlCol="0">
            <a:normAutofit/>
          </a:bodyPr>
          <a:lstStyle/>
          <a:p>
            <a:pPr>
              <a:buFont typeface="Arial" panose="020B0604020202020204" pitchFamily="34" charset="0"/>
              <a:buChar char="•"/>
            </a:pPr>
            <a:r>
              <a:rPr lang="en-US" b="1" dirty="0"/>
              <a:t>Use of closed or nonce form</a:t>
            </a:r>
          </a:p>
          <a:p>
            <a:pPr>
              <a:buFont typeface="Arial" panose="020B0604020202020204" pitchFamily="34" charset="0"/>
              <a:buChar char="•"/>
            </a:pPr>
            <a:r>
              <a:rPr lang="en-US" b="1" dirty="0"/>
              <a:t>Stanzaic make-up</a:t>
            </a:r>
          </a:p>
          <a:p>
            <a:pPr>
              <a:buFont typeface="Arial" panose="020B0604020202020204" pitchFamily="34" charset="0"/>
              <a:buChar char="•"/>
            </a:pPr>
            <a:r>
              <a:rPr lang="en-US" b="1" dirty="0"/>
              <a:t>Devices like repetition, punctuation, or section divisions</a:t>
            </a:r>
          </a:p>
          <a:p>
            <a:pPr>
              <a:buFont typeface="Arial" panose="020B0604020202020204" pitchFamily="34" charset="0"/>
              <a:buChar char="•"/>
            </a:pPr>
            <a:r>
              <a:rPr lang="en-US" b="1" dirty="0"/>
              <a:t>Use of negative vs. positive space</a:t>
            </a:r>
          </a:p>
          <a:p>
            <a:pPr>
              <a:buFont typeface="Arial" panose="020B0604020202020204" pitchFamily="34" charset="0"/>
              <a:buChar char="•"/>
            </a:pPr>
            <a:r>
              <a:rPr lang="en-US" b="1" dirty="0"/>
              <a:t>How is the poem put together?</a:t>
            </a:r>
          </a:p>
        </p:txBody>
      </p:sp>
      <p:pic>
        <p:nvPicPr>
          <p:cNvPr id="5" name="Picture 4" descr="A close-up of hands holding a piece of clay&#10;&#10;AI-generated content may be incorrect.">
            <a:extLst>
              <a:ext uri="{FF2B5EF4-FFF2-40B4-BE49-F238E27FC236}">
                <a16:creationId xmlns:a16="http://schemas.microsoft.com/office/drawing/2014/main" id="{165308D9-F221-1A7D-0AFC-9143A33CDAD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72000" y="1197309"/>
            <a:ext cx="4069232" cy="2716212"/>
          </a:xfrm>
          <a:prstGeom prst="rect">
            <a:avLst/>
          </a:prstGeom>
          <a:noFill/>
        </p:spPr>
      </p:pic>
      <p:sp>
        <p:nvSpPr>
          <p:cNvPr id="7" name="Text Placeholder 6">
            <a:extLst>
              <a:ext uri="{FF2B5EF4-FFF2-40B4-BE49-F238E27FC236}">
                <a16:creationId xmlns:a16="http://schemas.microsoft.com/office/drawing/2014/main" id="{6D99371C-70B6-492B-05EC-EE4264BBC9DF}"/>
              </a:ext>
            </a:extLst>
          </p:cNvPr>
          <p:cNvSpPr>
            <a:spLocks noGrp="1"/>
          </p:cNvSpPr>
          <p:nvPr>
            <p:ph type="body" sz="quarter" idx="11"/>
          </p:nvPr>
        </p:nvSpPr>
        <p:spPr>
          <a:xfrm>
            <a:off x="342900" y="954291"/>
            <a:ext cx="8458200" cy="365760"/>
          </a:xfrm>
        </p:spPr>
        <p:txBody>
          <a:bodyPr vert="horz" lIns="91440" tIns="45720" rIns="91440" bIns="45720" rtlCol="0">
            <a:normAutofit/>
          </a:bodyPr>
          <a:lstStyle/>
          <a:p>
            <a:r>
              <a:rPr lang="en-US" altLang="en-US" dirty="0">
                <a:solidFill>
                  <a:schemeClr val="accent3"/>
                </a:solidFill>
              </a:rPr>
              <a:t>Examine the poem’s </a:t>
            </a:r>
            <a:r>
              <a:rPr lang="en-US" altLang="en-US" b="1" dirty="0">
                <a:solidFill>
                  <a:schemeClr val="accent3"/>
                </a:solidFill>
              </a:rPr>
              <a:t>form </a:t>
            </a:r>
            <a:r>
              <a:rPr lang="en-US" altLang="en-US" dirty="0">
                <a:solidFill>
                  <a:schemeClr val="accent3"/>
                </a:solidFill>
              </a:rPr>
              <a:t>and</a:t>
            </a:r>
            <a:r>
              <a:rPr lang="en-US" altLang="en-US" b="1" dirty="0">
                <a:solidFill>
                  <a:schemeClr val="accent3"/>
                </a:solidFill>
              </a:rPr>
              <a:t> structure</a:t>
            </a:r>
            <a:r>
              <a:rPr lang="en-US" altLang="en-US" dirty="0">
                <a:solidFill>
                  <a:schemeClr val="accent3"/>
                </a:solidFill>
              </a:rPr>
              <a:t>.</a:t>
            </a:r>
          </a:p>
        </p:txBody>
      </p:sp>
      <p:sp>
        <p:nvSpPr>
          <p:cNvPr id="13" name="Slide Number Placeholder 12">
            <a:extLst>
              <a:ext uri="{FF2B5EF4-FFF2-40B4-BE49-F238E27FC236}">
                <a16:creationId xmlns:a16="http://schemas.microsoft.com/office/drawing/2014/main" id="{6EDDEAB3-94E0-B739-210C-8B10E6A8E5EF}"/>
              </a:ext>
            </a:extLst>
          </p:cNvPr>
          <p:cNvSpPr>
            <a:spLocks noGrp="1"/>
          </p:cNvSpPr>
          <p:nvPr>
            <p:ph type="sldNum" sz="quarter" idx="14"/>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9</a:t>
            </a:fld>
            <a:endParaRPr lang="en-US"/>
          </a:p>
        </p:txBody>
      </p:sp>
    </p:spTree>
    <p:extLst>
      <p:ext uri="{BB962C8B-B14F-4D97-AF65-F5344CB8AC3E}">
        <p14:creationId xmlns:p14="http://schemas.microsoft.com/office/powerpoint/2010/main" val="3869739655"/>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Presentation1" id="{58CD8B7C-5011-9843-9353-17E061D772B1}" vid="{EA13767D-C630-2546-A9B7-94E4AAF330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Purdue1</Template>
  <TotalTime>4835</TotalTime>
  <Words>3980</Words>
  <Application>Microsoft Macintosh PowerPoint</Application>
  <PresentationFormat>On-screen Show (4:3)</PresentationFormat>
  <Paragraphs>288</Paragraphs>
  <Slides>25</Slides>
  <Notes>22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Franklin Gothic Book</vt:lpstr>
      <vt:lpstr>Arial</vt:lpstr>
      <vt:lpstr>Calibri</vt:lpstr>
      <vt:lpstr>Franklin Gothic Medium Cond</vt:lpstr>
      <vt:lpstr>Franklin Gothic Medium</vt:lpstr>
      <vt:lpstr>Wingdings</vt:lpstr>
      <vt:lpstr>Office Theme</vt:lpstr>
      <vt:lpstr>Close-Reading Poetry: An Overview</vt:lpstr>
      <vt:lpstr>Close Reading</vt:lpstr>
      <vt:lpstr>What is a Close Reading?</vt:lpstr>
      <vt:lpstr>What is the Goal of Close Reading?</vt:lpstr>
      <vt:lpstr>Tips for Reading Poems</vt:lpstr>
      <vt:lpstr>Tips for Reading Poems</vt:lpstr>
      <vt:lpstr>Close Reading: Step 1</vt:lpstr>
      <vt:lpstr>Common Poetic Modes</vt:lpstr>
      <vt:lpstr>Close Reading: Step 2</vt:lpstr>
      <vt:lpstr>Closed Form</vt:lpstr>
      <vt:lpstr>Closed Form</vt:lpstr>
      <vt:lpstr>Nonce Form</vt:lpstr>
      <vt:lpstr>Stanzaic Structure</vt:lpstr>
      <vt:lpstr>More Structural Devices</vt:lpstr>
      <vt:lpstr>Positive vs. Negative Space</vt:lpstr>
      <vt:lpstr>Close Reading: Step 3</vt:lpstr>
      <vt:lpstr>Analyzing Line</vt:lpstr>
      <vt:lpstr>Close Reading: Step 4</vt:lpstr>
      <vt:lpstr>Analyzing Language</vt:lpstr>
      <vt:lpstr>Analyzing Language</vt:lpstr>
      <vt:lpstr>Analyzing Language</vt:lpstr>
      <vt:lpstr>Final Advice</vt:lpstr>
      <vt:lpstr>Close Reading: Step 5</vt:lpstr>
      <vt:lpstr>More Helpful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Writing Process</dc:title>
  <dc:creator>Colon, Garrett Ivan</dc:creator>
  <cp:lastModifiedBy>Juan Carlos Montoya Lopez</cp:lastModifiedBy>
  <cp:revision>21</cp:revision>
  <dcterms:created xsi:type="dcterms:W3CDTF">2022-12-29T13:44:14Z</dcterms:created>
  <dcterms:modified xsi:type="dcterms:W3CDTF">2025-10-20T18:01:36Z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7606f69-b0ae-4874-be30-7d43a3c7be10_Enabled">
    <vt:lpwstr>true</vt:lpwstr>
  </property>
  <property fmtid="{D5CDD505-2E9C-101B-9397-08002B2CF9AE}" pid="3" name="MSIP_Label_f7606f69-b0ae-4874-be30-7d43a3c7be10_SetDate">
    <vt:lpwstr>2025-07-22T18:26:55Z</vt:lpwstr>
  </property>
  <property fmtid="{D5CDD505-2E9C-101B-9397-08002B2CF9AE}" pid="4" name="MSIP_Label_f7606f69-b0ae-4874-be30-7d43a3c7be10_Method">
    <vt:lpwstr>Standard</vt:lpwstr>
  </property>
  <property fmtid="{D5CDD505-2E9C-101B-9397-08002B2CF9AE}" pid="5" name="MSIP_Label_f7606f69-b0ae-4874-be30-7d43a3c7be10_Name">
    <vt:lpwstr>defa4170-0d19-0005-0001-bc88714345d2</vt:lpwstr>
  </property>
  <property fmtid="{D5CDD505-2E9C-101B-9397-08002B2CF9AE}" pid="6" name="MSIP_Label_f7606f69-b0ae-4874-be30-7d43a3c7be10_SiteId">
    <vt:lpwstr>4130bd39-7c53-419c-b1e5-8758d6d63f21</vt:lpwstr>
  </property>
  <property fmtid="{D5CDD505-2E9C-101B-9397-08002B2CF9AE}" pid="7" name="MSIP_Label_f7606f69-b0ae-4874-be30-7d43a3c7be10_ActionId">
    <vt:lpwstr>3fdb6f54-ac96-421a-8edc-a38ee2b3efd3</vt:lpwstr>
  </property>
  <property fmtid="{D5CDD505-2E9C-101B-9397-08002B2CF9AE}" pid="8" name="MSIP_Label_f7606f69-b0ae-4874-be30-7d43a3c7be10_ContentBits">
    <vt:lpwstr>0</vt:lpwstr>
  </property>
  <property fmtid="{D5CDD505-2E9C-101B-9397-08002B2CF9AE}" pid="9" name="MSIP_Label_f7606f69-b0ae-4874-be30-7d43a3c7be10_Tag">
    <vt:lpwstr>50, 3, 0, 1</vt:lpwstr>
  </property>
</Properties>
</file>