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1"/>
  </p:notesMasterIdLst>
  <p:sldIdLst>
    <p:sldId id="267" r:id="rId2"/>
    <p:sldId id="339" r:id="rId3"/>
    <p:sldId id="295" r:id="rId4"/>
    <p:sldId id="340" r:id="rId5"/>
    <p:sldId id="342" r:id="rId6"/>
    <p:sldId id="343" r:id="rId7"/>
    <p:sldId id="344" r:id="rId8"/>
    <p:sldId id="345"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277" r:id="rId30"/>
  </p:sldIdLst>
  <p:sldSz cx="9144000" cy="6858000" type="screen4x3"/>
  <p:notesSz cx="6858000" cy="9144000"/>
  <p:embeddedFontLst>
    <p:embeddedFont>
      <p:font typeface="Franklin Gothic" panose="020B0603020102020204" pitchFamily="34" charset="0"/>
      <p:regular r:id="rId32"/>
      <p:bold r:id="rId33"/>
      <p:italic r:id="rId34"/>
      <p:boldItalic r:id="rId35"/>
    </p:embeddedFont>
    <p:embeddedFont>
      <p:font typeface="Franklin Gothic Book" panose="020B0503020102020204" pitchFamily="34" charset="0"/>
      <p:regular r:id="rId36"/>
      <p:italic r:id="rId37"/>
    </p:embeddedFont>
    <p:embeddedFont>
      <p:font typeface="Franklin Gothic Medium" panose="020B0603020102020204" pitchFamily="34" charset="0"/>
      <p:regular r:id="rId38"/>
      <p:italic r:id="rId39"/>
    </p:embeddedFont>
    <p:embeddedFont>
      <p:font typeface="Franklin Gothic Medium Cond" panose="020B0606030402020204" pitchFamily="34" charset="0"/>
      <p:regular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991"/>
    <a:srgbClr val="6F72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09861E-1FFC-4608-94CD-D06F64F34FBC}" v="438" dt="2025-09-03T18:28:07.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58"/>
    <p:restoredTop sz="80376" autoAdjust="0"/>
  </p:normalViewPr>
  <p:slideViewPr>
    <p:cSldViewPr snapToGrid="0">
      <p:cViewPr varScale="1">
        <p:scale>
          <a:sx n="87" d="100"/>
          <a:sy n="87" d="100"/>
        </p:scale>
        <p:origin x="2096"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presProps" Target="pres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ata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CC11E2-E25F-434D-BC0C-3BEA4118C3FA}"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BB1F1468-D203-6749-93B4-BC608DACA55F}">
      <dgm:prSet phldrT="[Text]" custT="1"/>
      <dgm:spPr>
        <a:solidFill>
          <a:schemeClr val="accent1">
            <a:lumMod val="75000"/>
          </a:schemeClr>
        </a:solidFill>
      </dgm:spPr>
      <dgm:t>
        <a:bodyPr/>
        <a:lstStyle/>
        <a:p>
          <a:pPr>
            <a:buFont typeface="Wingdings" pitchFamily="2" charset="2"/>
            <a:buAutoNum type="arabicPeriod"/>
          </a:pPr>
          <a:r>
            <a:rPr lang="en-US" sz="1900" dirty="0">
              <a:latin typeface="Franklin Gothic Medium" panose="020B0603020102020204" pitchFamily="34" charset="0"/>
              <a:ea typeface="+mn-lt"/>
              <a:cs typeface="+mn-lt"/>
            </a:rPr>
            <a:t>Overview of introductory creative writing classes</a:t>
          </a:r>
          <a:endParaRPr lang="en-US" sz="1900" dirty="0"/>
        </a:p>
      </dgm:t>
    </dgm:pt>
    <dgm:pt modelId="{89654F10-D085-7244-A150-CE524851EB95}" type="parTrans" cxnId="{A9C74F60-9639-264B-8899-ED2257B69D56}">
      <dgm:prSet/>
      <dgm:spPr/>
      <dgm:t>
        <a:bodyPr/>
        <a:lstStyle/>
        <a:p>
          <a:endParaRPr lang="en-US"/>
        </a:p>
      </dgm:t>
    </dgm:pt>
    <dgm:pt modelId="{6D9EAE2A-110B-4C48-8A71-C9433D89CFB0}" type="sibTrans" cxnId="{A9C74F60-9639-264B-8899-ED2257B69D56}">
      <dgm:prSet/>
      <dgm:spPr/>
      <dgm:t>
        <a:bodyPr/>
        <a:lstStyle/>
        <a:p>
          <a:endParaRPr lang="en-US"/>
        </a:p>
      </dgm:t>
    </dgm:pt>
    <dgm:pt modelId="{D046B702-FC8D-F64C-8508-233A76078119}">
      <dgm:prSet phldrT="[Text]" custT="1"/>
      <dgm:spPr>
        <a:solidFill>
          <a:schemeClr val="accent1">
            <a:lumMod val="75000"/>
          </a:schemeClr>
        </a:solidFill>
      </dgm:spPr>
      <dgm:t>
        <a:bodyPr/>
        <a:lstStyle/>
        <a:p>
          <a:pPr>
            <a:buAutoNum type="arabicPeriod"/>
          </a:pPr>
          <a:r>
            <a:rPr lang="en-US" sz="1900" dirty="0">
              <a:latin typeface="Franklin Gothic Medium" panose="020B0603020102020204" pitchFamily="34" charset="0"/>
            </a:rPr>
            <a:t>Common pitfalls for beginning poets</a:t>
          </a:r>
          <a:endParaRPr lang="en-US" sz="1900" dirty="0"/>
        </a:p>
      </dgm:t>
    </dgm:pt>
    <dgm:pt modelId="{45569EC1-4AF5-9448-9B1F-787DB3CD1EEB}" type="parTrans" cxnId="{31000E01-0F10-D941-BD69-63B3D0D3D821}">
      <dgm:prSet/>
      <dgm:spPr/>
      <dgm:t>
        <a:bodyPr/>
        <a:lstStyle/>
        <a:p>
          <a:endParaRPr lang="en-US"/>
        </a:p>
      </dgm:t>
    </dgm:pt>
    <dgm:pt modelId="{7943BA3F-F1BB-F34C-AF38-9857743C8C10}" type="sibTrans" cxnId="{31000E01-0F10-D941-BD69-63B3D0D3D821}">
      <dgm:prSet/>
      <dgm:spPr/>
      <dgm:t>
        <a:bodyPr/>
        <a:lstStyle/>
        <a:p>
          <a:endParaRPr lang="en-US"/>
        </a:p>
      </dgm:t>
    </dgm:pt>
    <dgm:pt modelId="{7D3E2309-CD3C-CD43-B405-90E5D5A2692D}">
      <dgm:prSet phldrT="[Text]" custT="1"/>
      <dgm:spPr>
        <a:solidFill>
          <a:schemeClr val="accent1">
            <a:lumMod val="75000"/>
          </a:schemeClr>
        </a:solidFill>
      </dgm:spPr>
      <dgm:t>
        <a:bodyPr/>
        <a:lstStyle/>
        <a:p>
          <a:pPr>
            <a:buAutoNum type="arabicPeriod"/>
          </a:pPr>
          <a:r>
            <a:rPr lang="en-US" sz="1900" dirty="0">
              <a:latin typeface="Franklin Gothic Medium" panose="020B0603020102020204" pitchFamily="34" charset="0"/>
            </a:rPr>
            <a:t>Common pitfalls for beginning fiction writers</a:t>
          </a:r>
          <a:endParaRPr lang="en-US" sz="1900" dirty="0"/>
        </a:p>
      </dgm:t>
    </dgm:pt>
    <dgm:pt modelId="{C00850FF-8B65-1745-8DB2-8BDB3419A187}" type="parTrans" cxnId="{9033F3F0-DFA6-664A-9D49-C96CE86E5E35}">
      <dgm:prSet/>
      <dgm:spPr/>
      <dgm:t>
        <a:bodyPr/>
        <a:lstStyle/>
        <a:p>
          <a:endParaRPr lang="en-US"/>
        </a:p>
      </dgm:t>
    </dgm:pt>
    <dgm:pt modelId="{C9B59249-1CCC-C94F-A56D-5574A8640D81}" type="sibTrans" cxnId="{9033F3F0-DFA6-664A-9D49-C96CE86E5E35}">
      <dgm:prSet/>
      <dgm:spPr/>
      <dgm:t>
        <a:bodyPr/>
        <a:lstStyle/>
        <a:p>
          <a:endParaRPr lang="en-US"/>
        </a:p>
      </dgm:t>
    </dgm:pt>
    <dgm:pt modelId="{838F32D5-3979-A64B-ACB0-FC63A681F177}">
      <dgm:prSet phldrT="[Text]" custT="1"/>
      <dgm:spPr>
        <a:solidFill>
          <a:schemeClr val="accent1">
            <a:lumMod val="75000"/>
          </a:schemeClr>
        </a:solidFill>
      </dgm:spPr>
      <dgm:t>
        <a:bodyPr/>
        <a:lstStyle/>
        <a:p>
          <a:pPr>
            <a:buAutoNum type="arabicPeriod"/>
          </a:pPr>
          <a:r>
            <a:rPr lang="en-US" sz="1900" dirty="0">
              <a:latin typeface="Franklin Gothic Medium" panose="020B0603020102020204" pitchFamily="34" charset="0"/>
              <a:ea typeface="+mn-lt"/>
              <a:cs typeface="+mn-lt"/>
            </a:rPr>
            <a:t>Tactics for tutoring beginning creative writers</a:t>
          </a:r>
        </a:p>
      </dgm:t>
    </dgm:pt>
    <dgm:pt modelId="{5500639D-B7C0-E242-8222-4A6F4FEF3E1C}" type="parTrans" cxnId="{30862F72-3121-1349-B111-E3FD9313EB94}">
      <dgm:prSet/>
      <dgm:spPr/>
      <dgm:t>
        <a:bodyPr/>
        <a:lstStyle/>
        <a:p>
          <a:endParaRPr lang="en-US"/>
        </a:p>
      </dgm:t>
    </dgm:pt>
    <dgm:pt modelId="{6E48F630-0DD3-6B46-8F16-37D69D6DAE1F}" type="sibTrans" cxnId="{30862F72-3121-1349-B111-E3FD9313EB94}">
      <dgm:prSet/>
      <dgm:spPr/>
      <dgm:t>
        <a:bodyPr/>
        <a:lstStyle/>
        <a:p>
          <a:endParaRPr lang="en-US"/>
        </a:p>
      </dgm:t>
    </dgm:pt>
    <dgm:pt modelId="{B55E4ABB-587B-AE4C-BA45-B292EDB1CC62}">
      <dgm:prSet phldrT="[Text]" custT="1"/>
      <dgm:spPr>
        <a:solidFill>
          <a:schemeClr val="accent1">
            <a:lumMod val="75000"/>
          </a:schemeClr>
        </a:solidFill>
      </dgm:spPr>
      <dgm:t>
        <a:bodyPr/>
        <a:lstStyle/>
        <a:p>
          <a:pPr>
            <a:buAutoNum type="arabicPeriod"/>
          </a:pPr>
          <a:r>
            <a:rPr lang="en-US" sz="1900" dirty="0">
              <a:latin typeface="Franklin Gothic Medium" panose="020B0603020102020204" pitchFamily="34" charset="0"/>
              <a:ea typeface="+mn-lt"/>
              <a:cs typeface="+mn-lt"/>
            </a:rPr>
            <a:t>Advice for creative writers</a:t>
          </a:r>
        </a:p>
      </dgm:t>
    </dgm:pt>
    <dgm:pt modelId="{B36EC2A3-A7F0-EC49-8AD3-D682AA330DDA}" type="parTrans" cxnId="{4D62527E-71CA-774C-818F-4FF5A5B9A9D1}">
      <dgm:prSet/>
      <dgm:spPr/>
      <dgm:t>
        <a:bodyPr/>
        <a:lstStyle/>
        <a:p>
          <a:endParaRPr lang="en-US"/>
        </a:p>
      </dgm:t>
    </dgm:pt>
    <dgm:pt modelId="{289AAFDA-0C83-C746-B2BA-D24B337365C5}" type="sibTrans" cxnId="{4D62527E-71CA-774C-818F-4FF5A5B9A9D1}">
      <dgm:prSet/>
      <dgm:spPr/>
      <dgm:t>
        <a:bodyPr/>
        <a:lstStyle/>
        <a:p>
          <a:endParaRPr lang="en-US"/>
        </a:p>
      </dgm:t>
    </dgm:pt>
    <dgm:pt modelId="{33CF0309-904C-4B45-B278-92698ED4A831}" type="pres">
      <dgm:prSet presAssocID="{01CC11E2-E25F-434D-BC0C-3BEA4118C3FA}" presName="Name0" presStyleCnt="0">
        <dgm:presLayoutVars>
          <dgm:chMax val="7"/>
          <dgm:chPref val="7"/>
          <dgm:dir/>
        </dgm:presLayoutVars>
      </dgm:prSet>
      <dgm:spPr/>
    </dgm:pt>
    <dgm:pt modelId="{FC84575D-B38E-B541-A95B-456CB650EB2A}" type="pres">
      <dgm:prSet presAssocID="{01CC11E2-E25F-434D-BC0C-3BEA4118C3FA}" presName="Name1" presStyleCnt="0"/>
      <dgm:spPr/>
    </dgm:pt>
    <dgm:pt modelId="{0B3FE0D0-F84E-914D-95CE-EA9C3B372F66}" type="pres">
      <dgm:prSet presAssocID="{01CC11E2-E25F-434D-BC0C-3BEA4118C3FA}" presName="cycle" presStyleCnt="0"/>
      <dgm:spPr/>
    </dgm:pt>
    <dgm:pt modelId="{5DDA1590-2437-C547-AFED-91087F3F99F1}" type="pres">
      <dgm:prSet presAssocID="{01CC11E2-E25F-434D-BC0C-3BEA4118C3FA}" presName="srcNode" presStyleLbl="node1" presStyleIdx="0" presStyleCnt="5"/>
      <dgm:spPr/>
    </dgm:pt>
    <dgm:pt modelId="{B6A5BA46-F045-AB41-9A7E-41EFE6371059}" type="pres">
      <dgm:prSet presAssocID="{01CC11E2-E25F-434D-BC0C-3BEA4118C3FA}" presName="conn" presStyleLbl="parChTrans1D2" presStyleIdx="0" presStyleCnt="1"/>
      <dgm:spPr/>
    </dgm:pt>
    <dgm:pt modelId="{F40B7E4A-4126-864A-8F21-9397E39DDD93}" type="pres">
      <dgm:prSet presAssocID="{01CC11E2-E25F-434D-BC0C-3BEA4118C3FA}" presName="extraNode" presStyleLbl="node1" presStyleIdx="0" presStyleCnt="5"/>
      <dgm:spPr/>
    </dgm:pt>
    <dgm:pt modelId="{8253D5D3-DB25-7B4D-98E4-9DDDCCBA056A}" type="pres">
      <dgm:prSet presAssocID="{01CC11E2-E25F-434D-BC0C-3BEA4118C3FA}" presName="dstNode" presStyleLbl="node1" presStyleIdx="0" presStyleCnt="5"/>
      <dgm:spPr/>
    </dgm:pt>
    <dgm:pt modelId="{082EFF8F-2401-AD41-A57E-BD8DF82A7007}" type="pres">
      <dgm:prSet presAssocID="{BB1F1468-D203-6749-93B4-BC608DACA55F}" presName="text_1" presStyleLbl="node1" presStyleIdx="0" presStyleCnt="5">
        <dgm:presLayoutVars>
          <dgm:bulletEnabled val="1"/>
        </dgm:presLayoutVars>
      </dgm:prSet>
      <dgm:spPr/>
    </dgm:pt>
    <dgm:pt modelId="{7847A87D-0605-6249-B6C8-4BE88C8E0C1F}" type="pres">
      <dgm:prSet presAssocID="{BB1F1468-D203-6749-93B4-BC608DACA55F}" presName="accent_1" presStyleCnt="0"/>
      <dgm:spPr/>
    </dgm:pt>
    <dgm:pt modelId="{F316230C-3EC6-064C-B6D1-B935D52F58FD}" type="pres">
      <dgm:prSet presAssocID="{BB1F1468-D203-6749-93B4-BC608DACA55F}" presName="accentRepeatNode" presStyleLbl="solidFgAcc1" presStyleIdx="0" presStyleCnt="5"/>
      <dgm:spPr/>
    </dgm:pt>
    <dgm:pt modelId="{F6D193E7-80C0-A54B-A4CD-CD0C13CFB567}" type="pres">
      <dgm:prSet presAssocID="{D046B702-FC8D-F64C-8508-233A76078119}" presName="text_2" presStyleLbl="node1" presStyleIdx="1" presStyleCnt="5">
        <dgm:presLayoutVars>
          <dgm:bulletEnabled val="1"/>
        </dgm:presLayoutVars>
      </dgm:prSet>
      <dgm:spPr/>
    </dgm:pt>
    <dgm:pt modelId="{5A5355EE-8A52-9342-A7C0-9C7F0272FCD0}" type="pres">
      <dgm:prSet presAssocID="{D046B702-FC8D-F64C-8508-233A76078119}" presName="accent_2" presStyleCnt="0"/>
      <dgm:spPr/>
    </dgm:pt>
    <dgm:pt modelId="{9727EE53-3799-6F4A-BCEE-269F393DFA26}" type="pres">
      <dgm:prSet presAssocID="{D046B702-FC8D-F64C-8508-233A76078119}" presName="accentRepeatNode" presStyleLbl="solidFgAcc1" presStyleIdx="1" presStyleCnt="5"/>
      <dgm:spPr/>
    </dgm:pt>
    <dgm:pt modelId="{C083BD98-C580-AD41-9F7C-B7AA0088E762}" type="pres">
      <dgm:prSet presAssocID="{7D3E2309-CD3C-CD43-B405-90E5D5A2692D}" presName="text_3" presStyleLbl="node1" presStyleIdx="2" presStyleCnt="5">
        <dgm:presLayoutVars>
          <dgm:bulletEnabled val="1"/>
        </dgm:presLayoutVars>
      </dgm:prSet>
      <dgm:spPr/>
    </dgm:pt>
    <dgm:pt modelId="{A9E508BD-CBFB-904B-A85B-E4D22003BDF4}" type="pres">
      <dgm:prSet presAssocID="{7D3E2309-CD3C-CD43-B405-90E5D5A2692D}" presName="accent_3" presStyleCnt="0"/>
      <dgm:spPr/>
    </dgm:pt>
    <dgm:pt modelId="{ECFB5988-F984-F54F-B24F-BE1FDD0600AD}" type="pres">
      <dgm:prSet presAssocID="{7D3E2309-CD3C-CD43-B405-90E5D5A2692D}" presName="accentRepeatNode" presStyleLbl="solidFgAcc1" presStyleIdx="2" presStyleCnt="5"/>
      <dgm:spPr/>
    </dgm:pt>
    <dgm:pt modelId="{422DB3BC-E9C3-CE42-BDCE-F7F21EC2CAFA}" type="pres">
      <dgm:prSet presAssocID="{838F32D5-3979-A64B-ACB0-FC63A681F177}" presName="text_4" presStyleLbl="node1" presStyleIdx="3" presStyleCnt="5">
        <dgm:presLayoutVars>
          <dgm:bulletEnabled val="1"/>
        </dgm:presLayoutVars>
      </dgm:prSet>
      <dgm:spPr/>
    </dgm:pt>
    <dgm:pt modelId="{A7095A9F-2E40-7541-9275-410DAF90EE7D}" type="pres">
      <dgm:prSet presAssocID="{838F32D5-3979-A64B-ACB0-FC63A681F177}" presName="accent_4" presStyleCnt="0"/>
      <dgm:spPr/>
    </dgm:pt>
    <dgm:pt modelId="{82BDE7BB-3624-EC41-A71B-365478AAE65B}" type="pres">
      <dgm:prSet presAssocID="{838F32D5-3979-A64B-ACB0-FC63A681F177}" presName="accentRepeatNode" presStyleLbl="solidFgAcc1" presStyleIdx="3" presStyleCnt="5"/>
      <dgm:spPr/>
    </dgm:pt>
    <dgm:pt modelId="{C935DDDB-4770-304D-AF53-5E714A166DAE}" type="pres">
      <dgm:prSet presAssocID="{B55E4ABB-587B-AE4C-BA45-B292EDB1CC62}" presName="text_5" presStyleLbl="node1" presStyleIdx="4" presStyleCnt="5">
        <dgm:presLayoutVars>
          <dgm:bulletEnabled val="1"/>
        </dgm:presLayoutVars>
      </dgm:prSet>
      <dgm:spPr/>
    </dgm:pt>
    <dgm:pt modelId="{8CA5542D-BCFE-7842-B45E-2D2DB20BD51F}" type="pres">
      <dgm:prSet presAssocID="{B55E4ABB-587B-AE4C-BA45-B292EDB1CC62}" presName="accent_5" presStyleCnt="0"/>
      <dgm:spPr/>
    </dgm:pt>
    <dgm:pt modelId="{93116BD5-3FA6-5A4A-AF33-E2B69077F92A}" type="pres">
      <dgm:prSet presAssocID="{B55E4ABB-587B-AE4C-BA45-B292EDB1CC62}" presName="accentRepeatNode" presStyleLbl="solidFgAcc1" presStyleIdx="4" presStyleCnt="5"/>
      <dgm:spPr/>
    </dgm:pt>
  </dgm:ptLst>
  <dgm:cxnLst>
    <dgm:cxn modelId="{31000E01-0F10-D941-BD69-63B3D0D3D821}" srcId="{01CC11E2-E25F-434D-BC0C-3BEA4118C3FA}" destId="{D046B702-FC8D-F64C-8508-233A76078119}" srcOrd="1" destOrd="0" parTransId="{45569EC1-4AF5-9448-9B1F-787DB3CD1EEB}" sibTransId="{7943BA3F-F1BB-F34C-AF38-9857743C8C10}"/>
    <dgm:cxn modelId="{5D3AF413-E8B1-9C44-B749-CFFD6B0A0FF1}" type="presOf" srcId="{7D3E2309-CD3C-CD43-B405-90E5D5A2692D}" destId="{C083BD98-C580-AD41-9F7C-B7AA0088E762}" srcOrd="0" destOrd="0" presId="urn:microsoft.com/office/officeart/2008/layout/VerticalCurvedList"/>
    <dgm:cxn modelId="{19FAF713-58EB-4D48-A88A-CB1886E9C7F0}" type="presOf" srcId="{01CC11E2-E25F-434D-BC0C-3BEA4118C3FA}" destId="{33CF0309-904C-4B45-B278-92698ED4A831}" srcOrd="0" destOrd="0" presId="urn:microsoft.com/office/officeart/2008/layout/VerticalCurvedList"/>
    <dgm:cxn modelId="{A9C74F60-9639-264B-8899-ED2257B69D56}" srcId="{01CC11E2-E25F-434D-BC0C-3BEA4118C3FA}" destId="{BB1F1468-D203-6749-93B4-BC608DACA55F}" srcOrd="0" destOrd="0" parTransId="{89654F10-D085-7244-A150-CE524851EB95}" sibTransId="{6D9EAE2A-110B-4C48-8A71-C9433D89CFB0}"/>
    <dgm:cxn modelId="{30862F72-3121-1349-B111-E3FD9313EB94}" srcId="{01CC11E2-E25F-434D-BC0C-3BEA4118C3FA}" destId="{838F32D5-3979-A64B-ACB0-FC63A681F177}" srcOrd="3" destOrd="0" parTransId="{5500639D-B7C0-E242-8222-4A6F4FEF3E1C}" sibTransId="{6E48F630-0DD3-6B46-8F16-37D69D6DAE1F}"/>
    <dgm:cxn modelId="{4D62527E-71CA-774C-818F-4FF5A5B9A9D1}" srcId="{01CC11E2-E25F-434D-BC0C-3BEA4118C3FA}" destId="{B55E4ABB-587B-AE4C-BA45-B292EDB1CC62}" srcOrd="4" destOrd="0" parTransId="{B36EC2A3-A7F0-EC49-8AD3-D682AA330DDA}" sibTransId="{289AAFDA-0C83-C746-B2BA-D24B337365C5}"/>
    <dgm:cxn modelId="{DE16F493-6E7F-C24F-BB2D-CB39F36771B8}" type="presOf" srcId="{D046B702-FC8D-F64C-8508-233A76078119}" destId="{F6D193E7-80C0-A54B-A4CD-CD0C13CFB567}" srcOrd="0" destOrd="0" presId="urn:microsoft.com/office/officeart/2008/layout/VerticalCurvedList"/>
    <dgm:cxn modelId="{811E59C8-F723-EB4D-897F-7800B71BDEA6}" type="presOf" srcId="{BB1F1468-D203-6749-93B4-BC608DACA55F}" destId="{082EFF8F-2401-AD41-A57E-BD8DF82A7007}" srcOrd="0" destOrd="0" presId="urn:microsoft.com/office/officeart/2008/layout/VerticalCurvedList"/>
    <dgm:cxn modelId="{B5F89ECD-1C5D-024B-9961-D41539DEC9BE}" type="presOf" srcId="{6D9EAE2A-110B-4C48-8A71-C9433D89CFB0}" destId="{B6A5BA46-F045-AB41-9A7E-41EFE6371059}" srcOrd="0" destOrd="0" presId="urn:microsoft.com/office/officeart/2008/layout/VerticalCurvedList"/>
    <dgm:cxn modelId="{6D6263D8-FD46-DC41-9DA5-EC377E746B6C}" type="presOf" srcId="{B55E4ABB-587B-AE4C-BA45-B292EDB1CC62}" destId="{C935DDDB-4770-304D-AF53-5E714A166DAE}" srcOrd="0" destOrd="0" presId="urn:microsoft.com/office/officeart/2008/layout/VerticalCurvedList"/>
    <dgm:cxn modelId="{BD44D5EB-67B4-4248-AE2F-325125318AB6}" type="presOf" srcId="{838F32D5-3979-A64B-ACB0-FC63A681F177}" destId="{422DB3BC-E9C3-CE42-BDCE-F7F21EC2CAFA}" srcOrd="0" destOrd="0" presId="urn:microsoft.com/office/officeart/2008/layout/VerticalCurvedList"/>
    <dgm:cxn modelId="{9033F3F0-DFA6-664A-9D49-C96CE86E5E35}" srcId="{01CC11E2-E25F-434D-BC0C-3BEA4118C3FA}" destId="{7D3E2309-CD3C-CD43-B405-90E5D5A2692D}" srcOrd="2" destOrd="0" parTransId="{C00850FF-8B65-1745-8DB2-8BDB3419A187}" sibTransId="{C9B59249-1CCC-C94F-A56D-5574A8640D81}"/>
    <dgm:cxn modelId="{3E164052-29E4-8349-A603-9E12A8C94B36}" type="presParOf" srcId="{33CF0309-904C-4B45-B278-92698ED4A831}" destId="{FC84575D-B38E-B541-A95B-456CB650EB2A}" srcOrd="0" destOrd="0" presId="urn:microsoft.com/office/officeart/2008/layout/VerticalCurvedList"/>
    <dgm:cxn modelId="{61B11280-FBBC-0B4C-9860-5A56E6495AE2}" type="presParOf" srcId="{FC84575D-B38E-B541-A95B-456CB650EB2A}" destId="{0B3FE0D0-F84E-914D-95CE-EA9C3B372F66}" srcOrd="0" destOrd="0" presId="urn:microsoft.com/office/officeart/2008/layout/VerticalCurvedList"/>
    <dgm:cxn modelId="{2EFAA454-D927-1349-A551-645EB007E1E7}" type="presParOf" srcId="{0B3FE0D0-F84E-914D-95CE-EA9C3B372F66}" destId="{5DDA1590-2437-C547-AFED-91087F3F99F1}" srcOrd="0" destOrd="0" presId="urn:microsoft.com/office/officeart/2008/layout/VerticalCurvedList"/>
    <dgm:cxn modelId="{71FE1D05-DE7F-9040-9A90-F12931EC8E7D}" type="presParOf" srcId="{0B3FE0D0-F84E-914D-95CE-EA9C3B372F66}" destId="{B6A5BA46-F045-AB41-9A7E-41EFE6371059}" srcOrd="1" destOrd="0" presId="urn:microsoft.com/office/officeart/2008/layout/VerticalCurvedList"/>
    <dgm:cxn modelId="{93F7813E-FE4B-AF46-BD11-1D3F2E292562}" type="presParOf" srcId="{0B3FE0D0-F84E-914D-95CE-EA9C3B372F66}" destId="{F40B7E4A-4126-864A-8F21-9397E39DDD93}" srcOrd="2" destOrd="0" presId="urn:microsoft.com/office/officeart/2008/layout/VerticalCurvedList"/>
    <dgm:cxn modelId="{6DB098CD-F2E9-1C40-A3B8-96876B656A64}" type="presParOf" srcId="{0B3FE0D0-F84E-914D-95CE-EA9C3B372F66}" destId="{8253D5D3-DB25-7B4D-98E4-9DDDCCBA056A}" srcOrd="3" destOrd="0" presId="urn:microsoft.com/office/officeart/2008/layout/VerticalCurvedList"/>
    <dgm:cxn modelId="{7ABD4653-7E3F-FE4A-8570-B7358F6ABF3F}" type="presParOf" srcId="{FC84575D-B38E-B541-A95B-456CB650EB2A}" destId="{082EFF8F-2401-AD41-A57E-BD8DF82A7007}" srcOrd="1" destOrd="0" presId="urn:microsoft.com/office/officeart/2008/layout/VerticalCurvedList"/>
    <dgm:cxn modelId="{7CF313F9-4C95-B543-851E-A0AF7259DFAF}" type="presParOf" srcId="{FC84575D-B38E-B541-A95B-456CB650EB2A}" destId="{7847A87D-0605-6249-B6C8-4BE88C8E0C1F}" srcOrd="2" destOrd="0" presId="urn:microsoft.com/office/officeart/2008/layout/VerticalCurvedList"/>
    <dgm:cxn modelId="{1DA47C65-8E81-6947-A5A2-97D82F7B3786}" type="presParOf" srcId="{7847A87D-0605-6249-B6C8-4BE88C8E0C1F}" destId="{F316230C-3EC6-064C-B6D1-B935D52F58FD}" srcOrd="0" destOrd="0" presId="urn:microsoft.com/office/officeart/2008/layout/VerticalCurvedList"/>
    <dgm:cxn modelId="{16F275C7-C327-AF48-816D-4F8DF5A70162}" type="presParOf" srcId="{FC84575D-B38E-B541-A95B-456CB650EB2A}" destId="{F6D193E7-80C0-A54B-A4CD-CD0C13CFB567}" srcOrd="3" destOrd="0" presId="urn:microsoft.com/office/officeart/2008/layout/VerticalCurvedList"/>
    <dgm:cxn modelId="{73F8E217-CDBC-D948-AD9D-608A99E7397B}" type="presParOf" srcId="{FC84575D-B38E-B541-A95B-456CB650EB2A}" destId="{5A5355EE-8A52-9342-A7C0-9C7F0272FCD0}" srcOrd="4" destOrd="0" presId="urn:microsoft.com/office/officeart/2008/layout/VerticalCurvedList"/>
    <dgm:cxn modelId="{D2CB6EBF-DC05-D748-8BE6-E3082EFA5AC6}" type="presParOf" srcId="{5A5355EE-8A52-9342-A7C0-9C7F0272FCD0}" destId="{9727EE53-3799-6F4A-BCEE-269F393DFA26}" srcOrd="0" destOrd="0" presId="urn:microsoft.com/office/officeart/2008/layout/VerticalCurvedList"/>
    <dgm:cxn modelId="{7A3307E9-B84E-9247-ABF9-936DD5FFFB58}" type="presParOf" srcId="{FC84575D-B38E-B541-A95B-456CB650EB2A}" destId="{C083BD98-C580-AD41-9F7C-B7AA0088E762}" srcOrd="5" destOrd="0" presId="urn:microsoft.com/office/officeart/2008/layout/VerticalCurvedList"/>
    <dgm:cxn modelId="{78686C54-C765-6945-8211-EA3C517710D7}" type="presParOf" srcId="{FC84575D-B38E-B541-A95B-456CB650EB2A}" destId="{A9E508BD-CBFB-904B-A85B-E4D22003BDF4}" srcOrd="6" destOrd="0" presId="urn:microsoft.com/office/officeart/2008/layout/VerticalCurvedList"/>
    <dgm:cxn modelId="{30C29B8E-CE2C-2347-8AA2-B40BAC2423CB}" type="presParOf" srcId="{A9E508BD-CBFB-904B-A85B-E4D22003BDF4}" destId="{ECFB5988-F984-F54F-B24F-BE1FDD0600AD}" srcOrd="0" destOrd="0" presId="urn:microsoft.com/office/officeart/2008/layout/VerticalCurvedList"/>
    <dgm:cxn modelId="{7D728881-CCEE-2C4D-B289-72D25837C819}" type="presParOf" srcId="{FC84575D-B38E-B541-A95B-456CB650EB2A}" destId="{422DB3BC-E9C3-CE42-BDCE-F7F21EC2CAFA}" srcOrd="7" destOrd="0" presId="urn:microsoft.com/office/officeart/2008/layout/VerticalCurvedList"/>
    <dgm:cxn modelId="{A1BC50A3-033F-A842-8253-8191F3113536}" type="presParOf" srcId="{FC84575D-B38E-B541-A95B-456CB650EB2A}" destId="{A7095A9F-2E40-7541-9275-410DAF90EE7D}" srcOrd="8" destOrd="0" presId="urn:microsoft.com/office/officeart/2008/layout/VerticalCurvedList"/>
    <dgm:cxn modelId="{128EF7A9-DEA9-5747-8D93-BC2621CF89DA}" type="presParOf" srcId="{A7095A9F-2E40-7541-9275-410DAF90EE7D}" destId="{82BDE7BB-3624-EC41-A71B-365478AAE65B}" srcOrd="0" destOrd="0" presId="urn:microsoft.com/office/officeart/2008/layout/VerticalCurvedList"/>
    <dgm:cxn modelId="{8B3F118D-667A-7B49-9A60-41A18E47C4DD}" type="presParOf" srcId="{FC84575D-B38E-B541-A95B-456CB650EB2A}" destId="{C935DDDB-4770-304D-AF53-5E714A166DAE}" srcOrd="9" destOrd="0" presId="urn:microsoft.com/office/officeart/2008/layout/VerticalCurvedList"/>
    <dgm:cxn modelId="{0D3D8ED7-1123-C34D-9603-5BAF0237CA31}" type="presParOf" srcId="{FC84575D-B38E-B541-A95B-456CB650EB2A}" destId="{8CA5542D-BCFE-7842-B45E-2D2DB20BD51F}" srcOrd="10" destOrd="0" presId="urn:microsoft.com/office/officeart/2008/layout/VerticalCurvedList"/>
    <dgm:cxn modelId="{E4BD476E-AEB6-9A4D-97B6-F233EF53BC81}" type="presParOf" srcId="{8CA5542D-BCFE-7842-B45E-2D2DB20BD51F}" destId="{93116BD5-3FA6-5A4A-AF33-E2B69077F92A}"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2A5036-D592-47BC-9A55-EC57ABDB937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B700916-EE9E-4EA1-BBA3-7FD0ABD521F5}">
      <dgm:prSet custT="1"/>
      <dgm:spPr/>
      <dgm:t>
        <a:bodyPr/>
        <a:lstStyle/>
        <a:p>
          <a:pPr>
            <a:lnSpc>
              <a:spcPct val="100000"/>
            </a:lnSpc>
          </a:pPr>
          <a:r>
            <a:rPr lang="en-US" sz="1800" b="1" dirty="0"/>
            <a:t>Remind students that writing with a moral in mind…</a:t>
          </a:r>
          <a:endParaRPr lang="en-US" sz="1800" dirty="0"/>
        </a:p>
      </dgm:t>
    </dgm:pt>
    <dgm:pt modelId="{BA5D9BE8-9437-4BDD-9ABB-8EB6AF309647}" type="parTrans" cxnId="{C7610688-BCB6-4E76-9476-A2393C0BD869}">
      <dgm:prSet/>
      <dgm:spPr/>
      <dgm:t>
        <a:bodyPr/>
        <a:lstStyle/>
        <a:p>
          <a:endParaRPr lang="en-US" sz="1800"/>
        </a:p>
      </dgm:t>
    </dgm:pt>
    <dgm:pt modelId="{D65CAC10-9272-4017-BEAE-772D33BBBE94}" type="sibTrans" cxnId="{C7610688-BCB6-4E76-9476-A2393C0BD869}">
      <dgm:prSet/>
      <dgm:spPr/>
      <dgm:t>
        <a:bodyPr/>
        <a:lstStyle/>
        <a:p>
          <a:endParaRPr lang="en-US" sz="1800"/>
        </a:p>
      </dgm:t>
    </dgm:pt>
    <dgm:pt modelId="{4776D020-E0BE-4595-BBA6-468EFD671999}">
      <dgm:prSet custT="1"/>
      <dgm:spPr/>
      <dgm:t>
        <a:bodyPr/>
        <a:lstStyle/>
        <a:p>
          <a:pPr>
            <a:lnSpc>
              <a:spcPct val="100000"/>
            </a:lnSpc>
          </a:pPr>
          <a:r>
            <a:rPr lang="en-US" sz="1800" dirty="0"/>
            <a:t>1. Constricts action and character development</a:t>
          </a:r>
        </a:p>
      </dgm:t>
    </dgm:pt>
    <dgm:pt modelId="{56F973DA-0BB8-4227-98BA-D43C7002D6A1}" type="parTrans" cxnId="{F1FD1B9D-54D9-4AEA-93AB-6C570F9D89B2}">
      <dgm:prSet/>
      <dgm:spPr/>
      <dgm:t>
        <a:bodyPr/>
        <a:lstStyle/>
        <a:p>
          <a:endParaRPr lang="en-US" sz="1800"/>
        </a:p>
      </dgm:t>
    </dgm:pt>
    <dgm:pt modelId="{D1792102-FF1B-4155-80BA-21C8B790BAFF}" type="sibTrans" cxnId="{F1FD1B9D-54D9-4AEA-93AB-6C570F9D89B2}">
      <dgm:prSet/>
      <dgm:spPr/>
      <dgm:t>
        <a:bodyPr/>
        <a:lstStyle/>
        <a:p>
          <a:endParaRPr lang="en-US" sz="1800"/>
        </a:p>
      </dgm:t>
    </dgm:pt>
    <dgm:pt modelId="{663725D9-CFC1-4098-820F-B2A0B67C96F9}">
      <dgm:prSet custT="1"/>
      <dgm:spPr/>
      <dgm:t>
        <a:bodyPr/>
        <a:lstStyle/>
        <a:p>
          <a:pPr>
            <a:lnSpc>
              <a:spcPct val="100000"/>
            </a:lnSpc>
          </a:pPr>
          <a:r>
            <a:rPr lang="en-US" sz="1800" dirty="0"/>
            <a:t>2. Limits their audience</a:t>
          </a:r>
        </a:p>
      </dgm:t>
    </dgm:pt>
    <dgm:pt modelId="{BFF9BE87-7155-4D62-86FF-B8E9D33B8B41}" type="parTrans" cxnId="{3A9DDA9D-A57C-4E45-BB9A-3FBC17356C5B}">
      <dgm:prSet/>
      <dgm:spPr/>
      <dgm:t>
        <a:bodyPr/>
        <a:lstStyle/>
        <a:p>
          <a:endParaRPr lang="en-US" sz="1800"/>
        </a:p>
      </dgm:t>
    </dgm:pt>
    <dgm:pt modelId="{DB2A7E3F-0216-47D5-926E-C6A43CF1A048}" type="sibTrans" cxnId="{3A9DDA9D-A57C-4E45-BB9A-3FBC17356C5B}">
      <dgm:prSet/>
      <dgm:spPr/>
      <dgm:t>
        <a:bodyPr/>
        <a:lstStyle/>
        <a:p>
          <a:endParaRPr lang="en-US" sz="1800"/>
        </a:p>
      </dgm:t>
    </dgm:pt>
    <dgm:pt modelId="{E0CDCA38-0028-40B0-80CD-F7E018E1C9A1}">
      <dgm:prSet custT="1"/>
      <dgm:spPr/>
      <dgm:t>
        <a:bodyPr/>
        <a:lstStyle/>
        <a:p>
          <a:pPr>
            <a:lnSpc>
              <a:spcPct val="100000"/>
            </a:lnSpc>
          </a:pPr>
          <a:r>
            <a:rPr lang="en-US" sz="1800" b="1" i="0" baseline="0"/>
            <a:t>The most compelling moments in life are rarely “black and white”</a:t>
          </a:r>
          <a:endParaRPr lang="en-US" sz="1800"/>
        </a:p>
      </dgm:t>
    </dgm:pt>
    <dgm:pt modelId="{ADA0779C-B7F9-400C-8DC4-A898644BE1CB}" type="parTrans" cxnId="{00A3A2D9-9F59-4124-8288-CA4E9691E671}">
      <dgm:prSet/>
      <dgm:spPr/>
      <dgm:t>
        <a:bodyPr/>
        <a:lstStyle/>
        <a:p>
          <a:endParaRPr lang="en-US" sz="1800"/>
        </a:p>
      </dgm:t>
    </dgm:pt>
    <dgm:pt modelId="{C2AE5F31-44BB-4F07-A4F9-8B5C6FCD104B}" type="sibTrans" cxnId="{00A3A2D9-9F59-4124-8288-CA4E9691E671}">
      <dgm:prSet/>
      <dgm:spPr/>
      <dgm:t>
        <a:bodyPr/>
        <a:lstStyle/>
        <a:p>
          <a:endParaRPr lang="en-US" sz="1800"/>
        </a:p>
      </dgm:t>
    </dgm:pt>
    <dgm:pt modelId="{AFD88351-FD7B-4659-A8A9-3EEDB7ED7061}" type="pres">
      <dgm:prSet presAssocID="{F82A5036-D592-47BC-9A55-EC57ABDB9371}" presName="root" presStyleCnt="0">
        <dgm:presLayoutVars>
          <dgm:dir/>
          <dgm:resizeHandles val="exact"/>
        </dgm:presLayoutVars>
      </dgm:prSet>
      <dgm:spPr/>
    </dgm:pt>
    <dgm:pt modelId="{E2811BEE-2B70-43AF-9BF7-90CEB3FC8326}" type="pres">
      <dgm:prSet presAssocID="{CB700916-EE9E-4EA1-BBA3-7FD0ABD521F5}" presName="compNode" presStyleCnt="0"/>
      <dgm:spPr/>
    </dgm:pt>
    <dgm:pt modelId="{57F0421C-51F8-4B3C-B271-FA9F7780FFB4}" type="pres">
      <dgm:prSet presAssocID="{CB700916-EE9E-4EA1-BBA3-7FD0ABD521F5}" presName="bgRect" presStyleLbl="bgShp" presStyleIdx="0" presStyleCnt="2"/>
      <dgm:spPr/>
    </dgm:pt>
    <dgm:pt modelId="{04389902-464D-4633-A3DD-3CD59641AB8C}" type="pres">
      <dgm:prSet presAssocID="{CB700916-EE9E-4EA1-BBA3-7FD0ABD521F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67F3E8DA-1D09-423F-857D-D6E97682AA62}" type="pres">
      <dgm:prSet presAssocID="{CB700916-EE9E-4EA1-BBA3-7FD0ABD521F5}" presName="spaceRect" presStyleCnt="0"/>
      <dgm:spPr/>
    </dgm:pt>
    <dgm:pt modelId="{4F725B3D-E132-410A-BA5D-494583358F48}" type="pres">
      <dgm:prSet presAssocID="{CB700916-EE9E-4EA1-BBA3-7FD0ABD521F5}" presName="parTx" presStyleLbl="revTx" presStyleIdx="0" presStyleCnt="3">
        <dgm:presLayoutVars>
          <dgm:chMax val="0"/>
          <dgm:chPref val="0"/>
        </dgm:presLayoutVars>
      </dgm:prSet>
      <dgm:spPr/>
    </dgm:pt>
    <dgm:pt modelId="{1F5A8F37-7B0F-4389-9752-EACA4D6593C5}" type="pres">
      <dgm:prSet presAssocID="{CB700916-EE9E-4EA1-BBA3-7FD0ABD521F5}" presName="desTx" presStyleLbl="revTx" presStyleIdx="1" presStyleCnt="3">
        <dgm:presLayoutVars/>
      </dgm:prSet>
      <dgm:spPr/>
    </dgm:pt>
    <dgm:pt modelId="{A8568D9F-0A8B-4390-B8C5-DC8B08099897}" type="pres">
      <dgm:prSet presAssocID="{D65CAC10-9272-4017-BEAE-772D33BBBE94}" presName="sibTrans" presStyleCnt="0"/>
      <dgm:spPr/>
    </dgm:pt>
    <dgm:pt modelId="{58E69100-5BC6-4343-9535-9A748566F7A6}" type="pres">
      <dgm:prSet presAssocID="{E0CDCA38-0028-40B0-80CD-F7E018E1C9A1}" presName="compNode" presStyleCnt="0"/>
      <dgm:spPr/>
    </dgm:pt>
    <dgm:pt modelId="{B9D2A2D0-48E5-43F0-9929-B676DCE8F825}" type="pres">
      <dgm:prSet presAssocID="{E0CDCA38-0028-40B0-80CD-F7E018E1C9A1}" presName="bgRect" presStyleLbl="bgShp" presStyleIdx="1" presStyleCnt="2"/>
      <dgm:spPr/>
    </dgm:pt>
    <dgm:pt modelId="{35EEDE71-1B0D-449E-8BB1-14862C947FDB}" type="pres">
      <dgm:prSet presAssocID="{E0CDCA38-0028-40B0-80CD-F7E018E1C9A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amond"/>
        </a:ext>
      </dgm:extLst>
    </dgm:pt>
    <dgm:pt modelId="{741B8DFC-1883-44A3-8BCA-658453630AC9}" type="pres">
      <dgm:prSet presAssocID="{E0CDCA38-0028-40B0-80CD-F7E018E1C9A1}" presName="spaceRect" presStyleCnt="0"/>
      <dgm:spPr/>
    </dgm:pt>
    <dgm:pt modelId="{A77F3F59-5BB4-40BD-AA5A-29CD2DD3910B}" type="pres">
      <dgm:prSet presAssocID="{E0CDCA38-0028-40B0-80CD-F7E018E1C9A1}" presName="parTx" presStyleLbl="revTx" presStyleIdx="2" presStyleCnt="3">
        <dgm:presLayoutVars>
          <dgm:chMax val="0"/>
          <dgm:chPref val="0"/>
        </dgm:presLayoutVars>
      </dgm:prSet>
      <dgm:spPr/>
    </dgm:pt>
  </dgm:ptLst>
  <dgm:cxnLst>
    <dgm:cxn modelId="{A73C2B06-3BF6-4CC3-B25E-94FAA9E720FB}" type="presOf" srcId="{CB700916-EE9E-4EA1-BBA3-7FD0ABD521F5}" destId="{4F725B3D-E132-410A-BA5D-494583358F48}" srcOrd="0" destOrd="0" presId="urn:microsoft.com/office/officeart/2018/2/layout/IconVerticalSolidList"/>
    <dgm:cxn modelId="{3A23564F-3533-45CE-9D7E-F378014AA9EE}" type="presOf" srcId="{F82A5036-D592-47BC-9A55-EC57ABDB9371}" destId="{AFD88351-FD7B-4659-A8A9-3EEDB7ED7061}" srcOrd="0" destOrd="0" presId="urn:microsoft.com/office/officeart/2018/2/layout/IconVerticalSolidList"/>
    <dgm:cxn modelId="{7515FC69-F69B-417F-9FBE-0D0AE0121564}" type="presOf" srcId="{4776D020-E0BE-4595-BBA6-468EFD671999}" destId="{1F5A8F37-7B0F-4389-9752-EACA4D6593C5}" srcOrd="0" destOrd="0" presId="urn:microsoft.com/office/officeart/2018/2/layout/IconVerticalSolidList"/>
    <dgm:cxn modelId="{C7610688-BCB6-4E76-9476-A2393C0BD869}" srcId="{F82A5036-D592-47BC-9A55-EC57ABDB9371}" destId="{CB700916-EE9E-4EA1-BBA3-7FD0ABD521F5}" srcOrd="0" destOrd="0" parTransId="{BA5D9BE8-9437-4BDD-9ABB-8EB6AF309647}" sibTransId="{D65CAC10-9272-4017-BEAE-772D33BBBE94}"/>
    <dgm:cxn modelId="{F1FD1B9D-54D9-4AEA-93AB-6C570F9D89B2}" srcId="{CB700916-EE9E-4EA1-BBA3-7FD0ABD521F5}" destId="{4776D020-E0BE-4595-BBA6-468EFD671999}" srcOrd="0" destOrd="0" parTransId="{56F973DA-0BB8-4227-98BA-D43C7002D6A1}" sibTransId="{D1792102-FF1B-4155-80BA-21C8B790BAFF}"/>
    <dgm:cxn modelId="{3A9DDA9D-A57C-4E45-BB9A-3FBC17356C5B}" srcId="{CB700916-EE9E-4EA1-BBA3-7FD0ABD521F5}" destId="{663725D9-CFC1-4098-820F-B2A0B67C96F9}" srcOrd="1" destOrd="0" parTransId="{BFF9BE87-7155-4D62-86FF-B8E9D33B8B41}" sibTransId="{DB2A7E3F-0216-47D5-926E-C6A43CF1A048}"/>
    <dgm:cxn modelId="{00A3A2D9-9F59-4124-8288-CA4E9691E671}" srcId="{F82A5036-D592-47BC-9A55-EC57ABDB9371}" destId="{E0CDCA38-0028-40B0-80CD-F7E018E1C9A1}" srcOrd="1" destOrd="0" parTransId="{ADA0779C-B7F9-400C-8DC4-A898644BE1CB}" sibTransId="{C2AE5F31-44BB-4F07-A4F9-8B5C6FCD104B}"/>
    <dgm:cxn modelId="{AC80A2E0-3561-43D0-8D18-CD96E8C9FE9A}" type="presOf" srcId="{663725D9-CFC1-4098-820F-B2A0B67C96F9}" destId="{1F5A8F37-7B0F-4389-9752-EACA4D6593C5}" srcOrd="0" destOrd="1" presId="urn:microsoft.com/office/officeart/2018/2/layout/IconVerticalSolidList"/>
    <dgm:cxn modelId="{D9E13FE1-7693-482D-B03C-A4467496DE83}" type="presOf" srcId="{E0CDCA38-0028-40B0-80CD-F7E018E1C9A1}" destId="{A77F3F59-5BB4-40BD-AA5A-29CD2DD3910B}" srcOrd="0" destOrd="0" presId="urn:microsoft.com/office/officeart/2018/2/layout/IconVerticalSolidList"/>
    <dgm:cxn modelId="{67F81717-D78B-4125-AD25-0487B213E927}" type="presParOf" srcId="{AFD88351-FD7B-4659-A8A9-3EEDB7ED7061}" destId="{E2811BEE-2B70-43AF-9BF7-90CEB3FC8326}" srcOrd="0" destOrd="0" presId="urn:microsoft.com/office/officeart/2018/2/layout/IconVerticalSolidList"/>
    <dgm:cxn modelId="{C553BFF5-357A-4691-8A5C-3A4E94F445CB}" type="presParOf" srcId="{E2811BEE-2B70-43AF-9BF7-90CEB3FC8326}" destId="{57F0421C-51F8-4B3C-B271-FA9F7780FFB4}" srcOrd="0" destOrd="0" presId="urn:microsoft.com/office/officeart/2018/2/layout/IconVerticalSolidList"/>
    <dgm:cxn modelId="{93481C15-36C5-4573-8669-ACC950900E42}" type="presParOf" srcId="{E2811BEE-2B70-43AF-9BF7-90CEB3FC8326}" destId="{04389902-464D-4633-A3DD-3CD59641AB8C}" srcOrd="1" destOrd="0" presId="urn:microsoft.com/office/officeart/2018/2/layout/IconVerticalSolidList"/>
    <dgm:cxn modelId="{FC9DD4B4-8970-450B-9FD6-99F118836BE2}" type="presParOf" srcId="{E2811BEE-2B70-43AF-9BF7-90CEB3FC8326}" destId="{67F3E8DA-1D09-423F-857D-D6E97682AA62}" srcOrd="2" destOrd="0" presId="urn:microsoft.com/office/officeart/2018/2/layout/IconVerticalSolidList"/>
    <dgm:cxn modelId="{9CD33ABA-1123-4B8A-AAFD-F77C71BB7710}" type="presParOf" srcId="{E2811BEE-2B70-43AF-9BF7-90CEB3FC8326}" destId="{4F725B3D-E132-410A-BA5D-494583358F48}" srcOrd="3" destOrd="0" presId="urn:microsoft.com/office/officeart/2018/2/layout/IconVerticalSolidList"/>
    <dgm:cxn modelId="{516153D3-88A0-4398-AE91-1992FFA4FC2F}" type="presParOf" srcId="{E2811BEE-2B70-43AF-9BF7-90CEB3FC8326}" destId="{1F5A8F37-7B0F-4389-9752-EACA4D6593C5}" srcOrd="4" destOrd="0" presId="urn:microsoft.com/office/officeart/2018/2/layout/IconVerticalSolidList"/>
    <dgm:cxn modelId="{B7139559-0761-40AF-9F36-F08FACC2B0E1}" type="presParOf" srcId="{AFD88351-FD7B-4659-A8A9-3EEDB7ED7061}" destId="{A8568D9F-0A8B-4390-B8C5-DC8B08099897}" srcOrd="1" destOrd="0" presId="urn:microsoft.com/office/officeart/2018/2/layout/IconVerticalSolidList"/>
    <dgm:cxn modelId="{DCF131DF-3A5F-4B3B-8EA2-BB6998E7F902}" type="presParOf" srcId="{AFD88351-FD7B-4659-A8A9-3EEDB7ED7061}" destId="{58E69100-5BC6-4343-9535-9A748566F7A6}" srcOrd="2" destOrd="0" presId="urn:microsoft.com/office/officeart/2018/2/layout/IconVerticalSolidList"/>
    <dgm:cxn modelId="{B30CD20A-2165-4F72-99B5-AB53D703E8C8}" type="presParOf" srcId="{58E69100-5BC6-4343-9535-9A748566F7A6}" destId="{B9D2A2D0-48E5-43F0-9929-B676DCE8F825}" srcOrd="0" destOrd="0" presId="urn:microsoft.com/office/officeart/2018/2/layout/IconVerticalSolidList"/>
    <dgm:cxn modelId="{CD104C2E-B438-44C2-B846-D98F6B8096DC}" type="presParOf" srcId="{58E69100-5BC6-4343-9535-9A748566F7A6}" destId="{35EEDE71-1B0D-449E-8BB1-14862C947FDB}" srcOrd="1" destOrd="0" presId="urn:microsoft.com/office/officeart/2018/2/layout/IconVerticalSolidList"/>
    <dgm:cxn modelId="{08D0FE7E-133E-432F-9ABA-0F0E3CF4458F}" type="presParOf" srcId="{58E69100-5BC6-4343-9535-9A748566F7A6}" destId="{741B8DFC-1883-44A3-8BCA-658453630AC9}" srcOrd="2" destOrd="0" presId="urn:microsoft.com/office/officeart/2018/2/layout/IconVerticalSolidList"/>
    <dgm:cxn modelId="{D5A8C04D-5744-4ED7-85BB-D322F1317F1A}" type="presParOf" srcId="{58E69100-5BC6-4343-9535-9A748566F7A6}" destId="{A77F3F59-5BB4-40BD-AA5A-29CD2DD3910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59A0D9-2434-4BD9-B665-D2EB3850B0B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825168F-3FD9-401B-98F2-297857473DBD}">
      <dgm:prSet custT="1"/>
      <dgm:spPr/>
      <dgm:t>
        <a:bodyPr/>
        <a:lstStyle/>
        <a:p>
          <a:r>
            <a:rPr lang="en-US" sz="1800" b="1" i="0" baseline="0"/>
            <a:t>Articulate what they admire about their favorite author’s work</a:t>
          </a:r>
          <a:endParaRPr lang="en-US" sz="1800"/>
        </a:p>
      </dgm:t>
    </dgm:pt>
    <dgm:pt modelId="{F7D10CC9-2A82-4ECC-86C6-BCBC8C28DD20}" type="parTrans" cxnId="{3C7F4554-0E90-469B-91E1-995EADA20BFC}">
      <dgm:prSet/>
      <dgm:spPr/>
      <dgm:t>
        <a:bodyPr/>
        <a:lstStyle/>
        <a:p>
          <a:endParaRPr lang="en-US" sz="1800"/>
        </a:p>
      </dgm:t>
    </dgm:pt>
    <dgm:pt modelId="{B18B980D-E125-4F4E-AE56-5AE460348F36}" type="sibTrans" cxnId="{3C7F4554-0E90-469B-91E1-995EADA20BFC}">
      <dgm:prSet/>
      <dgm:spPr/>
      <dgm:t>
        <a:bodyPr/>
        <a:lstStyle/>
        <a:p>
          <a:endParaRPr lang="en-US" sz="1800"/>
        </a:p>
      </dgm:t>
    </dgm:pt>
    <dgm:pt modelId="{F963A681-06AA-42AA-86FB-1CD70F00B758}">
      <dgm:prSet custT="1"/>
      <dgm:spPr/>
      <dgm:t>
        <a:bodyPr/>
        <a:lstStyle/>
        <a:p>
          <a:r>
            <a:rPr lang="en-US" sz="1800" b="1" i="0" baseline="0"/>
            <a:t>Consider what new perspective they might have on the author’s subjects</a:t>
          </a:r>
          <a:endParaRPr lang="en-US" sz="1800"/>
        </a:p>
      </dgm:t>
    </dgm:pt>
    <dgm:pt modelId="{2ACEACB4-5486-476E-BA38-6C866C8E8841}" type="parTrans" cxnId="{D353B987-57E5-40C1-B73E-C06FAC57D26E}">
      <dgm:prSet/>
      <dgm:spPr/>
      <dgm:t>
        <a:bodyPr/>
        <a:lstStyle/>
        <a:p>
          <a:endParaRPr lang="en-US" sz="1800"/>
        </a:p>
      </dgm:t>
    </dgm:pt>
    <dgm:pt modelId="{8D4576BD-D266-4D04-AB51-14A03C747DFC}" type="sibTrans" cxnId="{D353B987-57E5-40C1-B73E-C06FAC57D26E}">
      <dgm:prSet/>
      <dgm:spPr/>
      <dgm:t>
        <a:bodyPr/>
        <a:lstStyle/>
        <a:p>
          <a:endParaRPr lang="en-US" sz="1800"/>
        </a:p>
      </dgm:t>
    </dgm:pt>
    <dgm:pt modelId="{A32B4D68-51F7-4926-8795-C15F4990DBE0}">
      <dgm:prSet custT="1"/>
      <dgm:spPr/>
      <dgm:t>
        <a:bodyPr/>
        <a:lstStyle/>
        <a:p>
          <a:r>
            <a:rPr lang="en-US" sz="1800" b="1" i="0" baseline="0"/>
            <a:t>Find their own voice, style, and subject matter</a:t>
          </a:r>
          <a:endParaRPr lang="en-US" sz="1800"/>
        </a:p>
      </dgm:t>
    </dgm:pt>
    <dgm:pt modelId="{965550F3-FC8A-47F3-8D77-65CD8938A653}" type="parTrans" cxnId="{B2402047-24FC-4E53-9233-F32D36659451}">
      <dgm:prSet/>
      <dgm:spPr/>
      <dgm:t>
        <a:bodyPr/>
        <a:lstStyle/>
        <a:p>
          <a:endParaRPr lang="en-US" sz="1800"/>
        </a:p>
      </dgm:t>
    </dgm:pt>
    <dgm:pt modelId="{B44D3003-BE64-4D8D-A22E-6770CC70AAC6}" type="sibTrans" cxnId="{B2402047-24FC-4E53-9233-F32D36659451}">
      <dgm:prSet/>
      <dgm:spPr/>
      <dgm:t>
        <a:bodyPr/>
        <a:lstStyle/>
        <a:p>
          <a:endParaRPr lang="en-US" sz="1800"/>
        </a:p>
      </dgm:t>
    </dgm:pt>
    <dgm:pt modelId="{6D0B92DF-4F28-40CA-BB7F-82A2F6120CF1}" type="pres">
      <dgm:prSet presAssocID="{0159A0D9-2434-4BD9-B665-D2EB3850B0BD}" presName="root" presStyleCnt="0">
        <dgm:presLayoutVars>
          <dgm:dir/>
          <dgm:resizeHandles val="exact"/>
        </dgm:presLayoutVars>
      </dgm:prSet>
      <dgm:spPr/>
    </dgm:pt>
    <dgm:pt modelId="{F0C24853-2C31-439A-8AE3-E50A7B4676BA}" type="pres">
      <dgm:prSet presAssocID="{F825168F-3FD9-401B-98F2-297857473DBD}" presName="compNode" presStyleCnt="0"/>
      <dgm:spPr/>
    </dgm:pt>
    <dgm:pt modelId="{59485822-C1B3-4541-8AB5-3ED8889BBC15}" type="pres">
      <dgm:prSet presAssocID="{F825168F-3FD9-401B-98F2-297857473DBD}" presName="bgRect" presStyleLbl="bgShp" presStyleIdx="0" presStyleCnt="3"/>
      <dgm:spPr/>
    </dgm:pt>
    <dgm:pt modelId="{5D870786-E3C2-439B-A9CC-3F9AA9350B53}" type="pres">
      <dgm:prSet presAssocID="{F825168F-3FD9-401B-98F2-297857473DB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ll paint brush"/>
        </a:ext>
      </dgm:extLst>
    </dgm:pt>
    <dgm:pt modelId="{D971A6E4-7BC8-4353-A9B4-B4E2DE9DF072}" type="pres">
      <dgm:prSet presAssocID="{F825168F-3FD9-401B-98F2-297857473DBD}" presName="spaceRect" presStyleCnt="0"/>
      <dgm:spPr/>
    </dgm:pt>
    <dgm:pt modelId="{BE04C9EC-EADA-4E7E-9CBF-5624485155FA}" type="pres">
      <dgm:prSet presAssocID="{F825168F-3FD9-401B-98F2-297857473DBD}" presName="parTx" presStyleLbl="revTx" presStyleIdx="0" presStyleCnt="3">
        <dgm:presLayoutVars>
          <dgm:chMax val="0"/>
          <dgm:chPref val="0"/>
        </dgm:presLayoutVars>
      </dgm:prSet>
      <dgm:spPr/>
    </dgm:pt>
    <dgm:pt modelId="{8D87A5C2-8B15-43B7-9C1C-6AE4889B1A88}" type="pres">
      <dgm:prSet presAssocID="{B18B980D-E125-4F4E-AE56-5AE460348F36}" presName="sibTrans" presStyleCnt="0"/>
      <dgm:spPr/>
    </dgm:pt>
    <dgm:pt modelId="{40B39E11-604C-4972-849F-086E6591323B}" type="pres">
      <dgm:prSet presAssocID="{F963A681-06AA-42AA-86FB-1CD70F00B758}" presName="compNode" presStyleCnt="0"/>
      <dgm:spPr/>
    </dgm:pt>
    <dgm:pt modelId="{BB1774F8-C63C-42A4-A022-55EDA29C2877}" type="pres">
      <dgm:prSet presAssocID="{F963A681-06AA-42AA-86FB-1CD70F00B758}" presName="bgRect" presStyleLbl="bgShp" presStyleIdx="1" presStyleCnt="3"/>
      <dgm:spPr/>
    </dgm:pt>
    <dgm:pt modelId="{DB967AC6-4F0F-4FC5-A397-73FBC3CD5F01}" type="pres">
      <dgm:prSet presAssocID="{F963A681-06AA-42AA-86FB-1CD70F00B75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C0EE6957-C828-4A67-B930-84E68F094AF3}" type="pres">
      <dgm:prSet presAssocID="{F963A681-06AA-42AA-86FB-1CD70F00B758}" presName="spaceRect" presStyleCnt="0"/>
      <dgm:spPr/>
    </dgm:pt>
    <dgm:pt modelId="{4DDF7C54-4D7D-43F4-BD51-AE7BA3A07F86}" type="pres">
      <dgm:prSet presAssocID="{F963A681-06AA-42AA-86FB-1CD70F00B758}" presName="parTx" presStyleLbl="revTx" presStyleIdx="1" presStyleCnt="3">
        <dgm:presLayoutVars>
          <dgm:chMax val="0"/>
          <dgm:chPref val="0"/>
        </dgm:presLayoutVars>
      </dgm:prSet>
      <dgm:spPr/>
    </dgm:pt>
    <dgm:pt modelId="{8AB6D13C-CDE8-4DCE-8405-F71E4CEEC480}" type="pres">
      <dgm:prSet presAssocID="{8D4576BD-D266-4D04-AB51-14A03C747DFC}" presName="sibTrans" presStyleCnt="0"/>
      <dgm:spPr/>
    </dgm:pt>
    <dgm:pt modelId="{CBA525E8-48ED-4468-BA38-EEE4C97872CD}" type="pres">
      <dgm:prSet presAssocID="{A32B4D68-51F7-4926-8795-C15F4990DBE0}" presName="compNode" presStyleCnt="0"/>
      <dgm:spPr/>
    </dgm:pt>
    <dgm:pt modelId="{86D22184-1BAC-427C-BDD4-56B14716D10D}" type="pres">
      <dgm:prSet presAssocID="{A32B4D68-51F7-4926-8795-C15F4990DBE0}" presName="bgRect" presStyleLbl="bgShp" presStyleIdx="2" presStyleCnt="3"/>
      <dgm:spPr/>
    </dgm:pt>
    <dgm:pt modelId="{E78C4D1E-B62F-4562-A2A7-755C939F6737}" type="pres">
      <dgm:prSet presAssocID="{A32B4D68-51F7-4926-8795-C15F4990DBE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crophone"/>
        </a:ext>
      </dgm:extLst>
    </dgm:pt>
    <dgm:pt modelId="{3E311B1C-EE90-4FDB-99DB-4726996152EF}" type="pres">
      <dgm:prSet presAssocID="{A32B4D68-51F7-4926-8795-C15F4990DBE0}" presName="spaceRect" presStyleCnt="0"/>
      <dgm:spPr/>
    </dgm:pt>
    <dgm:pt modelId="{49AF2141-C2C9-46CD-8479-F838C56E6CA8}" type="pres">
      <dgm:prSet presAssocID="{A32B4D68-51F7-4926-8795-C15F4990DBE0}" presName="parTx" presStyleLbl="revTx" presStyleIdx="2" presStyleCnt="3">
        <dgm:presLayoutVars>
          <dgm:chMax val="0"/>
          <dgm:chPref val="0"/>
        </dgm:presLayoutVars>
      </dgm:prSet>
      <dgm:spPr/>
    </dgm:pt>
  </dgm:ptLst>
  <dgm:cxnLst>
    <dgm:cxn modelId="{48AA0604-9240-40A1-BA8C-4B671C905FC1}" type="presOf" srcId="{F963A681-06AA-42AA-86FB-1CD70F00B758}" destId="{4DDF7C54-4D7D-43F4-BD51-AE7BA3A07F86}" srcOrd="0" destOrd="0" presId="urn:microsoft.com/office/officeart/2018/2/layout/IconVerticalSolidList"/>
    <dgm:cxn modelId="{443F4D23-4EDF-4108-8BC5-8DA61F282400}" type="presOf" srcId="{F825168F-3FD9-401B-98F2-297857473DBD}" destId="{BE04C9EC-EADA-4E7E-9CBF-5624485155FA}" srcOrd="0" destOrd="0" presId="urn:microsoft.com/office/officeart/2018/2/layout/IconVerticalSolidList"/>
    <dgm:cxn modelId="{FA92512E-88C6-4E96-9395-1D0F403A4E13}" type="presOf" srcId="{A32B4D68-51F7-4926-8795-C15F4990DBE0}" destId="{49AF2141-C2C9-46CD-8479-F838C56E6CA8}" srcOrd="0" destOrd="0" presId="urn:microsoft.com/office/officeart/2018/2/layout/IconVerticalSolidList"/>
    <dgm:cxn modelId="{B2402047-24FC-4E53-9233-F32D36659451}" srcId="{0159A0D9-2434-4BD9-B665-D2EB3850B0BD}" destId="{A32B4D68-51F7-4926-8795-C15F4990DBE0}" srcOrd="2" destOrd="0" parTransId="{965550F3-FC8A-47F3-8D77-65CD8938A653}" sibTransId="{B44D3003-BE64-4D8D-A22E-6770CC70AAC6}"/>
    <dgm:cxn modelId="{3C7F4554-0E90-469B-91E1-995EADA20BFC}" srcId="{0159A0D9-2434-4BD9-B665-D2EB3850B0BD}" destId="{F825168F-3FD9-401B-98F2-297857473DBD}" srcOrd="0" destOrd="0" parTransId="{F7D10CC9-2A82-4ECC-86C6-BCBC8C28DD20}" sibTransId="{B18B980D-E125-4F4E-AE56-5AE460348F36}"/>
    <dgm:cxn modelId="{D353B987-57E5-40C1-B73E-C06FAC57D26E}" srcId="{0159A0D9-2434-4BD9-B665-D2EB3850B0BD}" destId="{F963A681-06AA-42AA-86FB-1CD70F00B758}" srcOrd="1" destOrd="0" parTransId="{2ACEACB4-5486-476E-BA38-6C866C8E8841}" sibTransId="{8D4576BD-D266-4D04-AB51-14A03C747DFC}"/>
    <dgm:cxn modelId="{6F5FF6A1-CB7C-41AB-8220-B33740490FA8}" type="presOf" srcId="{0159A0D9-2434-4BD9-B665-D2EB3850B0BD}" destId="{6D0B92DF-4F28-40CA-BB7F-82A2F6120CF1}" srcOrd="0" destOrd="0" presId="urn:microsoft.com/office/officeart/2018/2/layout/IconVerticalSolidList"/>
    <dgm:cxn modelId="{1A387E35-F1F3-4E57-8D5B-72F562097816}" type="presParOf" srcId="{6D0B92DF-4F28-40CA-BB7F-82A2F6120CF1}" destId="{F0C24853-2C31-439A-8AE3-E50A7B4676BA}" srcOrd="0" destOrd="0" presId="urn:microsoft.com/office/officeart/2018/2/layout/IconVerticalSolidList"/>
    <dgm:cxn modelId="{95168279-BEE6-4344-9D4D-D4F0E5261217}" type="presParOf" srcId="{F0C24853-2C31-439A-8AE3-E50A7B4676BA}" destId="{59485822-C1B3-4541-8AB5-3ED8889BBC15}" srcOrd="0" destOrd="0" presId="urn:microsoft.com/office/officeart/2018/2/layout/IconVerticalSolidList"/>
    <dgm:cxn modelId="{B2489A16-9076-4F36-BD5B-CB03412E5A61}" type="presParOf" srcId="{F0C24853-2C31-439A-8AE3-E50A7B4676BA}" destId="{5D870786-E3C2-439B-A9CC-3F9AA9350B53}" srcOrd="1" destOrd="0" presId="urn:microsoft.com/office/officeart/2018/2/layout/IconVerticalSolidList"/>
    <dgm:cxn modelId="{8688EF42-8325-48CF-A891-E7317AF063EF}" type="presParOf" srcId="{F0C24853-2C31-439A-8AE3-E50A7B4676BA}" destId="{D971A6E4-7BC8-4353-A9B4-B4E2DE9DF072}" srcOrd="2" destOrd="0" presId="urn:microsoft.com/office/officeart/2018/2/layout/IconVerticalSolidList"/>
    <dgm:cxn modelId="{C0E983AD-436F-4E20-94A3-AB5258C1005E}" type="presParOf" srcId="{F0C24853-2C31-439A-8AE3-E50A7B4676BA}" destId="{BE04C9EC-EADA-4E7E-9CBF-5624485155FA}" srcOrd="3" destOrd="0" presId="urn:microsoft.com/office/officeart/2018/2/layout/IconVerticalSolidList"/>
    <dgm:cxn modelId="{B6AC6B02-73E0-4676-A182-B763332E99CC}" type="presParOf" srcId="{6D0B92DF-4F28-40CA-BB7F-82A2F6120CF1}" destId="{8D87A5C2-8B15-43B7-9C1C-6AE4889B1A88}" srcOrd="1" destOrd="0" presId="urn:microsoft.com/office/officeart/2018/2/layout/IconVerticalSolidList"/>
    <dgm:cxn modelId="{1C9F6902-702A-4924-8B72-3B9C89BA07FC}" type="presParOf" srcId="{6D0B92DF-4F28-40CA-BB7F-82A2F6120CF1}" destId="{40B39E11-604C-4972-849F-086E6591323B}" srcOrd="2" destOrd="0" presId="urn:microsoft.com/office/officeart/2018/2/layout/IconVerticalSolidList"/>
    <dgm:cxn modelId="{784B3607-D0C5-4F77-9B00-D82B0E5E9700}" type="presParOf" srcId="{40B39E11-604C-4972-849F-086E6591323B}" destId="{BB1774F8-C63C-42A4-A022-55EDA29C2877}" srcOrd="0" destOrd="0" presId="urn:microsoft.com/office/officeart/2018/2/layout/IconVerticalSolidList"/>
    <dgm:cxn modelId="{946ACA16-5FE3-43CB-BFB1-84057958D6B2}" type="presParOf" srcId="{40B39E11-604C-4972-849F-086E6591323B}" destId="{DB967AC6-4F0F-4FC5-A397-73FBC3CD5F01}" srcOrd="1" destOrd="0" presId="urn:microsoft.com/office/officeart/2018/2/layout/IconVerticalSolidList"/>
    <dgm:cxn modelId="{B86BFC0F-DDC9-4811-A717-C3DBC5FE5104}" type="presParOf" srcId="{40B39E11-604C-4972-849F-086E6591323B}" destId="{C0EE6957-C828-4A67-B930-84E68F094AF3}" srcOrd="2" destOrd="0" presId="urn:microsoft.com/office/officeart/2018/2/layout/IconVerticalSolidList"/>
    <dgm:cxn modelId="{CA310044-2C79-4593-A8AB-97A134FF037F}" type="presParOf" srcId="{40B39E11-604C-4972-849F-086E6591323B}" destId="{4DDF7C54-4D7D-43F4-BD51-AE7BA3A07F86}" srcOrd="3" destOrd="0" presId="urn:microsoft.com/office/officeart/2018/2/layout/IconVerticalSolidList"/>
    <dgm:cxn modelId="{C824C07B-8C0F-4FE8-9139-6483DFCE11E2}" type="presParOf" srcId="{6D0B92DF-4F28-40CA-BB7F-82A2F6120CF1}" destId="{8AB6D13C-CDE8-4DCE-8405-F71E4CEEC480}" srcOrd="3" destOrd="0" presId="urn:microsoft.com/office/officeart/2018/2/layout/IconVerticalSolidList"/>
    <dgm:cxn modelId="{49F37F31-B14F-463A-9648-22D4246A6535}" type="presParOf" srcId="{6D0B92DF-4F28-40CA-BB7F-82A2F6120CF1}" destId="{CBA525E8-48ED-4468-BA38-EEE4C97872CD}" srcOrd="4" destOrd="0" presId="urn:microsoft.com/office/officeart/2018/2/layout/IconVerticalSolidList"/>
    <dgm:cxn modelId="{57C33BD8-CE0D-4D6D-B8F8-D50B2128BFD1}" type="presParOf" srcId="{CBA525E8-48ED-4468-BA38-EEE4C97872CD}" destId="{86D22184-1BAC-427C-BDD4-56B14716D10D}" srcOrd="0" destOrd="0" presId="urn:microsoft.com/office/officeart/2018/2/layout/IconVerticalSolidList"/>
    <dgm:cxn modelId="{13830A3E-7B41-45AA-8F24-6481662B06E6}" type="presParOf" srcId="{CBA525E8-48ED-4468-BA38-EEE4C97872CD}" destId="{E78C4D1E-B62F-4562-A2A7-755C939F6737}" srcOrd="1" destOrd="0" presId="urn:microsoft.com/office/officeart/2018/2/layout/IconVerticalSolidList"/>
    <dgm:cxn modelId="{CD3F400A-63B8-4990-A143-340CDC8781B2}" type="presParOf" srcId="{CBA525E8-48ED-4468-BA38-EEE4C97872CD}" destId="{3E311B1C-EE90-4FDB-99DB-4726996152EF}" srcOrd="2" destOrd="0" presId="urn:microsoft.com/office/officeart/2018/2/layout/IconVerticalSolidList"/>
    <dgm:cxn modelId="{F0F8AD0F-40C8-4E82-BFCC-D33F73D81940}" type="presParOf" srcId="{CBA525E8-48ED-4468-BA38-EEE4C97872CD}" destId="{49AF2141-C2C9-46CD-8479-F838C56E6CA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581A8FB-5EC0-41FB-B798-7BA50682D584}" type="doc">
      <dgm:prSet loTypeId="urn:microsoft.com/office/officeart/2005/8/layout/hierarchy1" loCatId="hierarchy" qsTypeId="urn:microsoft.com/office/officeart/2005/8/quickstyle/simple2" qsCatId="simple" csTypeId="urn:microsoft.com/office/officeart/2005/8/colors/accent1_3" csCatId="accent1" phldr="1"/>
      <dgm:spPr/>
      <dgm:t>
        <a:bodyPr/>
        <a:lstStyle/>
        <a:p>
          <a:endParaRPr lang="en-US"/>
        </a:p>
      </dgm:t>
    </dgm:pt>
    <dgm:pt modelId="{758E5EE9-AED9-4389-8ED4-BD0553D9A892}">
      <dgm:prSet custT="1"/>
      <dgm:spPr/>
      <dgm:t>
        <a:bodyPr/>
        <a:lstStyle/>
        <a:p>
          <a:r>
            <a:rPr lang="en-US" sz="1800" b="1" i="0" baseline="0"/>
            <a:t>To write only what they know</a:t>
          </a:r>
          <a:endParaRPr lang="en-US" sz="1800"/>
        </a:p>
      </dgm:t>
    </dgm:pt>
    <dgm:pt modelId="{11895F8E-BB31-425D-8613-2E347C8EA3B8}" type="parTrans" cxnId="{13780207-3510-4CFC-A80C-4774D2DE0CA5}">
      <dgm:prSet/>
      <dgm:spPr/>
      <dgm:t>
        <a:bodyPr/>
        <a:lstStyle/>
        <a:p>
          <a:endParaRPr lang="en-US" sz="1800"/>
        </a:p>
      </dgm:t>
    </dgm:pt>
    <dgm:pt modelId="{E8273FA4-C40C-4F9C-A038-E81265679AAD}" type="sibTrans" cxnId="{13780207-3510-4CFC-A80C-4774D2DE0CA5}">
      <dgm:prSet/>
      <dgm:spPr/>
      <dgm:t>
        <a:bodyPr/>
        <a:lstStyle/>
        <a:p>
          <a:endParaRPr lang="en-US" sz="1800"/>
        </a:p>
      </dgm:t>
    </dgm:pt>
    <dgm:pt modelId="{B4C690DE-3F97-4BA9-8E2A-282AB7EAA544}">
      <dgm:prSet custT="1"/>
      <dgm:spPr/>
      <dgm:t>
        <a:bodyPr/>
        <a:lstStyle/>
        <a:p>
          <a:r>
            <a:rPr lang="en-US" sz="1800" b="1" i="0" baseline="0" dirty="0"/>
            <a:t>To write about difficult personal situations before the student is ready to explore them</a:t>
          </a:r>
          <a:endParaRPr lang="en-US" sz="1800" dirty="0"/>
        </a:p>
      </dgm:t>
    </dgm:pt>
    <dgm:pt modelId="{36BFF06A-CD65-4C6B-AA55-30BAF3F8E590}" type="parTrans" cxnId="{E9145AC8-384A-4EC2-858A-F361B3879231}">
      <dgm:prSet/>
      <dgm:spPr/>
      <dgm:t>
        <a:bodyPr/>
        <a:lstStyle/>
        <a:p>
          <a:endParaRPr lang="en-US" sz="1800"/>
        </a:p>
      </dgm:t>
    </dgm:pt>
    <dgm:pt modelId="{7C0EAB8B-CD36-47F7-97C5-141A3E25F7FA}" type="sibTrans" cxnId="{E9145AC8-384A-4EC2-858A-F361B3879231}">
      <dgm:prSet/>
      <dgm:spPr/>
      <dgm:t>
        <a:bodyPr/>
        <a:lstStyle/>
        <a:p>
          <a:endParaRPr lang="en-US" sz="1800"/>
        </a:p>
      </dgm:t>
    </dgm:pt>
    <dgm:pt modelId="{84856069-AF35-4BC9-B208-F40DD3231973}">
      <dgm:prSet custT="1"/>
      <dgm:spPr/>
      <dgm:t>
        <a:bodyPr/>
        <a:lstStyle/>
        <a:p>
          <a:r>
            <a:rPr lang="en-US" sz="1800" b="1" i="0" baseline="0" dirty="0"/>
            <a:t>To show work to their roommates or family members without thought</a:t>
          </a:r>
          <a:endParaRPr lang="en-US" sz="1800" dirty="0"/>
        </a:p>
      </dgm:t>
    </dgm:pt>
    <dgm:pt modelId="{CD4DD926-A4BC-4702-8F1E-267471457ACF}" type="parTrans" cxnId="{34BA1974-83B9-48A8-B62A-42F455E21B68}">
      <dgm:prSet/>
      <dgm:spPr/>
      <dgm:t>
        <a:bodyPr/>
        <a:lstStyle/>
        <a:p>
          <a:endParaRPr lang="en-US" sz="1800"/>
        </a:p>
      </dgm:t>
    </dgm:pt>
    <dgm:pt modelId="{03A45E51-2039-43C3-9345-B5A91692D84F}" type="sibTrans" cxnId="{34BA1974-83B9-48A8-B62A-42F455E21B68}">
      <dgm:prSet/>
      <dgm:spPr/>
      <dgm:t>
        <a:bodyPr/>
        <a:lstStyle/>
        <a:p>
          <a:endParaRPr lang="en-US" sz="1800"/>
        </a:p>
      </dgm:t>
    </dgm:pt>
    <dgm:pt modelId="{6B66D06A-B408-7442-ACD0-2744974F0A8F}" type="pres">
      <dgm:prSet presAssocID="{A581A8FB-5EC0-41FB-B798-7BA50682D584}" presName="hierChild1" presStyleCnt="0">
        <dgm:presLayoutVars>
          <dgm:chPref val="1"/>
          <dgm:dir/>
          <dgm:animOne val="branch"/>
          <dgm:animLvl val="lvl"/>
          <dgm:resizeHandles/>
        </dgm:presLayoutVars>
      </dgm:prSet>
      <dgm:spPr/>
    </dgm:pt>
    <dgm:pt modelId="{7E31BC76-49F6-1B4B-A608-0C792554CA02}" type="pres">
      <dgm:prSet presAssocID="{758E5EE9-AED9-4389-8ED4-BD0553D9A892}" presName="hierRoot1" presStyleCnt="0"/>
      <dgm:spPr/>
    </dgm:pt>
    <dgm:pt modelId="{5751C529-9A39-2C44-B845-D61F1CD1101E}" type="pres">
      <dgm:prSet presAssocID="{758E5EE9-AED9-4389-8ED4-BD0553D9A892}" presName="composite" presStyleCnt="0"/>
      <dgm:spPr/>
    </dgm:pt>
    <dgm:pt modelId="{8F063920-6927-F948-A2AB-FB930626DDB1}" type="pres">
      <dgm:prSet presAssocID="{758E5EE9-AED9-4389-8ED4-BD0553D9A892}" presName="background" presStyleLbl="node0" presStyleIdx="0" presStyleCnt="3"/>
      <dgm:spPr/>
    </dgm:pt>
    <dgm:pt modelId="{00418146-EC98-984D-A31B-F71B70615D67}" type="pres">
      <dgm:prSet presAssocID="{758E5EE9-AED9-4389-8ED4-BD0553D9A892}" presName="text" presStyleLbl="fgAcc0" presStyleIdx="0" presStyleCnt="3" custScaleY="203592">
        <dgm:presLayoutVars>
          <dgm:chPref val="3"/>
        </dgm:presLayoutVars>
      </dgm:prSet>
      <dgm:spPr/>
    </dgm:pt>
    <dgm:pt modelId="{8DE310F8-2902-B449-9E36-B6CEF7C41D11}" type="pres">
      <dgm:prSet presAssocID="{758E5EE9-AED9-4389-8ED4-BD0553D9A892}" presName="hierChild2" presStyleCnt="0"/>
      <dgm:spPr/>
    </dgm:pt>
    <dgm:pt modelId="{8C879907-5387-C04B-A7FE-E719CDA293E7}" type="pres">
      <dgm:prSet presAssocID="{B4C690DE-3F97-4BA9-8E2A-282AB7EAA544}" presName="hierRoot1" presStyleCnt="0"/>
      <dgm:spPr/>
    </dgm:pt>
    <dgm:pt modelId="{D05B3C60-549A-A74F-BE15-D3C84E8656CF}" type="pres">
      <dgm:prSet presAssocID="{B4C690DE-3F97-4BA9-8E2A-282AB7EAA544}" presName="composite" presStyleCnt="0"/>
      <dgm:spPr/>
    </dgm:pt>
    <dgm:pt modelId="{7A6E5650-194B-7244-BFC6-DB51E03ED6A5}" type="pres">
      <dgm:prSet presAssocID="{B4C690DE-3F97-4BA9-8E2A-282AB7EAA544}" presName="background" presStyleLbl="node0" presStyleIdx="1" presStyleCnt="3"/>
      <dgm:spPr/>
    </dgm:pt>
    <dgm:pt modelId="{DBB57225-AB19-5845-8B47-E2CFCF274053}" type="pres">
      <dgm:prSet presAssocID="{B4C690DE-3F97-4BA9-8E2A-282AB7EAA544}" presName="text" presStyleLbl="fgAcc0" presStyleIdx="1" presStyleCnt="3" custScaleY="203592">
        <dgm:presLayoutVars>
          <dgm:chPref val="3"/>
        </dgm:presLayoutVars>
      </dgm:prSet>
      <dgm:spPr/>
    </dgm:pt>
    <dgm:pt modelId="{EE7AD255-E1F4-1B46-85E3-D6E49D4E2212}" type="pres">
      <dgm:prSet presAssocID="{B4C690DE-3F97-4BA9-8E2A-282AB7EAA544}" presName="hierChild2" presStyleCnt="0"/>
      <dgm:spPr/>
    </dgm:pt>
    <dgm:pt modelId="{BCDEEDD6-EB77-2643-AB79-CBC4823058C9}" type="pres">
      <dgm:prSet presAssocID="{84856069-AF35-4BC9-B208-F40DD3231973}" presName="hierRoot1" presStyleCnt="0"/>
      <dgm:spPr/>
    </dgm:pt>
    <dgm:pt modelId="{D83A41B1-885D-9046-891B-2D3F4B72FD44}" type="pres">
      <dgm:prSet presAssocID="{84856069-AF35-4BC9-B208-F40DD3231973}" presName="composite" presStyleCnt="0"/>
      <dgm:spPr/>
    </dgm:pt>
    <dgm:pt modelId="{9181F841-91A6-2C4C-ACA4-B53DA674FE8A}" type="pres">
      <dgm:prSet presAssocID="{84856069-AF35-4BC9-B208-F40DD3231973}" presName="background" presStyleLbl="node0" presStyleIdx="2" presStyleCnt="3"/>
      <dgm:spPr/>
    </dgm:pt>
    <dgm:pt modelId="{C6BA151F-F0C2-6843-9897-DEF95EE0FBCB}" type="pres">
      <dgm:prSet presAssocID="{84856069-AF35-4BC9-B208-F40DD3231973}" presName="text" presStyleLbl="fgAcc0" presStyleIdx="2" presStyleCnt="3" custScaleY="203592">
        <dgm:presLayoutVars>
          <dgm:chPref val="3"/>
        </dgm:presLayoutVars>
      </dgm:prSet>
      <dgm:spPr/>
    </dgm:pt>
    <dgm:pt modelId="{BB2D7CB1-18FC-9A4D-9210-59F320F9864B}" type="pres">
      <dgm:prSet presAssocID="{84856069-AF35-4BC9-B208-F40DD3231973}" presName="hierChild2" presStyleCnt="0"/>
      <dgm:spPr/>
    </dgm:pt>
  </dgm:ptLst>
  <dgm:cxnLst>
    <dgm:cxn modelId="{13780207-3510-4CFC-A80C-4774D2DE0CA5}" srcId="{A581A8FB-5EC0-41FB-B798-7BA50682D584}" destId="{758E5EE9-AED9-4389-8ED4-BD0553D9A892}" srcOrd="0" destOrd="0" parTransId="{11895F8E-BB31-425D-8613-2E347C8EA3B8}" sibTransId="{E8273FA4-C40C-4F9C-A038-E81265679AAD}"/>
    <dgm:cxn modelId="{C42DB91D-A5E4-814D-8E51-CB052FCCE3EA}" type="presOf" srcId="{84856069-AF35-4BC9-B208-F40DD3231973}" destId="{C6BA151F-F0C2-6843-9897-DEF95EE0FBCB}" srcOrd="0" destOrd="0" presId="urn:microsoft.com/office/officeart/2005/8/layout/hierarchy1"/>
    <dgm:cxn modelId="{34BA1974-83B9-48A8-B62A-42F455E21B68}" srcId="{A581A8FB-5EC0-41FB-B798-7BA50682D584}" destId="{84856069-AF35-4BC9-B208-F40DD3231973}" srcOrd="2" destOrd="0" parTransId="{CD4DD926-A4BC-4702-8F1E-267471457ACF}" sibTransId="{03A45E51-2039-43C3-9345-B5A91692D84F}"/>
    <dgm:cxn modelId="{A2F00A86-6D7D-CF4F-ABD8-20C00E0BEAFC}" type="presOf" srcId="{A581A8FB-5EC0-41FB-B798-7BA50682D584}" destId="{6B66D06A-B408-7442-ACD0-2744974F0A8F}" srcOrd="0" destOrd="0" presId="urn:microsoft.com/office/officeart/2005/8/layout/hierarchy1"/>
    <dgm:cxn modelId="{6258C3A4-5FE7-A94E-9F99-70ED16D7BE28}" type="presOf" srcId="{758E5EE9-AED9-4389-8ED4-BD0553D9A892}" destId="{00418146-EC98-984D-A31B-F71B70615D67}" srcOrd="0" destOrd="0" presId="urn:microsoft.com/office/officeart/2005/8/layout/hierarchy1"/>
    <dgm:cxn modelId="{9E5084B5-AD21-4544-AE9D-B52D27DF2B6C}" type="presOf" srcId="{B4C690DE-3F97-4BA9-8E2A-282AB7EAA544}" destId="{DBB57225-AB19-5845-8B47-E2CFCF274053}" srcOrd="0" destOrd="0" presId="urn:microsoft.com/office/officeart/2005/8/layout/hierarchy1"/>
    <dgm:cxn modelId="{E9145AC8-384A-4EC2-858A-F361B3879231}" srcId="{A581A8FB-5EC0-41FB-B798-7BA50682D584}" destId="{B4C690DE-3F97-4BA9-8E2A-282AB7EAA544}" srcOrd="1" destOrd="0" parTransId="{36BFF06A-CD65-4C6B-AA55-30BAF3F8E590}" sibTransId="{7C0EAB8B-CD36-47F7-97C5-141A3E25F7FA}"/>
    <dgm:cxn modelId="{B24D0AB8-70AA-7F47-A5C9-1EEC1C64D766}" type="presParOf" srcId="{6B66D06A-B408-7442-ACD0-2744974F0A8F}" destId="{7E31BC76-49F6-1B4B-A608-0C792554CA02}" srcOrd="0" destOrd="0" presId="urn:microsoft.com/office/officeart/2005/8/layout/hierarchy1"/>
    <dgm:cxn modelId="{D69DDE5F-5B8E-164C-9E6B-1490E734B729}" type="presParOf" srcId="{7E31BC76-49F6-1B4B-A608-0C792554CA02}" destId="{5751C529-9A39-2C44-B845-D61F1CD1101E}" srcOrd="0" destOrd="0" presId="urn:microsoft.com/office/officeart/2005/8/layout/hierarchy1"/>
    <dgm:cxn modelId="{C6CBF3C6-FD39-2F44-B257-C19C1167B8B8}" type="presParOf" srcId="{5751C529-9A39-2C44-B845-D61F1CD1101E}" destId="{8F063920-6927-F948-A2AB-FB930626DDB1}" srcOrd="0" destOrd="0" presId="urn:microsoft.com/office/officeart/2005/8/layout/hierarchy1"/>
    <dgm:cxn modelId="{E872FEF1-71D4-044E-BC66-E6A7A9247BD0}" type="presParOf" srcId="{5751C529-9A39-2C44-B845-D61F1CD1101E}" destId="{00418146-EC98-984D-A31B-F71B70615D67}" srcOrd="1" destOrd="0" presId="urn:microsoft.com/office/officeart/2005/8/layout/hierarchy1"/>
    <dgm:cxn modelId="{E27F1886-5BF6-E14E-8105-602CB7C14AF4}" type="presParOf" srcId="{7E31BC76-49F6-1B4B-A608-0C792554CA02}" destId="{8DE310F8-2902-B449-9E36-B6CEF7C41D11}" srcOrd="1" destOrd="0" presId="urn:microsoft.com/office/officeart/2005/8/layout/hierarchy1"/>
    <dgm:cxn modelId="{740FE752-9502-CF4D-926D-A46E5713FBC3}" type="presParOf" srcId="{6B66D06A-B408-7442-ACD0-2744974F0A8F}" destId="{8C879907-5387-C04B-A7FE-E719CDA293E7}" srcOrd="1" destOrd="0" presId="urn:microsoft.com/office/officeart/2005/8/layout/hierarchy1"/>
    <dgm:cxn modelId="{07F4FF73-625A-1746-A7D1-D3DCBFFEF6E7}" type="presParOf" srcId="{8C879907-5387-C04B-A7FE-E719CDA293E7}" destId="{D05B3C60-549A-A74F-BE15-D3C84E8656CF}" srcOrd="0" destOrd="0" presId="urn:microsoft.com/office/officeart/2005/8/layout/hierarchy1"/>
    <dgm:cxn modelId="{6B3C1935-0456-1344-8847-69EE00D08D8F}" type="presParOf" srcId="{D05B3C60-549A-A74F-BE15-D3C84E8656CF}" destId="{7A6E5650-194B-7244-BFC6-DB51E03ED6A5}" srcOrd="0" destOrd="0" presId="urn:microsoft.com/office/officeart/2005/8/layout/hierarchy1"/>
    <dgm:cxn modelId="{8A0A3A07-3E3C-7A41-8AC9-FFB380244D3F}" type="presParOf" srcId="{D05B3C60-549A-A74F-BE15-D3C84E8656CF}" destId="{DBB57225-AB19-5845-8B47-E2CFCF274053}" srcOrd="1" destOrd="0" presId="urn:microsoft.com/office/officeart/2005/8/layout/hierarchy1"/>
    <dgm:cxn modelId="{E8375C29-8C03-7A4F-B6E1-02E92AD97C46}" type="presParOf" srcId="{8C879907-5387-C04B-A7FE-E719CDA293E7}" destId="{EE7AD255-E1F4-1B46-85E3-D6E49D4E2212}" srcOrd="1" destOrd="0" presId="urn:microsoft.com/office/officeart/2005/8/layout/hierarchy1"/>
    <dgm:cxn modelId="{7F0091C5-0A96-6E49-8F7F-375EFE0ADA71}" type="presParOf" srcId="{6B66D06A-B408-7442-ACD0-2744974F0A8F}" destId="{BCDEEDD6-EB77-2643-AB79-CBC4823058C9}" srcOrd="2" destOrd="0" presId="urn:microsoft.com/office/officeart/2005/8/layout/hierarchy1"/>
    <dgm:cxn modelId="{E2FC8C4D-7C24-1F42-A82B-F2F4D473BBC5}" type="presParOf" srcId="{BCDEEDD6-EB77-2643-AB79-CBC4823058C9}" destId="{D83A41B1-885D-9046-891B-2D3F4B72FD44}" srcOrd="0" destOrd="0" presId="urn:microsoft.com/office/officeart/2005/8/layout/hierarchy1"/>
    <dgm:cxn modelId="{79BF3586-EF65-5945-941B-30714250A4CC}" type="presParOf" srcId="{D83A41B1-885D-9046-891B-2D3F4B72FD44}" destId="{9181F841-91A6-2C4C-ACA4-B53DA674FE8A}" srcOrd="0" destOrd="0" presId="urn:microsoft.com/office/officeart/2005/8/layout/hierarchy1"/>
    <dgm:cxn modelId="{BFC9B683-2D17-5A4F-86BE-66F4D5F8D42E}" type="presParOf" srcId="{D83A41B1-885D-9046-891B-2D3F4B72FD44}" destId="{C6BA151F-F0C2-6843-9897-DEF95EE0FBCB}" srcOrd="1" destOrd="0" presId="urn:microsoft.com/office/officeart/2005/8/layout/hierarchy1"/>
    <dgm:cxn modelId="{AC2B1CE4-DAB6-984F-B7D5-EFED6B609B2E}" type="presParOf" srcId="{BCDEEDD6-EB77-2643-AB79-CBC4823058C9}" destId="{BB2D7CB1-18FC-9A4D-9210-59F320F9864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FCC956-FA0D-4F16-85F6-8EB5BA33883B}"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405E820A-FF42-40EB-913F-B16C1954CCAA}">
      <dgm:prSet custT="1"/>
      <dgm:spPr/>
      <dgm:t>
        <a:bodyPr/>
        <a:lstStyle/>
        <a:p>
          <a:r>
            <a:rPr lang="en-US" sz="1800" b="1" i="0" baseline="0" dirty="0">
              <a:solidFill>
                <a:schemeClr val="tx1"/>
              </a:solidFill>
            </a:rPr>
            <a:t>What inspired a reaction in you as a reader</a:t>
          </a:r>
          <a:endParaRPr lang="en-US" sz="1800" dirty="0">
            <a:solidFill>
              <a:schemeClr val="tx1"/>
            </a:solidFill>
          </a:endParaRPr>
        </a:p>
      </dgm:t>
    </dgm:pt>
    <dgm:pt modelId="{BDFA9B83-06B5-4C20-BE3E-66FC3127BD2F}" type="parTrans" cxnId="{F5A71E36-A3B3-400F-80C7-805023B5184A}">
      <dgm:prSet/>
      <dgm:spPr/>
      <dgm:t>
        <a:bodyPr/>
        <a:lstStyle/>
        <a:p>
          <a:endParaRPr lang="en-US" sz="1800">
            <a:solidFill>
              <a:schemeClr val="tx1"/>
            </a:solidFill>
          </a:endParaRPr>
        </a:p>
      </dgm:t>
    </dgm:pt>
    <dgm:pt modelId="{7253DF7E-9B8B-41F5-9164-99195B426BF7}" type="sibTrans" cxnId="{F5A71E36-A3B3-400F-80C7-805023B5184A}">
      <dgm:prSet/>
      <dgm:spPr/>
      <dgm:t>
        <a:bodyPr/>
        <a:lstStyle/>
        <a:p>
          <a:endParaRPr lang="en-US" sz="1800">
            <a:solidFill>
              <a:schemeClr val="tx1"/>
            </a:solidFill>
          </a:endParaRPr>
        </a:p>
      </dgm:t>
    </dgm:pt>
    <dgm:pt modelId="{BD8D6081-EF0E-4BF2-900A-4EBE4B73AED4}">
      <dgm:prSet custT="1"/>
      <dgm:spPr/>
      <dgm:t>
        <a:bodyPr/>
        <a:lstStyle/>
        <a:p>
          <a:r>
            <a:rPr lang="en-US" sz="1800" b="1" i="0" baseline="0">
              <a:solidFill>
                <a:schemeClr val="tx1"/>
              </a:solidFill>
            </a:rPr>
            <a:t>To read, read, and read some more</a:t>
          </a:r>
          <a:endParaRPr lang="en-US" sz="1800">
            <a:solidFill>
              <a:schemeClr val="tx1"/>
            </a:solidFill>
          </a:endParaRPr>
        </a:p>
      </dgm:t>
    </dgm:pt>
    <dgm:pt modelId="{B481A048-981E-4EA9-A933-92E5D47E5734}" type="parTrans" cxnId="{2D98BF27-0BCF-41A1-B48B-9D3782B711A2}">
      <dgm:prSet/>
      <dgm:spPr/>
      <dgm:t>
        <a:bodyPr/>
        <a:lstStyle/>
        <a:p>
          <a:endParaRPr lang="en-US" sz="1800">
            <a:solidFill>
              <a:schemeClr val="tx1"/>
            </a:solidFill>
          </a:endParaRPr>
        </a:p>
      </dgm:t>
    </dgm:pt>
    <dgm:pt modelId="{47A8C9DF-5DB5-4F64-AEB4-625AFE75FDE0}" type="sibTrans" cxnId="{2D98BF27-0BCF-41A1-B48B-9D3782B711A2}">
      <dgm:prSet/>
      <dgm:spPr/>
      <dgm:t>
        <a:bodyPr/>
        <a:lstStyle/>
        <a:p>
          <a:endParaRPr lang="en-US" sz="1800">
            <a:solidFill>
              <a:schemeClr val="tx1"/>
            </a:solidFill>
          </a:endParaRPr>
        </a:p>
      </dgm:t>
    </dgm:pt>
    <dgm:pt modelId="{71F8873E-E325-4726-AB35-1AAAF3FDA160}">
      <dgm:prSet custT="1"/>
      <dgm:spPr/>
      <dgm:t>
        <a:bodyPr/>
        <a:lstStyle/>
        <a:p>
          <a:r>
            <a:rPr lang="en-US" sz="1800" b="1" i="0" baseline="0">
              <a:solidFill>
                <a:schemeClr val="tx1"/>
              </a:solidFill>
            </a:rPr>
            <a:t>To find writers whose work they admire</a:t>
          </a:r>
          <a:endParaRPr lang="en-US" sz="1800">
            <a:solidFill>
              <a:schemeClr val="tx1"/>
            </a:solidFill>
          </a:endParaRPr>
        </a:p>
      </dgm:t>
    </dgm:pt>
    <dgm:pt modelId="{8A9672EB-1AC3-455D-9258-8C2B56D30AD9}" type="parTrans" cxnId="{6501D9E4-532D-4457-BABA-A8347637C7A7}">
      <dgm:prSet/>
      <dgm:spPr/>
      <dgm:t>
        <a:bodyPr/>
        <a:lstStyle/>
        <a:p>
          <a:endParaRPr lang="en-US" sz="1800">
            <a:solidFill>
              <a:schemeClr val="tx1"/>
            </a:solidFill>
          </a:endParaRPr>
        </a:p>
      </dgm:t>
    </dgm:pt>
    <dgm:pt modelId="{2F5A1986-659E-4799-ABAC-DEDE4B459BD2}" type="sibTrans" cxnId="{6501D9E4-532D-4457-BABA-A8347637C7A7}">
      <dgm:prSet/>
      <dgm:spPr/>
      <dgm:t>
        <a:bodyPr/>
        <a:lstStyle/>
        <a:p>
          <a:endParaRPr lang="en-US" sz="1800">
            <a:solidFill>
              <a:schemeClr val="tx1"/>
            </a:solidFill>
          </a:endParaRPr>
        </a:p>
      </dgm:t>
    </dgm:pt>
    <dgm:pt modelId="{24BA2CCD-1C2A-438E-87AC-1EB004BE7D1A}">
      <dgm:prSet custT="1"/>
      <dgm:spPr/>
      <dgm:t>
        <a:bodyPr/>
        <a:lstStyle/>
        <a:p>
          <a:r>
            <a:rPr lang="en-US" sz="1800" b="1" i="0" baseline="0">
              <a:solidFill>
                <a:schemeClr val="tx1"/>
              </a:solidFill>
            </a:rPr>
            <a:t>To write what they </a:t>
          </a:r>
          <a:r>
            <a:rPr lang="en-US" sz="1800" b="1" i="1" baseline="0">
              <a:solidFill>
                <a:schemeClr val="tx1"/>
              </a:solidFill>
            </a:rPr>
            <a:t>see, hear, taste, touch, and smell</a:t>
          </a:r>
          <a:r>
            <a:rPr lang="en-US" sz="1800" b="1" i="0" baseline="0">
              <a:solidFill>
                <a:schemeClr val="tx1"/>
              </a:solidFill>
            </a:rPr>
            <a:t> in every scene or poem</a:t>
          </a:r>
          <a:endParaRPr lang="en-US" sz="1800">
            <a:solidFill>
              <a:schemeClr val="tx1"/>
            </a:solidFill>
          </a:endParaRPr>
        </a:p>
      </dgm:t>
    </dgm:pt>
    <dgm:pt modelId="{196DEFC7-5D63-4B07-A43C-914082EB6D2C}" type="parTrans" cxnId="{E1257E69-F890-4950-9ED6-2E017B0F114F}">
      <dgm:prSet/>
      <dgm:spPr/>
      <dgm:t>
        <a:bodyPr/>
        <a:lstStyle/>
        <a:p>
          <a:endParaRPr lang="en-US" sz="1800">
            <a:solidFill>
              <a:schemeClr val="tx1"/>
            </a:solidFill>
          </a:endParaRPr>
        </a:p>
      </dgm:t>
    </dgm:pt>
    <dgm:pt modelId="{51A53987-6A14-4CC3-963C-D6B65BA2001E}" type="sibTrans" cxnId="{E1257E69-F890-4950-9ED6-2E017B0F114F}">
      <dgm:prSet/>
      <dgm:spPr/>
      <dgm:t>
        <a:bodyPr/>
        <a:lstStyle/>
        <a:p>
          <a:endParaRPr lang="en-US" sz="1800">
            <a:solidFill>
              <a:schemeClr val="tx1"/>
            </a:solidFill>
          </a:endParaRPr>
        </a:p>
      </dgm:t>
    </dgm:pt>
    <dgm:pt modelId="{7C2A69BA-293C-BA4A-8CB8-BA18781D658F}" type="pres">
      <dgm:prSet presAssocID="{09FCC956-FA0D-4F16-85F6-8EB5BA33883B}" presName="linear" presStyleCnt="0">
        <dgm:presLayoutVars>
          <dgm:animLvl val="lvl"/>
          <dgm:resizeHandles val="exact"/>
        </dgm:presLayoutVars>
      </dgm:prSet>
      <dgm:spPr/>
    </dgm:pt>
    <dgm:pt modelId="{25729868-0EAC-6B46-BB69-1A4FEE3D6379}" type="pres">
      <dgm:prSet presAssocID="{405E820A-FF42-40EB-913F-B16C1954CCAA}" presName="parentText" presStyleLbl="node1" presStyleIdx="0" presStyleCnt="4" custLinFactNeighborX="0" custLinFactNeighborY="-6922">
        <dgm:presLayoutVars>
          <dgm:chMax val="0"/>
          <dgm:bulletEnabled val="1"/>
        </dgm:presLayoutVars>
      </dgm:prSet>
      <dgm:spPr/>
    </dgm:pt>
    <dgm:pt modelId="{41A9587C-25D9-0A4B-9D39-10512B899D0F}" type="pres">
      <dgm:prSet presAssocID="{7253DF7E-9B8B-41F5-9164-99195B426BF7}" presName="spacer" presStyleCnt="0"/>
      <dgm:spPr/>
    </dgm:pt>
    <dgm:pt modelId="{66FE2CF0-08C9-3B47-8A0B-47F199C4C0EE}" type="pres">
      <dgm:prSet presAssocID="{BD8D6081-EF0E-4BF2-900A-4EBE4B73AED4}" presName="parentText" presStyleLbl="node1" presStyleIdx="1" presStyleCnt="4">
        <dgm:presLayoutVars>
          <dgm:chMax val="0"/>
          <dgm:bulletEnabled val="1"/>
        </dgm:presLayoutVars>
      </dgm:prSet>
      <dgm:spPr/>
    </dgm:pt>
    <dgm:pt modelId="{13A78377-8227-5444-83A2-871C684D8161}" type="pres">
      <dgm:prSet presAssocID="{47A8C9DF-5DB5-4F64-AEB4-625AFE75FDE0}" presName="spacer" presStyleCnt="0"/>
      <dgm:spPr/>
    </dgm:pt>
    <dgm:pt modelId="{F728B097-9C9C-AC4C-9DDB-CBBF482F4C8A}" type="pres">
      <dgm:prSet presAssocID="{71F8873E-E325-4726-AB35-1AAAF3FDA160}" presName="parentText" presStyleLbl="node1" presStyleIdx="2" presStyleCnt="4">
        <dgm:presLayoutVars>
          <dgm:chMax val="0"/>
          <dgm:bulletEnabled val="1"/>
        </dgm:presLayoutVars>
      </dgm:prSet>
      <dgm:spPr/>
    </dgm:pt>
    <dgm:pt modelId="{6426A0B6-39A2-474D-B042-1201B72E7AB5}" type="pres">
      <dgm:prSet presAssocID="{2F5A1986-659E-4799-ABAC-DEDE4B459BD2}" presName="spacer" presStyleCnt="0"/>
      <dgm:spPr/>
    </dgm:pt>
    <dgm:pt modelId="{4D7B794C-31D9-CB4F-8643-3DCDF0886094}" type="pres">
      <dgm:prSet presAssocID="{24BA2CCD-1C2A-438E-87AC-1EB004BE7D1A}" presName="parentText" presStyleLbl="node1" presStyleIdx="3" presStyleCnt="4">
        <dgm:presLayoutVars>
          <dgm:chMax val="0"/>
          <dgm:bulletEnabled val="1"/>
        </dgm:presLayoutVars>
      </dgm:prSet>
      <dgm:spPr/>
    </dgm:pt>
  </dgm:ptLst>
  <dgm:cxnLst>
    <dgm:cxn modelId="{48DA9422-492E-9149-B5D5-EC2731C082EB}" type="presOf" srcId="{71F8873E-E325-4726-AB35-1AAAF3FDA160}" destId="{F728B097-9C9C-AC4C-9DDB-CBBF482F4C8A}" srcOrd="0" destOrd="0" presId="urn:microsoft.com/office/officeart/2005/8/layout/vList2"/>
    <dgm:cxn modelId="{2D98BF27-0BCF-41A1-B48B-9D3782B711A2}" srcId="{09FCC956-FA0D-4F16-85F6-8EB5BA33883B}" destId="{BD8D6081-EF0E-4BF2-900A-4EBE4B73AED4}" srcOrd="1" destOrd="0" parTransId="{B481A048-981E-4EA9-A933-92E5D47E5734}" sibTransId="{47A8C9DF-5DB5-4F64-AEB4-625AFE75FDE0}"/>
    <dgm:cxn modelId="{4FC4DF34-A012-234E-B0C9-BD545D3F71AE}" type="presOf" srcId="{24BA2CCD-1C2A-438E-87AC-1EB004BE7D1A}" destId="{4D7B794C-31D9-CB4F-8643-3DCDF0886094}" srcOrd="0" destOrd="0" presId="urn:microsoft.com/office/officeart/2005/8/layout/vList2"/>
    <dgm:cxn modelId="{F5A71E36-A3B3-400F-80C7-805023B5184A}" srcId="{09FCC956-FA0D-4F16-85F6-8EB5BA33883B}" destId="{405E820A-FF42-40EB-913F-B16C1954CCAA}" srcOrd="0" destOrd="0" parTransId="{BDFA9B83-06B5-4C20-BE3E-66FC3127BD2F}" sibTransId="{7253DF7E-9B8B-41F5-9164-99195B426BF7}"/>
    <dgm:cxn modelId="{D0E85256-B2FA-3449-AF7E-49D496A6FC4D}" type="presOf" srcId="{405E820A-FF42-40EB-913F-B16C1954CCAA}" destId="{25729868-0EAC-6B46-BB69-1A4FEE3D6379}" srcOrd="0" destOrd="0" presId="urn:microsoft.com/office/officeart/2005/8/layout/vList2"/>
    <dgm:cxn modelId="{E1257E69-F890-4950-9ED6-2E017B0F114F}" srcId="{09FCC956-FA0D-4F16-85F6-8EB5BA33883B}" destId="{24BA2CCD-1C2A-438E-87AC-1EB004BE7D1A}" srcOrd="3" destOrd="0" parTransId="{196DEFC7-5D63-4B07-A43C-914082EB6D2C}" sibTransId="{51A53987-6A14-4CC3-963C-D6B65BA2001E}"/>
    <dgm:cxn modelId="{214C148B-C1AA-CB49-B583-4EB7D69BACCE}" type="presOf" srcId="{09FCC956-FA0D-4F16-85F6-8EB5BA33883B}" destId="{7C2A69BA-293C-BA4A-8CB8-BA18781D658F}" srcOrd="0" destOrd="0" presId="urn:microsoft.com/office/officeart/2005/8/layout/vList2"/>
    <dgm:cxn modelId="{1A53B3DB-0C6F-804A-8A97-EF1DAD3359D1}" type="presOf" srcId="{BD8D6081-EF0E-4BF2-900A-4EBE4B73AED4}" destId="{66FE2CF0-08C9-3B47-8A0B-47F199C4C0EE}" srcOrd="0" destOrd="0" presId="urn:microsoft.com/office/officeart/2005/8/layout/vList2"/>
    <dgm:cxn modelId="{6501D9E4-532D-4457-BABA-A8347637C7A7}" srcId="{09FCC956-FA0D-4F16-85F6-8EB5BA33883B}" destId="{71F8873E-E325-4726-AB35-1AAAF3FDA160}" srcOrd="2" destOrd="0" parTransId="{8A9672EB-1AC3-455D-9258-8C2B56D30AD9}" sibTransId="{2F5A1986-659E-4799-ABAC-DEDE4B459BD2}"/>
    <dgm:cxn modelId="{70C908A4-8045-4B47-AB1B-01F58FFDDB92}" type="presParOf" srcId="{7C2A69BA-293C-BA4A-8CB8-BA18781D658F}" destId="{25729868-0EAC-6B46-BB69-1A4FEE3D6379}" srcOrd="0" destOrd="0" presId="urn:microsoft.com/office/officeart/2005/8/layout/vList2"/>
    <dgm:cxn modelId="{5CE541E8-4209-E746-86AA-4FA55E486306}" type="presParOf" srcId="{7C2A69BA-293C-BA4A-8CB8-BA18781D658F}" destId="{41A9587C-25D9-0A4B-9D39-10512B899D0F}" srcOrd="1" destOrd="0" presId="urn:microsoft.com/office/officeart/2005/8/layout/vList2"/>
    <dgm:cxn modelId="{43129DFF-2874-B440-AE9A-3516C3706EAC}" type="presParOf" srcId="{7C2A69BA-293C-BA4A-8CB8-BA18781D658F}" destId="{66FE2CF0-08C9-3B47-8A0B-47F199C4C0EE}" srcOrd="2" destOrd="0" presId="urn:microsoft.com/office/officeart/2005/8/layout/vList2"/>
    <dgm:cxn modelId="{70B2506E-395E-B240-B63A-B2CCF38E44B3}" type="presParOf" srcId="{7C2A69BA-293C-BA4A-8CB8-BA18781D658F}" destId="{13A78377-8227-5444-83A2-871C684D8161}" srcOrd="3" destOrd="0" presId="urn:microsoft.com/office/officeart/2005/8/layout/vList2"/>
    <dgm:cxn modelId="{E708B645-61E3-3A49-9A92-67A652B2B554}" type="presParOf" srcId="{7C2A69BA-293C-BA4A-8CB8-BA18781D658F}" destId="{F728B097-9C9C-AC4C-9DDB-CBBF482F4C8A}" srcOrd="4" destOrd="0" presId="urn:microsoft.com/office/officeart/2005/8/layout/vList2"/>
    <dgm:cxn modelId="{54F0A46B-EA23-5244-BF8B-635E7C5E4C24}" type="presParOf" srcId="{7C2A69BA-293C-BA4A-8CB8-BA18781D658F}" destId="{6426A0B6-39A2-474D-B042-1201B72E7AB5}" srcOrd="5" destOrd="0" presId="urn:microsoft.com/office/officeart/2005/8/layout/vList2"/>
    <dgm:cxn modelId="{1825677D-F392-A343-B6B5-EBFA1CE507B2}" type="presParOf" srcId="{7C2A69BA-293C-BA4A-8CB8-BA18781D658F}" destId="{4D7B794C-31D9-CB4F-8643-3DCDF088609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2373F3-25FD-4B62-8A50-D835B91FDCBE}" type="doc">
      <dgm:prSet loTypeId="urn:microsoft.com/office/officeart/2005/8/layout/list1" loCatId="list" qsTypeId="urn:microsoft.com/office/officeart/2005/8/quickstyle/simple5" qsCatId="simple" csTypeId="urn:microsoft.com/office/officeart/2005/8/colors/accent2_2" csCatId="accent2"/>
      <dgm:spPr/>
      <dgm:t>
        <a:bodyPr/>
        <a:lstStyle/>
        <a:p>
          <a:endParaRPr lang="en-US"/>
        </a:p>
      </dgm:t>
    </dgm:pt>
    <dgm:pt modelId="{D853432E-06EA-4CB7-A9FF-124374404C3C}">
      <dgm:prSet custT="1"/>
      <dgm:spPr/>
      <dgm:t>
        <a:bodyPr/>
        <a:lstStyle/>
        <a:p>
          <a:r>
            <a:rPr lang="en-US" sz="1800"/>
            <a:t>The lake was a mirror.</a:t>
          </a:r>
        </a:p>
      </dgm:t>
    </dgm:pt>
    <dgm:pt modelId="{E9F5330A-59C1-47F4-A983-B05E9452CBF5}" type="parTrans" cxnId="{0FF4B318-9088-4711-9534-A5D57C03BB47}">
      <dgm:prSet/>
      <dgm:spPr/>
      <dgm:t>
        <a:bodyPr/>
        <a:lstStyle/>
        <a:p>
          <a:endParaRPr lang="en-US" sz="1800"/>
        </a:p>
      </dgm:t>
    </dgm:pt>
    <dgm:pt modelId="{BA3711E9-3A59-46D1-8353-0867D2112BE7}" type="sibTrans" cxnId="{0FF4B318-9088-4711-9534-A5D57C03BB47}">
      <dgm:prSet/>
      <dgm:spPr/>
      <dgm:t>
        <a:bodyPr/>
        <a:lstStyle/>
        <a:p>
          <a:endParaRPr lang="en-US" sz="1800"/>
        </a:p>
      </dgm:t>
    </dgm:pt>
    <dgm:pt modelId="{8F818C77-9B55-4B6C-BAE8-9167E2081A53}">
      <dgm:prSet custT="1"/>
      <dgm:spPr/>
      <dgm:t>
        <a:bodyPr/>
        <a:lstStyle/>
        <a:p>
          <a:r>
            <a:rPr lang="en-US" sz="1800" dirty="0"/>
            <a:t>Her skin was like porcelain.</a:t>
          </a:r>
        </a:p>
      </dgm:t>
    </dgm:pt>
    <dgm:pt modelId="{F555589F-6D30-4797-A442-1037DA843017}" type="parTrans" cxnId="{910E862B-AF42-4CA1-BB20-F4E1514B307F}">
      <dgm:prSet/>
      <dgm:spPr/>
      <dgm:t>
        <a:bodyPr/>
        <a:lstStyle/>
        <a:p>
          <a:endParaRPr lang="en-US" sz="1800"/>
        </a:p>
      </dgm:t>
    </dgm:pt>
    <dgm:pt modelId="{490BBB89-4E18-458B-A7E2-D2854C4658AB}" type="sibTrans" cxnId="{910E862B-AF42-4CA1-BB20-F4E1514B307F}">
      <dgm:prSet/>
      <dgm:spPr/>
      <dgm:t>
        <a:bodyPr/>
        <a:lstStyle/>
        <a:p>
          <a:endParaRPr lang="en-US" sz="1800"/>
        </a:p>
      </dgm:t>
    </dgm:pt>
    <dgm:pt modelId="{60B1654D-57A5-44FA-82EC-8137B46E029A}">
      <dgm:prSet custT="1"/>
      <dgm:spPr/>
      <dgm:t>
        <a:bodyPr/>
        <a:lstStyle/>
        <a:p>
          <a:r>
            <a:rPr lang="en-US" sz="1800"/>
            <a:t>The sunset looked like fire.</a:t>
          </a:r>
        </a:p>
      </dgm:t>
    </dgm:pt>
    <dgm:pt modelId="{04233186-E8A6-4E8F-B30B-B1A0BEFABBFB}" type="parTrans" cxnId="{1C3DC94E-1DE6-4E8C-9104-99C9DB83459B}">
      <dgm:prSet/>
      <dgm:spPr/>
      <dgm:t>
        <a:bodyPr/>
        <a:lstStyle/>
        <a:p>
          <a:endParaRPr lang="en-US" sz="1800"/>
        </a:p>
      </dgm:t>
    </dgm:pt>
    <dgm:pt modelId="{BF063DB3-B7F8-418E-9EBB-96DED518B5F7}" type="sibTrans" cxnId="{1C3DC94E-1DE6-4E8C-9104-99C9DB83459B}">
      <dgm:prSet/>
      <dgm:spPr/>
      <dgm:t>
        <a:bodyPr/>
        <a:lstStyle/>
        <a:p>
          <a:endParaRPr lang="en-US" sz="1800"/>
        </a:p>
      </dgm:t>
    </dgm:pt>
    <dgm:pt modelId="{3672E795-45E8-114B-A4A8-783C97BF52A9}" type="pres">
      <dgm:prSet presAssocID="{642373F3-25FD-4B62-8A50-D835B91FDCBE}" presName="linear" presStyleCnt="0">
        <dgm:presLayoutVars>
          <dgm:dir/>
          <dgm:animLvl val="lvl"/>
          <dgm:resizeHandles val="exact"/>
        </dgm:presLayoutVars>
      </dgm:prSet>
      <dgm:spPr/>
    </dgm:pt>
    <dgm:pt modelId="{A3CBC097-278F-F641-A860-0C2CCC88659B}" type="pres">
      <dgm:prSet presAssocID="{D853432E-06EA-4CB7-A9FF-124374404C3C}" presName="parentLin" presStyleCnt="0"/>
      <dgm:spPr/>
    </dgm:pt>
    <dgm:pt modelId="{3D68414E-AC1F-2447-8955-5A7BC7BC22D3}" type="pres">
      <dgm:prSet presAssocID="{D853432E-06EA-4CB7-A9FF-124374404C3C}" presName="parentLeftMargin" presStyleLbl="node1" presStyleIdx="0" presStyleCnt="3"/>
      <dgm:spPr/>
    </dgm:pt>
    <dgm:pt modelId="{E7BD1D51-6E43-7547-B8AD-21E23E4B7BD6}" type="pres">
      <dgm:prSet presAssocID="{D853432E-06EA-4CB7-A9FF-124374404C3C}" presName="parentText" presStyleLbl="node1" presStyleIdx="0" presStyleCnt="3">
        <dgm:presLayoutVars>
          <dgm:chMax val="0"/>
          <dgm:bulletEnabled val="1"/>
        </dgm:presLayoutVars>
      </dgm:prSet>
      <dgm:spPr/>
    </dgm:pt>
    <dgm:pt modelId="{90679A52-CF5A-0C43-A967-FFE29E8920A0}" type="pres">
      <dgm:prSet presAssocID="{D853432E-06EA-4CB7-A9FF-124374404C3C}" presName="negativeSpace" presStyleCnt="0"/>
      <dgm:spPr/>
    </dgm:pt>
    <dgm:pt modelId="{2DC0E42A-386E-1647-BF28-AEB7E39C6BBD}" type="pres">
      <dgm:prSet presAssocID="{D853432E-06EA-4CB7-A9FF-124374404C3C}" presName="childText" presStyleLbl="conFgAcc1" presStyleIdx="0" presStyleCnt="3">
        <dgm:presLayoutVars>
          <dgm:bulletEnabled val="1"/>
        </dgm:presLayoutVars>
      </dgm:prSet>
      <dgm:spPr/>
    </dgm:pt>
    <dgm:pt modelId="{15152941-B850-3741-AC07-4EF359042AD2}" type="pres">
      <dgm:prSet presAssocID="{BA3711E9-3A59-46D1-8353-0867D2112BE7}" presName="spaceBetweenRectangles" presStyleCnt="0"/>
      <dgm:spPr/>
    </dgm:pt>
    <dgm:pt modelId="{BCD946B8-415F-C94F-8FFE-D44DBFAD7671}" type="pres">
      <dgm:prSet presAssocID="{8F818C77-9B55-4B6C-BAE8-9167E2081A53}" presName="parentLin" presStyleCnt="0"/>
      <dgm:spPr/>
    </dgm:pt>
    <dgm:pt modelId="{913DD355-BB05-C24A-B848-6008A6104A7C}" type="pres">
      <dgm:prSet presAssocID="{8F818C77-9B55-4B6C-BAE8-9167E2081A53}" presName="parentLeftMargin" presStyleLbl="node1" presStyleIdx="0" presStyleCnt="3"/>
      <dgm:spPr/>
    </dgm:pt>
    <dgm:pt modelId="{65168BD8-FD5F-0B49-8236-B27076D465AC}" type="pres">
      <dgm:prSet presAssocID="{8F818C77-9B55-4B6C-BAE8-9167E2081A53}" presName="parentText" presStyleLbl="node1" presStyleIdx="1" presStyleCnt="3">
        <dgm:presLayoutVars>
          <dgm:chMax val="0"/>
          <dgm:bulletEnabled val="1"/>
        </dgm:presLayoutVars>
      </dgm:prSet>
      <dgm:spPr/>
    </dgm:pt>
    <dgm:pt modelId="{321EBBA7-59D1-3844-A76F-15612AA9AA62}" type="pres">
      <dgm:prSet presAssocID="{8F818C77-9B55-4B6C-BAE8-9167E2081A53}" presName="negativeSpace" presStyleCnt="0"/>
      <dgm:spPr/>
    </dgm:pt>
    <dgm:pt modelId="{08ED262B-B16F-8C4E-A2BB-0BD4EF7C7FC0}" type="pres">
      <dgm:prSet presAssocID="{8F818C77-9B55-4B6C-BAE8-9167E2081A53}" presName="childText" presStyleLbl="conFgAcc1" presStyleIdx="1" presStyleCnt="3">
        <dgm:presLayoutVars>
          <dgm:bulletEnabled val="1"/>
        </dgm:presLayoutVars>
      </dgm:prSet>
      <dgm:spPr/>
    </dgm:pt>
    <dgm:pt modelId="{458B7696-E252-6540-8DD7-9035E6DD97A2}" type="pres">
      <dgm:prSet presAssocID="{490BBB89-4E18-458B-A7E2-D2854C4658AB}" presName="spaceBetweenRectangles" presStyleCnt="0"/>
      <dgm:spPr/>
    </dgm:pt>
    <dgm:pt modelId="{E7103A9A-DDD7-3745-97C0-D32E9E9A5701}" type="pres">
      <dgm:prSet presAssocID="{60B1654D-57A5-44FA-82EC-8137B46E029A}" presName="parentLin" presStyleCnt="0"/>
      <dgm:spPr/>
    </dgm:pt>
    <dgm:pt modelId="{9795EF45-52E9-E64E-A95E-9F74A2A1EA9C}" type="pres">
      <dgm:prSet presAssocID="{60B1654D-57A5-44FA-82EC-8137B46E029A}" presName="parentLeftMargin" presStyleLbl="node1" presStyleIdx="1" presStyleCnt="3"/>
      <dgm:spPr/>
    </dgm:pt>
    <dgm:pt modelId="{1516894E-F491-9543-A620-5A0974D78CB0}" type="pres">
      <dgm:prSet presAssocID="{60B1654D-57A5-44FA-82EC-8137B46E029A}" presName="parentText" presStyleLbl="node1" presStyleIdx="2" presStyleCnt="3">
        <dgm:presLayoutVars>
          <dgm:chMax val="0"/>
          <dgm:bulletEnabled val="1"/>
        </dgm:presLayoutVars>
      </dgm:prSet>
      <dgm:spPr/>
    </dgm:pt>
    <dgm:pt modelId="{477B36FE-3902-E64B-B2AF-784B01575468}" type="pres">
      <dgm:prSet presAssocID="{60B1654D-57A5-44FA-82EC-8137B46E029A}" presName="negativeSpace" presStyleCnt="0"/>
      <dgm:spPr/>
    </dgm:pt>
    <dgm:pt modelId="{2FBE9469-4A3B-3148-90E6-D276BA893357}" type="pres">
      <dgm:prSet presAssocID="{60B1654D-57A5-44FA-82EC-8137B46E029A}" presName="childText" presStyleLbl="conFgAcc1" presStyleIdx="2" presStyleCnt="3">
        <dgm:presLayoutVars>
          <dgm:bulletEnabled val="1"/>
        </dgm:presLayoutVars>
      </dgm:prSet>
      <dgm:spPr/>
    </dgm:pt>
  </dgm:ptLst>
  <dgm:cxnLst>
    <dgm:cxn modelId="{0FF4B318-9088-4711-9534-A5D57C03BB47}" srcId="{642373F3-25FD-4B62-8A50-D835B91FDCBE}" destId="{D853432E-06EA-4CB7-A9FF-124374404C3C}" srcOrd="0" destOrd="0" parTransId="{E9F5330A-59C1-47F4-A983-B05E9452CBF5}" sibTransId="{BA3711E9-3A59-46D1-8353-0867D2112BE7}"/>
    <dgm:cxn modelId="{F93FE61F-A485-3D40-8357-CE892F8A774C}" type="presOf" srcId="{8F818C77-9B55-4B6C-BAE8-9167E2081A53}" destId="{65168BD8-FD5F-0B49-8236-B27076D465AC}" srcOrd="1" destOrd="0" presId="urn:microsoft.com/office/officeart/2005/8/layout/list1"/>
    <dgm:cxn modelId="{910E862B-AF42-4CA1-BB20-F4E1514B307F}" srcId="{642373F3-25FD-4B62-8A50-D835B91FDCBE}" destId="{8F818C77-9B55-4B6C-BAE8-9167E2081A53}" srcOrd="1" destOrd="0" parTransId="{F555589F-6D30-4797-A442-1037DA843017}" sibTransId="{490BBB89-4E18-458B-A7E2-D2854C4658AB}"/>
    <dgm:cxn modelId="{1C3DC94E-1DE6-4E8C-9104-99C9DB83459B}" srcId="{642373F3-25FD-4B62-8A50-D835B91FDCBE}" destId="{60B1654D-57A5-44FA-82EC-8137B46E029A}" srcOrd="2" destOrd="0" parTransId="{04233186-E8A6-4E8F-B30B-B1A0BEFABBFB}" sibTransId="{BF063DB3-B7F8-418E-9EBB-96DED518B5F7}"/>
    <dgm:cxn modelId="{8E1C1C7B-4B45-514F-8988-3EA9E2857F98}" type="presOf" srcId="{8F818C77-9B55-4B6C-BAE8-9167E2081A53}" destId="{913DD355-BB05-C24A-B848-6008A6104A7C}" srcOrd="0" destOrd="0" presId="urn:microsoft.com/office/officeart/2005/8/layout/list1"/>
    <dgm:cxn modelId="{6AE5B4BE-D9A9-7F45-AB7B-B5FD0434DF57}" type="presOf" srcId="{60B1654D-57A5-44FA-82EC-8137B46E029A}" destId="{1516894E-F491-9543-A620-5A0974D78CB0}" srcOrd="1" destOrd="0" presId="urn:microsoft.com/office/officeart/2005/8/layout/list1"/>
    <dgm:cxn modelId="{BC5D69C2-1C54-DE48-8A97-30EB462AF1C1}" type="presOf" srcId="{60B1654D-57A5-44FA-82EC-8137B46E029A}" destId="{9795EF45-52E9-E64E-A95E-9F74A2A1EA9C}" srcOrd="0" destOrd="0" presId="urn:microsoft.com/office/officeart/2005/8/layout/list1"/>
    <dgm:cxn modelId="{DF4D94E6-E4B6-7243-B307-D92466C98DFA}" type="presOf" srcId="{D853432E-06EA-4CB7-A9FF-124374404C3C}" destId="{E7BD1D51-6E43-7547-B8AD-21E23E4B7BD6}" srcOrd="1" destOrd="0" presId="urn:microsoft.com/office/officeart/2005/8/layout/list1"/>
    <dgm:cxn modelId="{28231CF3-9A14-734A-A2A1-BFD29FD3A2C4}" type="presOf" srcId="{D853432E-06EA-4CB7-A9FF-124374404C3C}" destId="{3D68414E-AC1F-2447-8955-5A7BC7BC22D3}" srcOrd="0" destOrd="0" presId="urn:microsoft.com/office/officeart/2005/8/layout/list1"/>
    <dgm:cxn modelId="{676231FA-D87F-C340-930D-5B964374CE51}" type="presOf" srcId="{642373F3-25FD-4B62-8A50-D835B91FDCBE}" destId="{3672E795-45E8-114B-A4A8-783C97BF52A9}" srcOrd="0" destOrd="0" presId="urn:microsoft.com/office/officeart/2005/8/layout/list1"/>
    <dgm:cxn modelId="{F31396FA-B0BE-184A-B68C-66947D3610F3}" type="presParOf" srcId="{3672E795-45E8-114B-A4A8-783C97BF52A9}" destId="{A3CBC097-278F-F641-A860-0C2CCC88659B}" srcOrd="0" destOrd="0" presId="urn:microsoft.com/office/officeart/2005/8/layout/list1"/>
    <dgm:cxn modelId="{F5E7FB3A-FF26-5147-BEAC-1B565873BFC7}" type="presParOf" srcId="{A3CBC097-278F-F641-A860-0C2CCC88659B}" destId="{3D68414E-AC1F-2447-8955-5A7BC7BC22D3}" srcOrd="0" destOrd="0" presId="urn:microsoft.com/office/officeart/2005/8/layout/list1"/>
    <dgm:cxn modelId="{C979A581-2214-9244-B1AB-C4084A2C42DF}" type="presParOf" srcId="{A3CBC097-278F-F641-A860-0C2CCC88659B}" destId="{E7BD1D51-6E43-7547-B8AD-21E23E4B7BD6}" srcOrd="1" destOrd="0" presId="urn:microsoft.com/office/officeart/2005/8/layout/list1"/>
    <dgm:cxn modelId="{9B8748D1-4962-E24C-B3D8-E0DB0005250A}" type="presParOf" srcId="{3672E795-45E8-114B-A4A8-783C97BF52A9}" destId="{90679A52-CF5A-0C43-A967-FFE29E8920A0}" srcOrd="1" destOrd="0" presId="urn:microsoft.com/office/officeart/2005/8/layout/list1"/>
    <dgm:cxn modelId="{32059271-6620-AC42-9D1C-096F2A4A1FAB}" type="presParOf" srcId="{3672E795-45E8-114B-A4A8-783C97BF52A9}" destId="{2DC0E42A-386E-1647-BF28-AEB7E39C6BBD}" srcOrd="2" destOrd="0" presId="urn:microsoft.com/office/officeart/2005/8/layout/list1"/>
    <dgm:cxn modelId="{64E614F6-D6FC-3A4B-836F-72C63915E613}" type="presParOf" srcId="{3672E795-45E8-114B-A4A8-783C97BF52A9}" destId="{15152941-B850-3741-AC07-4EF359042AD2}" srcOrd="3" destOrd="0" presId="urn:microsoft.com/office/officeart/2005/8/layout/list1"/>
    <dgm:cxn modelId="{59B50B42-6BCA-B043-A1F0-5D84C031553C}" type="presParOf" srcId="{3672E795-45E8-114B-A4A8-783C97BF52A9}" destId="{BCD946B8-415F-C94F-8FFE-D44DBFAD7671}" srcOrd="4" destOrd="0" presId="urn:microsoft.com/office/officeart/2005/8/layout/list1"/>
    <dgm:cxn modelId="{E4F9A7A4-AC6D-B840-AA2F-C535BB7995E8}" type="presParOf" srcId="{BCD946B8-415F-C94F-8FFE-D44DBFAD7671}" destId="{913DD355-BB05-C24A-B848-6008A6104A7C}" srcOrd="0" destOrd="0" presId="urn:microsoft.com/office/officeart/2005/8/layout/list1"/>
    <dgm:cxn modelId="{DF37D24A-0BE4-874E-AB38-2C808080609B}" type="presParOf" srcId="{BCD946B8-415F-C94F-8FFE-D44DBFAD7671}" destId="{65168BD8-FD5F-0B49-8236-B27076D465AC}" srcOrd="1" destOrd="0" presId="urn:microsoft.com/office/officeart/2005/8/layout/list1"/>
    <dgm:cxn modelId="{92AED24D-432D-A941-B0CF-3407E7A6FA18}" type="presParOf" srcId="{3672E795-45E8-114B-A4A8-783C97BF52A9}" destId="{321EBBA7-59D1-3844-A76F-15612AA9AA62}" srcOrd="5" destOrd="0" presId="urn:microsoft.com/office/officeart/2005/8/layout/list1"/>
    <dgm:cxn modelId="{063A4353-3FA0-4945-99FC-4C54A25064CE}" type="presParOf" srcId="{3672E795-45E8-114B-A4A8-783C97BF52A9}" destId="{08ED262B-B16F-8C4E-A2BB-0BD4EF7C7FC0}" srcOrd="6" destOrd="0" presId="urn:microsoft.com/office/officeart/2005/8/layout/list1"/>
    <dgm:cxn modelId="{7319AF8F-9E84-8447-94AB-B4CD0066BCDE}" type="presParOf" srcId="{3672E795-45E8-114B-A4A8-783C97BF52A9}" destId="{458B7696-E252-6540-8DD7-9035E6DD97A2}" srcOrd="7" destOrd="0" presId="urn:microsoft.com/office/officeart/2005/8/layout/list1"/>
    <dgm:cxn modelId="{FA4B6B0A-CCD9-D64A-B2C3-CC9CA17045A3}" type="presParOf" srcId="{3672E795-45E8-114B-A4A8-783C97BF52A9}" destId="{E7103A9A-DDD7-3745-97C0-D32E9E9A5701}" srcOrd="8" destOrd="0" presId="urn:microsoft.com/office/officeart/2005/8/layout/list1"/>
    <dgm:cxn modelId="{9C3EB069-3EE5-4D44-90E4-2DF66E9689C3}" type="presParOf" srcId="{E7103A9A-DDD7-3745-97C0-D32E9E9A5701}" destId="{9795EF45-52E9-E64E-A95E-9F74A2A1EA9C}" srcOrd="0" destOrd="0" presId="urn:microsoft.com/office/officeart/2005/8/layout/list1"/>
    <dgm:cxn modelId="{6381ED35-10AC-3547-9DA5-F53270CECAE5}" type="presParOf" srcId="{E7103A9A-DDD7-3745-97C0-D32E9E9A5701}" destId="{1516894E-F491-9543-A620-5A0974D78CB0}" srcOrd="1" destOrd="0" presId="urn:microsoft.com/office/officeart/2005/8/layout/list1"/>
    <dgm:cxn modelId="{2134B503-5B45-C946-846B-49ACD81760EA}" type="presParOf" srcId="{3672E795-45E8-114B-A4A8-783C97BF52A9}" destId="{477B36FE-3902-E64B-B2AF-784B01575468}" srcOrd="9" destOrd="0" presId="urn:microsoft.com/office/officeart/2005/8/layout/list1"/>
    <dgm:cxn modelId="{F98DD4AD-F753-FB4B-B966-D5B22161029C}" type="presParOf" srcId="{3672E795-45E8-114B-A4A8-783C97BF52A9}" destId="{2FBE9469-4A3B-3148-90E6-D276BA89335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F83426-8D8A-43E2-ADEA-E6B43CD20BCD}"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B9533E16-EA39-43C5-ABC3-94E9486165E3}">
      <dgm:prSet custT="1"/>
      <dgm:spPr/>
      <dgm:t>
        <a:bodyPr/>
        <a:lstStyle/>
        <a:p>
          <a:pPr>
            <a:defRPr b="1"/>
          </a:pPr>
          <a:r>
            <a:rPr lang="en-US" sz="1800" b="1" i="0" baseline="0" dirty="0"/>
            <a:t>Brainstorm images to replace abstractions</a:t>
          </a:r>
          <a:endParaRPr lang="en-US" sz="1800" dirty="0"/>
        </a:p>
      </dgm:t>
    </dgm:pt>
    <dgm:pt modelId="{BE94DC64-D42F-4F11-8712-45E4089B0338}" type="parTrans" cxnId="{B9B31D6B-8C7F-4714-9049-EE875DB3508C}">
      <dgm:prSet/>
      <dgm:spPr/>
      <dgm:t>
        <a:bodyPr/>
        <a:lstStyle/>
        <a:p>
          <a:endParaRPr lang="en-US"/>
        </a:p>
      </dgm:t>
    </dgm:pt>
    <dgm:pt modelId="{3877C814-419C-4D46-9FED-EABB27150CCD}" type="sibTrans" cxnId="{B9B31D6B-8C7F-4714-9049-EE875DB3508C}">
      <dgm:prSet/>
      <dgm:spPr/>
      <dgm:t>
        <a:bodyPr/>
        <a:lstStyle/>
        <a:p>
          <a:endParaRPr lang="en-US"/>
        </a:p>
      </dgm:t>
    </dgm:pt>
    <dgm:pt modelId="{CB0533F4-4B4D-4DFC-9563-BAD532FEF486}">
      <dgm:prSet custT="1"/>
      <dgm:spPr/>
      <dgm:t>
        <a:bodyPr/>
        <a:lstStyle/>
        <a:p>
          <a:r>
            <a:rPr lang="en-US" sz="1800" b="0" i="0" baseline="0" dirty="0"/>
            <a:t>What colors, objects, or images evoke “despair” without needing to use that word?</a:t>
          </a:r>
          <a:endParaRPr lang="en-US" sz="1800" dirty="0"/>
        </a:p>
      </dgm:t>
    </dgm:pt>
    <dgm:pt modelId="{E699D458-D146-4E23-95F9-5731CB5E7828}" type="parTrans" cxnId="{7E82297F-4971-4C97-9CE9-6E0ADB4BE502}">
      <dgm:prSet/>
      <dgm:spPr/>
      <dgm:t>
        <a:bodyPr/>
        <a:lstStyle/>
        <a:p>
          <a:endParaRPr lang="en-US"/>
        </a:p>
      </dgm:t>
    </dgm:pt>
    <dgm:pt modelId="{338B1729-8E17-4310-A9BD-6E2386AF2047}" type="sibTrans" cxnId="{7E82297F-4971-4C97-9CE9-6E0ADB4BE502}">
      <dgm:prSet/>
      <dgm:spPr/>
      <dgm:t>
        <a:bodyPr/>
        <a:lstStyle/>
        <a:p>
          <a:endParaRPr lang="en-US"/>
        </a:p>
      </dgm:t>
    </dgm:pt>
    <dgm:pt modelId="{60CD5C93-64BC-4BD2-8257-1062624941F9}">
      <dgm:prSet custT="1"/>
      <dgm:spPr/>
      <dgm:t>
        <a:bodyPr/>
        <a:lstStyle/>
        <a:p>
          <a:pPr>
            <a:defRPr b="1"/>
          </a:pPr>
          <a:r>
            <a:rPr lang="en-US" sz="1800" b="1" i="0" baseline="0" dirty="0"/>
            <a:t>Talke about the emotion or story behind the poem</a:t>
          </a:r>
          <a:endParaRPr lang="en-US" sz="1800" dirty="0"/>
        </a:p>
      </dgm:t>
    </dgm:pt>
    <dgm:pt modelId="{7FA27818-92B3-40C2-BEFC-861C6EEE2905}" type="parTrans" cxnId="{32FB6FC0-E74A-4B94-964A-578BCD97D094}">
      <dgm:prSet/>
      <dgm:spPr/>
      <dgm:t>
        <a:bodyPr/>
        <a:lstStyle/>
        <a:p>
          <a:endParaRPr lang="en-US"/>
        </a:p>
      </dgm:t>
    </dgm:pt>
    <dgm:pt modelId="{3FE6D5CC-A595-4196-8C9C-A18A5F9501E4}" type="sibTrans" cxnId="{32FB6FC0-E74A-4B94-964A-578BCD97D094}">
      <dgm:prSet/>
      <dgm:spPr/>
      <dgm:t>
        <a:bodyPr/>
        <a:lstStyle/>
        <a:p>
          <a:endParaRPr lang="en-US"/>
        </a:p>
      </dgm:t>
    </dgm:pt>
    <dgm:pt modelId="{2C591176-F1E8-4CAA-97DB-92B3131FE2F0}">
      <dgm:prSet custT="1"/>
      <dgm:spPr/>
      <dgm:t>
        <a:bodyPr/>
        <a:lstStyle/>
        <a:p>
          <a:pPr>
            <a:defRPr b="1"/>
          </a:pPr>
          <a:r>
            <a:rPr lang="en-US" sz="1800" b="1" i="0" baseline="0" dirty="0"/>
            <a:t>Examine the “placeholders”</a:t>
          </a:r>
          <a:endParaRPr lang="en-US" sz="1800" dirty="0"/>
        </a:p>
      </dgm:t>
    </dgm:pt>
    <dgm:pt modelId="{2EAB5F1F-1E63-4F68-A947-7D6E65CFEA7A}" type="parTrans" cxnId="{03F6690C-4356-4073-9E1E-249BF4B47CDB}">
      <dgm:prSet/>
      <dgm:spPr/>
      <dgm:t>
        <a:bodyPr/>
        <a:lstStyle/>
        <a:p>
          <a:endParaRPr lang="en-US"/>
        </a:p>
      </dgm:t>
    </dgm:pt>
    <dgm:pt modelId="{E68A72CA-9B1B-4A34-8D22-5EB848C0AAA6}" type="sibTrans" cxnId="{03F6690C-4356-4073-9E1E-249BF4B47CDB}">
      <dgm:prSet/>
      <dgm:spPr/>
      <dgm:t>
        <a:bodyPr/>
        <a:lstStyle/>
        <a:p>
          <a:endParaRPr lang="en-US"/>
        </a:p>
      </dgm:t>
    </dgm:pt>
    <dgm:pt modelId="{39DCB020-368F-4696-9A4D-CBF22FB2F080}">
      <dgm:prSet custT="1"/>
      <dgm:spPr/>
      <dgm:t>
        <a:bodyPr/>
        <a:lstStyle/>
        <a:p>
          <a:r>
            <a:rPr lang="en-US" sz="1800" b="0" i="0" baseline="0" dirty="0"/>
            <a:t>What were they </a:t>
          </a:r>
          <a:r>
            <a:rPr lang="en-US" sz="1800" b="0" i="1" baseline="0" dirty="0"/>
            <a:t>really</a:t>
          </a:r>
          <a:r>
            <a:rPr lang="en-US" sz="1800" b="0" i="0" baseline="0" dirty="0"/>
            <a:t> getting at there?</a:t>
          </a:r>
          <a:endParaRPr lang="en-US" sz="1800" dirty="0"/>
        </a:p>
      </dgm:t>
    </dgm:pt>
    <dgm:pt modelId="{7773B3FD-8180-4768-8709-6EDC9B36AFDD}" type="parTrans" cxnId="{F8C06068-0FFD-45FE-893C-149CD7D278D1}">
      <dgm:prSet/>
      <dgm:spPr/>
      <dgm:t>
        <a:bodyPr/>
        <a:lstStyle/>
        <a:p>
          <a:endParaRPr lang="en-US"/>
        </a:p>
      </dgm:t>
    </dgm:pt>
    <dgm:pt modelId="{A5AE2007-C030-4673-ACE4-CA1EE3A06CC3}" type="sibTrans" cxnId="{F8C06068-0FFD-45FE-893C-149CD7D278D1}">
      <dgm:prSet/>
      <dgm:spPr/>
      <dgm:t>
        <a:bodyPr/>
        <a:lstStyle/>
        <a:p>
          <a:endParaRPr lang="en-US"/>
        </a:p>
      </dgm:t>
    </dgm:pt>
    <dgm:pt modelId="{B96C94D4-3851-424A-BA2A-DCB88ABC4BB0}" type="pres">
      <dgm:prSet presAssocID="{4AF83426-8D8A-43E2-ADEA-E6B43CD20BCD}" presName="root" presStyleCnt="0">
        <dgm:presLayoutVars>
          <dgm:dir/>
          <dgm:resizeHandles val="exact"/>
        </dgm:presLayoutVars>
      </dgm:prSet>
      <dgm:spPr/>
    </dgm:pt>
    <dgm:pt modelId="{0392697B-FB9D-42DE-A38A-BBCA8F56D47B}" type="pres">
      <dgm:prSet presAssocID="{B9533E16-EA39-43C5-ABC3-94E9486165E3}" presName="compNode" presStyleCnt="0"/>
      <dgm:spPr/>
    </dgm:pt>
    <dgm:pt modelId="{7CF93F9F-627B-4BC6-8614-E8636F128125}" type="pres">
      <dgm:prSet presAssocID="{B9533E16-EA39-43C5-ABC3-94E9486165E3}" presName="iconRect" presStyleLbl="node1" presStyleIdx="0" presStyleCnt="3" custScaleX="222116" custScaleY="21613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unny Face Outline"/>
        </a:ext>
      </dgm:extLst>
    </dgm:pt>
    <dgm:pt modelId="{D975517B-2067-4EF9-B17A-EDF2DDF2CC42}" type="pres">
      <dgm:prSet presAssocID="{B9533E16-EA39-43C5-ABC3-94E9486165E3}" presName="iconSpace" presStyleCnt="0"/>
      <dgm:spPr/>
    </dgm:pt>
    <dgm:pt modelId="{8D7F8023-09C7-4910-83BD-D81AE7DDA0B8}" type="pres">
      <dgm:prSet presAssocID="{B9533E16-EA39-43C5-ABC3-94E9486165E3}" presName="parTx" presStyleLbl="revTx" presStyleIdx="0" presStyleCnt="6" custLinFactNeighborX="-577" custLinFactNeighborY="74174">
        <dgm:presLayoutVars>
          <dgm:chMax val="0"/>
          <dgm:chPref val="0"/>
        </dgm:presLayoutVars>
      </dgm:prSet>
      <dgm:spPr/>
    </dgm:pt>
    <dgm:pt modelId="{34AC8C5C-2103-420D-B5FE-775425B81FC2}" type="pres">
      <dgm:prSet presAssocID="{B9533E16-EA39-43C5-ABC3-94E9486165E3}" presName="txSpace" presStyleCnt="0"/>
      <dgm:spPr/>
    </dgm:pt>
    <dgm:pt modelId="{C1D06A07-0F18-4C45-BB7F-3FB57F2808FF}" type="pres">
      <dgm:prSet presAssocID="{B9533E16-EA39-43C5-ABC3-94E9486165E3}" presName="desTx" presStyleLbl="revTx" presStyleIdx="1" presStyleCnt="6" custLinFactNeighborX="-577" custLinFactNeighborY="57180">
        <dgm:presLayoutVars/>
      </dgm:prSet>
      <dgm:spPr/>
    </dgm:pt>
    <dgm:pt modelId="{59384A27-C6B5-45B2-9722-044BF9024F1B}" type="pres">
      <dgm:prSet presAssocID="{3877C814-419C-4D46-9FED-EABB27150CCD}" presName="sibTrans" presStyleCnt="0"/>
      <dgm:spPr/>
    </dgm:pt>
    <dgm:pt modelId="{A8D62EC3-18BD-4309-8793-82D22B501DF0}" type="pres">
      <dgm:prSet presAssocID="{60CD5C93-64BC-4BD2-8257-1062624941F9}" presName="compNode" presStyleCnt="0"/>
      <dgm:spPr/>
    </dgm:pt>
    <dgm:pt modelId="{9A39E88E-94E8-4DFE-8362-39426F20EA5B}" type="pres">
      <dgm:prSet presAssocID="{60CD5C93-64BC-4BD2-8257-1062624941F9}" presName="iconRect" presStyleLbl="node1" presStyleIdx="1" presStyleCnt="3" custScaleX="215081" custScaleY="207277" custLinFactNeighborX="-463" custLinFactNeighborY="-3851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ma"/>
        </a:ext>
      </dgm:extLst>
    </dgm:pt>
    <dgm:pt modelId="{EADF091B-1E7B-4129-8249-DF05BBB4D584}" type="pres">
      <dgm:prSet presAssocID="{60CD5C93-64BC-4BD2-8257-1062624941F9}" presName="iconSpace" presStyleCnt="0"/>
      <dgm:spPr/>
    </dgm:pt>
    <dgm:pt modelId="{BB34D994-E005-425E-A4D6-77EEE7F92B3D}" type="pres">
      <dgm:prSet presAssocID="{60CD5C93-64BC-4BD2-8257-1062624941F9}" presName="parTx" presStyleLbl="revTx" presStyleIdx="2" presStyleCnt="6" custLinFactNeighborX="-162" custLinFactNeighborY="50750">
        <dgm:presLayoutVars>
          <dgm:chMax val="0"/>
          <dgm:chPref val="0"/>
        </dgm:presLayoutVars>
      </dgm:prSet>
      <dgm:spPr/>
    </dgm:pt>
    <dgm:pt modelId="{1D62DBEC-84D9-4B8E-A3C7-EBD000FB2183}" type="pres">
      <dgm:prSet presAssocID="{60CD5C93-64BC-4BD2-8257-1062624941F9}" presName="txSpace" presStyleCnt="0"/>
      <dgm:spPr/>
    </dgm:pt>
    <dgm:pt modelId="{2BD4E216-5D9D-40B4-B7E2-5830B18A4AE2}" type="pres">
      <dgm:prSet presAssocID="{60CD5C93-64BC-4BD2-8257-1062624941F9}" presName="desTx" presStyleLbl="revTx" presStyleIdx="3" presStyleCnt="6">
        <dgm:presLayoutVars/>
      </dgm:prSet>
      <dgm:spPr/>
    </dgm:pt>
    <dgm:pt modelId="{02614215-79E9-464B-BD09-2F6F06A59F5C}" type="pres">
      <dgm:prSet presAssocID="{3FE6D5CC-A595-4196-8C9C-A18A5F9501E4}" presName="sibTrans" presStyleCnt="0"/>
      <dgm:spPr/>
    </dgm:pt>
    <dgm:pt modelId="{A752BFAC-BB4E-4EB9-9AB7-E4420C585F55}" type="pres">
      <dgm:prSet presAssocID="{2C591176-F1E8-4CAA-97DB-92B3131FE2F0}" presName="compNode" presStyleCnt="0"/>
      <dgm:spPr/>
    </dgm:pt>
    <dgm:pt modelId="{EAEAD4C4-696F-423D-8401-51344F3671D8}" type="pres">
      <dgm:prSet presAssocID="{2C591176-F1E8-4CAA-97DB-92B3131FE2F0}" presName="iconRect" presStyleLbl="node1" presStyleIdx="2" presStyleCnt="3" custScaleX="227314" custScaleY="2094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s"/>
        </a:ext>
      </dgm:extLst>
    </dgm:pt>
    <dgm:pt modelId="{8165E85C-C621-4C12-B950-9AD079047AC9}" type="pres">
      <dgm:prSet presAssocID="{2C591176-F1E8-4CAA-97DB-92B3131FE2F0}" presName="iconSpace" presStyleCnt="0"/>
      <dgm:spPr/>
    </dgm:pt>
    <dgm:pt modelId="{0F200070-4339-4A76-957E-57EC70FCFD50}" type="pres">
      <dgm:prSet presAssocID="{2C591176-F1E8-4CAA-97DB-92B3131FE2F0}" presName="parTx" presStyleLbl="revTx" presStyleIdx="4" presStyleCnt="6" custLinFactNeighborX="417" custLinFactNeighborY="42162">
        <dgm:presLayoutVars>
          <dgm:chMax val="0"/>
          <dgm:chPref val="0"/>
        </dgm:presLayoutVars>
      </dgm:prSet>
      <dgm:spPr/>
    </dgm:pt>
    <dgm:pt modelId="{33595370-5970-4DDD-8666-F304FF1E7F31}" type="pres">
      <dgm:prSet presAssocID="{2C591176-F1E8-4CAA-97DB-92B3131FE2F0}" presName="txSpace" presStyleCnt="0"/>
      <dgm:spPr/>
    </dgm:pt>
    <dgm:pt modelId="{FB6C2694-95E7-4BC4-8371-95005A1700E4}" type="pres">
      <dgm:prSet presAssocID="{2C591176-F1E8-4CAA-97DB-92B3131FE2F0}" presName="desTx" presStyleLbl="revTx" presStyleIdx="5" presStyleCnt="6" custLinFactNeighborX="417" custLinFactNeighborY="61847">
        <dgm:presLayoutVars/>
      </dgm:prSet>
      <dgm:spPr/>
    </dgm:pt>
  </dgm:ptLst>
  <dgm:cxnLst>
    <dgm:cxn modelId="{B9228D0A-8AE0-4970-B2DF-FF4BA0C90949}" type="presOf" srcId="{4AF83426-8D8A-43E2-ADEA-E6B43CD20BCD}" destId="{B96C94D4-3851-424A-BA2A-DCB88ABC4BB0}" srcOrd="0" destOrd="0" presId="urn:microsoft.com/office/officeart/2018/5/layout/CenteredIconLabelDescriptionList"/>
    <dgm:cxn modelId="{03F6690C-4356-4073-9E1E-249BF4B47CDB}" srcId="{4AF83426-8D8A-43E2-ADEA-E6B43CD20BCD}" destId="{2C591176-F1E8-4CAA-97DB-92B3131FE2F0}" srcOrd="2" destOrd="0" parTransId="{2EAB5F1F-1E63-4F68-A947-7D6E65CFEA7A}" sibTransId="{E68A72CA-9B1B-4A34-8D22-5EB848C0AAA6}"/>
    <dgm:cxn modelId="{39350B26-5170-4200-9E48-DF275147958A}" type="presOf" srcId="{CB0533F4-4B4D-4DFC-9563-BAD532FEF486}" destId="{C1D06A07-0F18-4C45-BB7F-3FB57F2808FF}" srcOrd="0" destOrd="0" presId="urn:microsoft.com/office/officeart/2018/5/layout/CenteredIconLabelDescriptionList"/>
    <dgm:cxn modelId="{F8C06068-0FFD-45FE-893C-149CD7D278D1}" srcId="{2C591176-F1E8-4CAA-97DB-92B3131FE2F0}" destId="{39DCB020-368F-4696-9A4D-CBF22FB2F080}" srcOrd="0" destOrd="0" parTransId="{7773B3FD-8180-4768-8709-6EDC9B36AFDD}" sibTransId="{A5AE2007-C030-4673-ACE4-CA1EE3A06CC3}"/>
    <dgm:cxn modelId="{B9B31D6B-8C7F-4714-9049-EE875DB3508C}" srcId="{4AF83426-8D8A-43E2-ADEA-E6B43CD20BCD}" destId="{B9533E16-EA39-43C5-ABC3-94E9486165E3}" srcOrd="0" destOrd="0" parTransId="{BE94DC64-D42F-4F11-8712-45E4089B0338}" sibTransId="{3877C814-419C-4D46-9FED-EABB27150CCD}"/>
    <dgm:cxn modelId="{7E82297F-4971-4C97-9CE9-6E0ADB4BE502}" srcId="{B9533E16-EA39-43C5-ABC3-94E9486165E3}" destId="{CB0533F4-4B4D-4DFC-9563-BAD532FEF486}" srcOrd="0" destOrd="0" parTransId="{E699D458-D146-4E23-95F9-5731CB5E7828}" sibTransId="{338B1729-8E17-4310-A9BD-6E2386AF2047}"/>
    <dgm:cxn modelId="{8B1EC2A8-189A-49D1-AA1C-A634C6969AFA}" type="presOf" srcId="{60CD5C93-64BC-4BD2-8257-1062624941F9}" destId="{BB34D994-E005-425E-A4D6-77EEE7F92B3D}" srcOrd="0" destOrd="0" presId="urn:microsoft.com/office/officeart/2018/5/layout/CenteredIconLabelDescriptionList"/>
    <dgm:cxn modelId="{32FB6FC0-E74A-4B94-964A-578BCD97D094}" srcId="{4AF83426-8D8A-43E2-ADEA-E6B43CD20BCD}" destId="{60CD5C93-64BC-4BD2-8257-1062624941F9}" srcOrd="1" destOrd="0" parTransId="{7FA27818-92B3-40C2-BEFC-861C6EEE2905}" sibTransId="{3FE6D5CC-A595-4196-8C9C-A18A5F9501E4}"/>
    <dgm:cxn modelId="{6F3F20E1-FF78-4DE0-B954-FBCD4729ADB1}" type="presOf" srcId="{39DCB020-368F-4696-9A4D-CBF22FB2F080}" destId="{FB6C2694-95E7-4BC4-8371-95005A1700E4}" srcOrd="0" destOrd="0" presId="urn:microsoft.com/office/officeart/2018/5/layout/CenteredIconLabelDescriptionList"/>
    <dgm:cxn modelId="{372154E2-C5E0-4AF1-A9BB-D8C90C1D31AB}" type="presOf" srcId="{B9533E16-EA39-43C5-ABC3-94E9486165E3}" destId="{8D7F8023-09C7-4910-83BD-D81AE7DDA0B8}" srcOrd="0" destOrd="0" presId="urn:microsoft.com/office/officeart/2018/5/layout/CenteredIconLabelDescriptionList"/>
    <dgm:cxn modelId="{B2D369F0-7B8C-44E2-9428-2B2C8C2D3780}" type="presOf" srcId="{2C591176-F1E8-4CAA-97DB-92B3131FE2F0}" destId="{0F200070-4339-4A76-957E-57EC70FCFD50}" srcOrd="0" destOrd="0" presId="urn:microsoft.com/office/officeart/2018/5/layout/CenteredIconLabelDescriptionList"/>
    <dgm:cxn modelId="{39A6D819-851C-4F24-870C-53ACEF4DDF5A}" type="presParOf" srcId="{B96C94D4-3851-424A-BA2A-DCB88ABC4BB0}" destId="{0392697B-FB9D-42DE-A38A-BBCA8F56D47B}" srcOrd="0" destOrd="0" presId="urn:microsoft.com/office/officeart/2018/5/layout/CenteredIconLabelDescriptionList"/>
    <dgm:cxn modelId="{88160981-361C-4EE7-B4E6-3E711CDBF66A}" type="presParOf" srcId="{0392697B-FB9D-42DE-A38A-BBCA8F56D47B}" destId="{7CF93F9F-627B-4BC6-8614-E8636F128125}" srcOrd="0" destOrd="0" presId="urn:microsoft.com/office/officeart/2018/5/layout/CenteredIconLabelDescriptionList"/>
    <dgm:cxn modelId="{43C2EB34-5F68-40B5-8C1A-FCDE3F26A09D}" type="presParOf" srcId="{0392697B-FB9D-42DE-A38A-BBCA8F56D47B}" destId="{D975517B-2067-4EF9-B17A-EDF2DDF2CC42}" srcOrd="1" destOrd="0" presId="urn:microsoft.com/office/officeart/2018/5/layout/CenteredIconLabelDescriptionList"/>
    <dgm:cxn modelId="{FA600706-1455-4207-B317-0B1D8FA55FCA}" type="presParOf" srcId="{0392697B-FB9D-42DE-A38A-BBCA8F56D47B}" destId="{8D7F8023-09C7-4910-83BD-D81AE7DDA0B8}" srcOrd="2" destOrd="0" presId="urn:microsoft.com/office/officeart/2018/5/layout/CenteredIconLabelDescriptionList"/>
    <dgm:cxn modelId="{F8373499-50BA-45D9-B696-879DC6CF0FB1}" type="presParOf" srcId="{0392697B-FB9D-42DE-A38A-BBCA8F56D47B}" destId="{34AC8C5C-2103-420D-B5FE-775425B81FC2}" srcOrd="3" destOrd="0" presId="urn:microsoft.com/office/officeart/2018/5/layout/CenteredIconLabelDescriptionList"/>
    <dgm:cxn modelId="{7E088F55-FC88-4B52-BB03-2E814CFC1491}" type="presParOf" srcId="{0392697B-FB9D-42DE-A38A-BBCA8F56D47B}" destId="{C1D06A07-0F18-4C45-BB7F-3FB57F2808FF}" srcOrd="4" destOrd="0" presId="urn:microsoft.com/office/officeart/2018/5/layout/CenteredIconLabelDescriptionList"/>
    <dgm:cxn modelId="{63B7E343-8F72-4FEA-87BD-1B5167A047D1}" type="presParOf" srcId="{B96C94D4-3851-424A-BA2A-DCB88ABC4BB0}" destId="{59384A27-C6B5-45B2-9722-044BF9024F1B}" srcOrd="1" destOrd="0" presId="urn:microsoft.com/office/officeart/2018/5/layout/CenteredIconLabelDescriptionList"/>
    <dgm:cxn modelId="{457E888D-0228-44EA-8926-B7134B4B8E2A}" type="presParOf" srcId="{B96C94D4-3851-424A-BA2A-DCB88ABC4BB0}" destId="{A8D62EC3-18BD-4309-8793-82D22B501DF0}" srcOrd="2" destOrd="0" presId="urn:microsoft.com/office/officeart/2018/5/layout/CenteredIconLabelDescriptionList"/>
    <dgm:cxn modelId="{9955CBA9-CFC6-47FA-8D1C-5363E35CAE8F}" type="presParOf" srcId="{A8D62EC3-18BD-4309-8793-82D22B501DF0}" destId="{9A39E88E-94E8-4DFE-8362-39426F20EA5B}" srcOrd="0" destOrd="0" presId="urn:microsoft.com/office/officeart/2018/5/layout/CenteredIconLabelDescriptionList"/>
    <dgm:cxn modelId="{85A4C4F2-0DCA-44DD-9420-B385E1EAE3C8}" type="presParOf" srcId="{A8D62EC3-18BD-4309-8793-82D22B501DF0}" destId="{EADF091B-1E7B-4129-8249-DF05BBB4D584}" srcOrd="1" destOrd="0" presId="urn:microsoft.com/office/officeart/2018/5/layout/CenteredIconLabelDescriptionList"/>
    <dgm:cxn modelId="{6D91FC35-BB71-4B2B-95BC-EA8B9D0B2BF6}" type="presParOf" srcId="{A8D62EC3-18BD-4309-8793-82D22B501DF0}" destId="{BB34D994-E005-425E-A4D6-77EEE7F92B3D}" srcOrd="2" destOrd="0" presId="urn:microsoft.com/office/officeart/2018/5/layout/CenteredIconLabelDescriptionList"/>
    <dgm:cxn modelId="{3E5AFF70-0A3E-4914-B073-E2FF09C9F7E8}" type="presParOf" srcId="{A8D62EC3-18BD-4309-8793-82D22B501DF0}" destId="{1D62DBEC-84D9-4B8E-A3C7-EBD000FB2183}" srcOrd="3" destOrd="0" presId="urn:microsoft.com/office/officeart/2018/5/layout/CenteredIconLabelDescriptionList"/>
    <dgm:cxn modelId="{11063640-73FA-4640-BDE6-1AAB9800B8F0}" type="presParOf" srcId="{A8D62EC3-18BD-4309-8793-82D22B501DF0}" destId="{2BD4E216-5D9D-40B4-B7E2-5830B18A4AE2}" srcOrd="4" destOrd="0" presId="urn:microsoft.com/office/officeart/2018/5/layout/CenteredIconLabelDescriptionList"/>
    <dgm:cxn modelId="{F2615F8C-2E59-4183-B875-53E06888AC59}" type="presParOf" srcId="{B96C94D4-3851-424A-BA2A-DCB88ABC4BB0}" destId="{02614215-79E9-464B-BD09-2F6F06A59F5C}" srcOrd="3" destOrd="0" presId="urn:microsoft.com/office/officeart/2018/5/layout/CenteredIconLabelDescriptionList"/>
    <dgm:cxn modelId="{02693DC9-B5B4-4BFE-8379-E193E5E227AE}" type="presParOf" srcId="{B96C94D4-3851-424A-BA2A-DCB88ABC4BB0}" destId="{A752BFAC-BB4E-4EB9-9AB7-E4420C585F55}" srcOrd="4" destOrd="0" presId="urn:microsoft.com/office/officeart/2018/5/layout/CenteredIconLabelDescriptionList"/>
    <dgm:cxn modelId="{A7E1A807-48B4-4ACA-BDE0-A6FC26B9D885}" type="presParOf" srcId="{A752BFAC-BB4E-4EB9-9AB7-E4420C585F55}" destId="{EAEAD4C4-696F-423D-8401-51344F3671D8}" srcOrd="0" destOrd="0" presId="urn:microsoft.com/office/officeart/2018/5/layout/CenteredIconLabelDescriptionList"/>
    <dgm:cxn modelId="{83D68C0A-B456-470E-A295-DE2A364359EE}" type="presParOf" srcId="{A752BFAC-BB4E-4EB9-9AB7-E4420C585F55}" destId="{8165E85C-C621-4C12-B950-9AD079047AC9}" srcOrd="1" destOrd="0" presId="urn:microsoft.com/office/officeart/2018/5/layout/CenteredIconLabelDescriptionList"/>
    <dgm:cxn modelId="{906947F3-3648-43D7-841B-9938E68BCA53}" type="presParOf" srcId="{A752BFAC-BB4E-4EB9-9AB7-E4420C585F55}" destId="{0F200070-4339-4A76-957E-57EC70FCFD50}" srcOrd="2" destOrd="0" presId="urn:microsoft.com/office/officeart/2018/5/layout/CenteredIconLabelDescriptionList"/>
    <dgm:cxn modelId="{AA4F4D03-FBED-4B47-AFBB-780EE0B2DB37}" type="presParOf" srcId="{A752BFAC-BB4E-4EB9-9AB7-E4420C585F55}" destId="{33595370-5970-4DDD-8666-F304FF1E7F31}" srcOrd="3" destOrd="0" presId="urn:microsoft.com/office/officeart/2018/5/layout/CenteredIconLabelDescriptionList"/>
    <dgm:cxn modelId="{B9B91B25-2BF9-42AB-A0B7-C2762C4BD619}" type="presParOf" srcId="{A752BFAC-BB4E-4EB9-9AB7-E4420C585F55}" destId="{FB6C2694-95E7-4BC4-8371-95005A1700E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FF3D9B-7760-434A-82F6-D0D974EC7A2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B3E777E-0A5C-4469-A570-E7205808BA0E}">
      <dgm:prSet custT="1"/>
      <dgm:spPr/>
      <dgm:t>
        <a:bodyPr/>
        <a:lstStyle/>
        <a:p>
          <a:r>
            <a:rPr lang="en-US" sz="1800" b="1" i="0" baseline="0"/>
            <a:t>Describe one thing in detail, then stop.</a:t>
          </a:r>
          <a:endParaRPr lang="en-US" sz="1800"/>
        </a:p>
      </dgm:t>
    </dgm:pt>
    <dgm:pt modelId="{A807071B-284C-4682-A79B-4DEC4E53C068}" type="parTrans" cxnId="{B7D398F2-C388-46CE-99B6-EA1D61D4CCF8}">
      <dgm:prSet/>
      <dgm:spPr/>
      <dgm:t>
        <a:bodyPr/>
        <a:lstStyle/>
        <a:p>
          <a:endParaRPr lang="en-US" sz="1800"/>
        </a:p>
      </dgm:t>
    </dgm:pt>
    <dgm:pt modelId="{26F7CAB8-A29B-428B-92C9-F15E11170B63}" type="sibTrans" cxnId="{B7D398F2-C388-46CE-99B6-EA1D61D4CCF8}">
      <dgm:prSet/>
      <dgm:spPr/>
      <dgm:t>
        <a:bodyPr/>
        <a:lstStyle/>
        <a:p>
          <a:endParaRPr lang="en-US" sz="1800"/>
        </a:p>
      </dgm:t>
    </dgm:pt>
    <dgm:pt modelId="{02D59D86-042A-4AA0-9F12-230C0A1901D1}">
      <dgm:prSet custT="1"/>
      <dgm:spPr/>
      <dgm:t>
        <a:bodyPr/>
        <a:lstStyle/>
        <a:p>
          <a:r>
            <a:rPr lang="en-US" sz="1800" b="1" i="0" baseline="0"/>
            <a:t>Write poems that leave you with a “so what?” feeling</a:t>
          </a:r>
          <a:endParaRPr lang="en-US" sz="1800"/>
        </a:p>
      </dgm:t>
    </dgm:pt>
    <dgm:pt modelId="{A1D6FB23-EBB8-48A9-8D76-C32717674BCF}" type="parTrans" cxnId="{C9BF6AC4-3360-4B85-82BE-E811CB8E4E75}">
      <dgm:prSet/>
      <dgm:spPr/>
      <dgm:t>
        <a:bodyPr/>
        <a:lstStyle/>
        <a:p>
          <a:endParaRPr lang="en-US" sz="1800"/>
        </a:p>
      </dgm:t>
    </dgm:pt>
    <dgm:pt modelId="{3F166682-E1F3-4872-A8A8-F0CBC1BC6FD7}" type="sibTrans" cxnId="{C9BF6AC4-3360-4B85-82BE-E811CB8E4E75}">
      <dgm:prSet/>
      <dgm:spPr/>
      <dgm:t>
        <a:bodyPr/>
        <a:lstStyle/>
        <a:p>
          <a:endParaRPr lang="en-US" sz="1800"/>
        </a:p>
      </dgm:t>
    </dgm:pt>
    <dgm:pt modelId="{790AEE53-083F-4A5D-B13B-2F32995D1F89}">
      <dgm:prSet custT="1"/>
      <dgm:spPr/>
      <dgm:t>
        <a:bodyPr/>
        <a:lstStyle/>
        <a:p>
          <a:r>
            <a:rPr lang="en-US" sz="1800" b="1" i="0" baseline="0"/>
            <a:t>Still be searching for subjects that deeply interest them</a:t>
          </a:r>
          <a:endParaRPr lang="en-US" sz="1800"/>
        </a:p>
      </dgm:t>
    </dgm:pt>
    <dgm:pt modelId="{BA333882-C2C6-4414-A84C-D331BE1461DE}" type="parTrans" cxnId="{5BC00A86-5652-48DE-AA3D-6D4DDE2FE10D}">
      <dgm:prSet/>
      <dgm:spPr/>
      <dgm:t>
        <a:bodyPr/>
        <a:lstStyle/>
        <a:p>
          <a:endParaRPr lang="en-US" sz="1800"/>
        </a:p>
      </dgm:t>
    </dgm:pt>
    <dgm:pt modelId="{3FC0496C-5A31-4A5C-8EAC-F583ED41D1BD}" type="sibTrans" cxnId="{5BC00A86-5652-48DE-AA3D-6D4DDE2FE10D}">
      <dgm:prSet/>
      <dgm:spPr/>
      <dgm:t>
        <a:bodyPr/>
        <a:lstStyle/>
        <a:p>
          <a:endParaRPr lang="en-US" sz="1800"/>
        </a:p>
      </dgm:t>
    </dgm:pt>
    <dgm:pt modelId="{64FF704C-B2D2-4C54-BCD2-4F686E5C5D2F}" type="pres">
      <dgm:prSet presAssocID="{E0FF3D9B-7760-434A-82F6-D0D974EC7A2F}" presName="root" presStyleCnt="0">
        <dgm:presLayoutVars>
          <dgm:dir/>
          <dgm:resizeHandles val="exact"/>
        </dgm:presLayoutVars>
      </dgm:prSet>
      <dgm:spPr/>
    </dgm:pt>
    <dgm:pt modelId="{9DB6CEA0-1128-4112-AFE2-9B3323972DD3}" type="pres">
      <dgm:prSet presAssocID="{6B3E777E-0A5C-4469-A570-E7205808BA0E}" presName="compNode" presStyleCnt="0"/>
      <dgm:spPr/>
    </dgm:pt>
    <dgm:pt modelId="{2E30C22E-33E6-4FFC-A423-B7431314F3D7}" type="pres">
      <dgm:prSet presAssocID="{6B3E777E-0A5C-4469-A570-E7205808BA0E}" presName="bgRect" presStyleLbl="bgShp" presStyleIdx="0" presStyleCnt="3"/>
      <dgm:spPr/>
    </dgm:pt>
    <dgm:pt modelId="{05112F81-965F-4155-967C-B294283E6F34}" type="pres">
      <dgm:prSet presAssocID="{6B3E777E-0A5C-4469-A570-E7205808BA0E}" presName="iconRect" presStyleLbl="node1" presStyleIdx="0" presStyleCnt="3" custScaleX="179520" custScaleY="12181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owchart"/>
        </a:ext>
      </dgm:extLst>
    </dgm:pt>
    <dgm:pt modelId="{FD240A9B-8062-45E4-A5EF-84CF74937603}" type="pres">
      <dgm:prSet presAssocID="{6B3E777E-0A5C-4469-A570-E7205808BA0E}" presName="spaceRect" presStyleCnt="0"/>
      <dgm:spPr/>
    </dgm:pt>
    <dgm:pt modelId="{133EAD25-F2F7-4265-A63D-C5C712945D2F}" type="pres">
      <dgm:prSet presAssocID="{6B3E777E-0A5C-4469-A570-E7205808BA0E}" presName="parTx" presStyleLbl="revTx" presStyleIdx="0" presStyleCnt="3">
        <dgm:presLayoutVars>
          <dgm:chMax val="0"/>
          <dgm:chPref val="0"/>
        </dgm:presLayoutVars>
      </dgm:prSet>
      <dgm:spPr/>
    </dgm:pt>
    <dgm:pt modelId="{C501CC91-BCCE-4804-8C7E-DC75F8DA89CC}" type="pres">
      <dgm:prSet presAssocID="{26F7CAB8-A29B-428B-92C9-F15E11170B63}" presName="sibTrans" presStyleCnt="0"/>
      <dgm:spPr/>
    </dgm:pt>
    <dgm:pt modelId="{ADF250F3-272D-4CB2-854F-BB5EB8544089}" type="pres">
      <dgm:prSet presAssocID="{02D59D86-042A-4AA0-9F12-230C0A1901D1}" presName="compNode" presStyleCnt="0"/>
      <dgm:spPr/>
    </dgm:pt>
    <dgm:pt modelId="{AC192B66-4B5E-4FAE-8725-745881787398}" type="pres">
      <dgm:prSet presAssocID="{02D59D86-042A-4AA0-9F12-230C0A1901D1}" presName="bgRect" presStyleLbl="bgShp" presStyleIdx="1" presStyleCnt="3"/>
      <dgm:spPr/>
    </dgm:pt>
    <dgm:pt modelId="{8C5DC608-9563-41ED-86CC-B2F2CB754C50}" type="pres">
      <dgm:prSet presAssocID="{02D59D86-042A-4AA0-9F12-230C0A1901D1}" presName="iconRect" presStyleLbl="node1" presStyleIdx="1" presStyleCnt="3" custScaleX="164481" custScaleY="13019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5CE64760-4F89-42ED-901C-37D73DFF4751}" type="pres">
      <dgm:prSet presAssocID="{02D59D86-042A-4AA0-9F12-230C0A1901D1}" presName="spaceRect" presStyleCnt="0"/>
      <dgm:spPr/>
    </dgm:pt>
    <dgm:pt modelId="{C6E81E2F-C343-4A79-8EC2-1AB91C892CDA}" type="pres">
      <dgm:prSet presAssocID="{02D59D86-042A-4AA0-9F12-230C0A1901D1}" presName="parTx" presStyleLbl="revTx" presStyleIdx="1" presStyleCnt="3">
        <dgm:presLayoutVars>
          <dgm:chMax val="0"/>
          <dgm:chPref val="0"/>
        </dgm:presLayoutVars>
      </dgm:prSet>
      <dgm:spPr/>
    </dgm:pt>
    <dgm:pt modelId="{2348C421-D847-4492-84D1-07D699408C7B}" type="pres">
      <dgm:prSet presAssocID="{3F166682-E1F3-4872-A8A8-F0CBC1BC6FD7}" presName="sibTrans" presStyleCnt="0"/>
      <dgm:spPr/>
    </dgm:pt>
    <dgm:pt modelId="{D2F8C78D-F107-4ACD-B072-DBFB921032E4}" type="pres">
      <dgm:prSet presAssocID="{790AEE53-083F-4A5D-B13B-2F32995D1F89}" presName="compNode" presStyleCnt="0"/>
      <dgm:spPr/>
    </dgm:pt>
    <dgm:pt modelId="{F92A3E02-1509-4EE2-8540-E0F27B41D68A}" type="pres">
      <dgm:prSet presAssocID="{790AEE53-083F-4A5D-B13B-2F32995D1F89}" presName="bgRect" presStyleLbl="bgShp" presStyleIdx="2" presStyleCnt="3"/>
      <dgm:spPr/>
    </dgm:pt>
    <dgm:pt modelId="{124EE605-94A4-4B70-A8FB-9F1646ABAD48}" type="pres">
      <dgm:prSet presAssocID="{790AEE53-083F-4A5D-B13B-2F32995D1F89}" presName="iconRect" presStyleLbl="node1" presStyleIdx="2" presStyleCnt="3" custScaleX="159467" custScaleY="13355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F7EA07F4-3AE6-4057-BEEC-6BCFDA444325}" type="pres">
      <dgm:prSet presAssocID="{790AEE53-083F-4A5D-B13B-2F32995D1F89}" presName="spaceRect" presStyleCnt="0"/>
      <dgm:spPr/>
    </dgm:pt>
    <dgm:pt modelId="{41828FD2-220F-4CD7-83E4-AAA0D870FE6B}" type="pres">
      <dgm:prSet presAssocID="{790AEE53-083F-4A5D-B13B-2F32995D1F89}" presName="parTx" presStyleLbl="revTx" presStyleIdx="2" presStyleCnt="3">
        <dgm:presLayoutVars>
          <dgm:chMax val="0"/>
          <dgm:chPref val="0"/>
        </dgm:presLayoutVars>
      </dgm:prSet>
      <dgm:spPr/>
    </dgm:pt>
  </dgm:ptLst>
  <dgm:cxnLst>
    <dgm:cxn modelId="{1B414168-29F9-4C1B-8650-BDDDFE597507}" type="presOf" srcId="{02D59D86-042A-4AA0-9F12-230C0A1901D1}" destId="{C6E81E2F-C343-4A79-8EC2-1AB91C892CDA}" srcOrd="0" destOrd="0" presId="urn:microsoft.com/office/officeart/2018/2/layout/IconVerticalSolidList"/>
    <dgm:cxn modelId="{5BC00A86-5652-48DE-AA3D-6D4DDE2FE10D}" srcId="{E0FF3D9B-7760-434A-82F6-D0D974EC7A2F}" destId="{790AEE53-083F-4A5D-B13B-2F32995D1F89}" srcOrd="2" destOrd="0" parTransId="{BA333882-C2C6-4414-A84C-D331BE1461DE}" sibTransId="{3FC0496C-5A31-4A5C-8EAC-F583ED41D1BD}"/>
    <dgm:cxn modelId="{FA969688-D24E-49D4-893A-F6E9C0A41566}" type="presOf" srcId="{790AEE53-083F-4A5D-B13B-2F32995D1F89}" destId="{41828FD2-220F-4CD7-83E4-AAA0D870FE6B}" srcOrd="0" destOrd="0" presId="urn:microsoft.com/office/officeart/2018/2/layout/IconVerticalSolidList"/>
    <dgm:cxn modelId="{76120D89-4449-4BBE-BA73-CA7A084117CA}" type="presOf" srcId="{E0FF3D9B-7760-434A-82F6-D0D974EC7A2F}" destId="{64FF704C-B2D2-4C54-BCD2-4F686E5C5D2F}" srcOrd="0" destOrd="0" presId="urn:microsoft.com/office/officeart/2018/2/layout/IconVerticalSolidList"/>
    <dgm:cxn modelId="{82886796-E755-478E-9296-B3C66F9960EF}" type="presOf" srcId="{6B3E777E-0A5C-4469-A570-E7205808BA0E}" destId="{133EAD25-F2F7-4265-A63D-C5C712945D2F}" srcOrd="0" destOrd="0" presId="urn:microsoft.com/office/officeart/2018/2/layout/IconVerticalSolidList"/>
    <dgm:cxn modelId="{C9BF6AC4-3360-4B85-82BE-E811CB8E4E75}" srcId="{E0FF3D9B-7760-434A-82F6-D0D974EC7A2F}" destId="{02D59D86-042A-4AA0-9F12-230C0A1901D1}" srcOrd="1" destOrd="0" parTransId="{A1D6FB23-EBB8-48A9-8D76-C32717674BCF}" sibTransId="{3F166682-E1F3-4872-A8A8-F0CBC1BC6FD7}"/>
    <dgm:cxn modelId="{B7D398F2-C388-46CE-99B6-EA1D61D4CCF8}" srcId="{E0FF3D9B-7760-434A-82F6-D0D974EC7A2F}" destId="{6B3E777E-0A5C-4469-A570-E7205808BA0E}" srcOrd="0" destOrd="0" parTransId="{A807071B-284C-4682-A79B-4DEC4E53C068}" sibTransId="{26F7CAB8-A29B-428B-92C9-F15E11170B63}"/>
    <dgm:cxn modelId="{2ACCA7AB-81BC-4592-8997-98B17D18D893}" type="presParOf" srcId="{64FF704C-B2D2-4C54-BCD2-4F686E5C5D2F}" destId="{9DB6CEA0-1128-4112-AFE2-9B3323972DD3}" srcOrd="0" destOrd="0" presId="urn:microsoft.com/office/officeart/2018/2/layout/IconVerticalSolidList"/>
    <dgm:cxn modelId="{C031F581-9430-4826-9633-5880388CD043}" type="presParOf" srcId="{9DB6CEA0-1128-4112-AFE2-9B3323972DD3}" destId="{2E30C22E-33E6-4FFC-A423-B7431314F3D7}" srcOrd="0" destOrd="0" presId="urn:microsoft.com/office/officeart/2018/2/layout/IconVerticalSolidList"/>
    <dgm:cxn modelId="{96D166F5-5E49-4E8C-962E-9F66BCA2F6BF}" type="presParOf" srcId="{9DB6CEA0-1128-4112-AFE2-9B3323972DD3}" destId="{05112F81-965F-4155-967C-B294283E6F34}" srcOrd="1" destOrd="0" presId="urn:microsoft.com/office/officeart/2018/2/layout/IconVerticalSolidList"/>
    <dgm:cxn modelId="{F8CAE292-EAE5-43CE-90C7-C627DD35F458}" type="presParOf" srcId="{9DB6CEA0-1128-4112-AFE2-9B3323972DD3}" destId="{FD240A9B-8062-45E4-A5EF-84CF74937603}" srcOrd="2" destOrd="0" presId="urn:microsoft.com/office/officeart/2018/2/layout/IconVerticalSolidList"/>
    <dgm:cxn modelId="{8C138307-E210-450F-AA73-6EBDC73D946C}" type="presParOf" srcId="{9DB6CEA0-1128-4112-AFE2-9B3323972DD3}" destId="{133EAD25-F2F7-4265-A63D-C5C712945D2F}" srcOrd="3" destOrd="0" presId="urn:microsoft.com/office/officeart/2018/2/layout/IconVerticalSolidList"/>
    <dgm:cxn modelId="{07CAAE8B-03E4-44AB-8497-9FA96130579C}" type="presParOf" srcId="{64FF704C-B2D2-4C54-BCD2-4F686E5C5D2F}" destId="{C501CC91-BCCE-4804-8C7E-DC75F8DA89CC}" srcOrd="1" destOrd="0" presId="urn:microsoft.com/office/officeart/2018/2/layout/IconVerticalSolidList"/>
    <dgm:cxn modelId="{91985E35-164B-467F-86BC-6A8DABD5890B}" type="presParOf" srcId="{64FF704C-B2D2-4C54-BCD2-4F686E5C5D2F}" destId="{ADF250F3-272D-4CB2-854F-BB5EB8544089}" srcOrd="2" destOrd="0" presId="urn:microsoft.com/office/officeart/2018/2/layout/IconVerticalSolidList"/>
    <dgm:cxn modelId="{E22C9959-0D8C-4A09-848C-18387E8A2116}" type="presParOf" srcId="{ADF250F3-272D-4CB2-854F-BB5EB8544089}" destId="{AC192B66-4B5E-4FAE-8725-745881787398}" srcOrd="0" destOrd="0" presId="urn:microsoft.com/office/officeart/2018/2/layout/IconVerticalSolidList"/>
    <dgm:cxn modelId="{61726850-E3D5-44E3-BAAE-A2D1CF2AB767}" type="presParOf" srcId="{ADF250F3-272D-4CB2-854F-BB5EB8544089}" destId="{8C5DC608-9563-41ED-86CC-B2F2CB754C50}" srcOrd="1" destOrd="0" presId="urn:microsoft.com/office/officeart/2018/2/layout/IconVerticalSolidList"/>
    <dgm:cxn modelId="{CF212F87-B5F9-4D88-9B71-D010A739870E}" type="presParOf" srcId="{ADF250F3-272D-4CB2-854F-BB5EB8544089}" destId="{5CE64760-4F89-42ED-901C-37D73DFF4751}" srcOrd="2" destOrd="0" presId="urn:microsoft.com/office/officeart/2018/2/layout/IconVerticalSolidList"/>
    <dgm:cxn modelId="{B4825148-AFCF-44C3-B83D-CE900E6B687D}" type="presParOf" srcId="{ADF250F3-272D-4CB2-854F-BB5EB8544089}" destId="{C6E81E2F-C343-4A79-8EC2-1AB91C892CDA}" srcOrd="3" destOrd="0" presId="urn:microsoft.com/office/officeart/2018/2/layout/IconVerticalSolidList"/>
    <dgm:cxn modelId="{B8CDD990-AE51-4BDB-A4A5-ABD86EB9818C}" type="presParOf" srcId="{64FF704C-B2D2-4C54-BCD2-4F686E5C5D2F}" destId="{2348C421-D847-4492-84D1-07D699408C7B}" srcOrd="3" destOrd="0" presId="urn:microsoft.com/office/officeart/2018/2/layout/IconVerticalSolidList"/>
    <dgm:cxn modelId="{06AA63AF-B397-4BCD-8C50-4B613526121F}" type="presParOf" srcId="{64FF704C-B2D2-4C54-BCD2-4F686E5C5D2F}" destId="{D2F8C78D-F107-4ACD-B072-DBFB921032E4}" srcOrd="4" destOrd="0" presId="urn:microsoft.com/office/officeart/2018/2/layout/IconVerticalSolidList"/>
    <dgm:cxn modelId="{AC2E8FB5-E8C9-43BA-AC2E-E9FD5C7CAFCA}" type="presParOf" srcId="{D2F8C78D-F107-4ACD-B072-DBFB921032E4}" destId="{F92A3E02-1509-4EE2-8540-E0F27B41D68A}" srcOrd="0" destOrd="0" presId="urn:microsoft.com/office/officeart/2018/2/layout/IconVerticalSolidList"/>
    <dgm:cxn modelId="{D73D6BA3-FD9E-47D9-B711-58BEDB01DE61}" type="presParOf" srcId="{D2F8C78D-F107-4ACD-B072-DBFB921032E4}" destId="{124EE605-94A4-4B70-A8FB-9F1646ABAD48}" srcOrd="1" destOrd="0" presId="urn:microsoft.com/office/officeart/2018/2/layout/IconVerticalSolidList"/>
    <dgm:cxn modelId="{1DA6536E-8D67-4283-8666-FC495236C34A}" type="presParOf" srcId="{D2F8C78D-F107-4ACD-B072-DBFB921032E4}" destId="{F7EA07F4-3AE6-4057-BEEC-6BCFDA444325}" srcOrd="2" destOrd="0" presId="urn:microsoft.com/office/officeart/2018/2/layout/IconVerticalSolidList"/>
    <dgm:cxn modelId="{E9BFA7F9-B22F-4A5E-89F7-6AD909C9D5AA}" type="presParOf" srcId="{D2F8C78D-F107-4ACD-B072-DBFB921032E4}" destId="{41828FD2-220F-4CD7-83E4-AAA0D870FE6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E21E63-902B-4A9A-B51C-91BAA734D1F8}"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09A52FC5-9C98-4387-A7F2-38EF3D8F428D}">
      <dgm:prSet custT="1"/>
      <dgm:spPr/>
      <dgm:t>
        <a:bodyPr/>
        <a:lstStyle/>
        <a:p>
          <a:r>
            <a:rPr lang="en-US" sz="1800" b="1" i="0" baseline="0" dirty="0"/>
            <a:t>Richard Hugo’s two poetic subjects:</a:t>
          </a:r>
          <a:endParaRPr lang="en-US" sz="1800" dirty="0"/>
        </a:p>
      </dgm:t>
    </dgm:pt>
    <dgm:pt modelId="{72DC73F9-A3AB-4D9D-A13E-5FADD2742F75}" type="parTrans" cxnId="{2F917B0E-E19A-4938-92A6-190970029696}">
      <dgm:prSet/>
      <dgm:spPr/>
      <dgm:t>
        <a:bodyPr/>
        <a:lstStyle/>
        <a:p>
          <a:endParaRPr lang="en-US" sz="1800"/>
        </a:p>
      </dgm:t>
    </dgm:pt>
    <dgm:pt modelId="{4E10DBD9-6A4A-4972-97F8-D639CE75FF74}" type="sibTrans" cxnId="{2F917B0E-E19A-4938-92A6-190970029696}">
      <dgm:prSet/>
      <dgm:spPr/>
      <dgm:t>
        <a:bodyPr/>
        <a:lstStyle/>
        <a:p>
          <a:endParaRPr lang="en-US" sz="1800"/>
        </a:p>
      </dgm:t>
    </dgm:pt>
    <dgm:pt modelId="{09CAB298-951A-4622-9DF0-199B17FA46C5}">
      <dgm:prSet custT="1"/>
      <dgm:spPr/>
      <dgm:t>
        <a:bodyPr/>
        <a:lstStyle/>
        <a:p>
          <a:pPr>
            <a:buFont typeface="Arial" panose="020B0604020202020204" pitchFamily="34" charset="0"/>
            <a:buChar char="•"/>
          </a:pPr>
          <a:r>
            <a:rPr lang="en-US" sz="1800" b="1" i="0" baseline="0" dirty="0"/>
            <a:t>1. Triggering subject: </a:t>
          </a:r>
          <a:r>
            <a:rPr lang="en-US" sz="1800" b="0" i="0" baseline="0" dirty="0"/>
            <a:t>what got the writer started</a:t>
          </a:r>
          <a:endParaRPr lang="en-US" sz="1800" dirty="0"/>
        </a:p>
      </dgm:t>
    </dgm:pt>
    <dgm:pt modelId="{0B9E7E6D-52B5-43F8-B6EF-94E79A89C0A5}" type="parTrans" cxnId="{2DA7A2B4-340B-404B-8246-EA9F03C4787B}">
      <dgm:prSet/>
      <dgm:spPr/>
      <dgm:t>
        <a:bodyPr/>
        <a:lstStyle/>
        <a:p>
          <a:endParaRPr lang="en-US" sz="1800"/>
        </a:p>
      </dgm:t>
    </dgm:pt>
    <dgm:pt modelId="{99FA73FE-2B1F-4413-8E7B-98FAA5227F07}" type="sibTrans" cxnId="{2DA7A2B4-340B-404B-8246-EA9F03C4787B}">
      <dgm:prSet/>
      <dgm:spPr/>
      <dgm:t>
        <a:bodyPr/>
        <a:lstStyle/>
        <a:p>
          <a:endParaRPr lang="en-US" sz="1800"/>
        </a:p>
      </dgm:t>
    </dgm:pt>
    <dgm:pt modelId="{32A2939A-8167-4519-9D69-E156E60AD109}">
      <dgm:prSet custT="1"/>
      <dgm:spPr/>
      <dgm:t>
        <a:bodyPr/>
        <a:lstStyle/>
        <a:p>
          <a:pPr>
            <a:buFont typeface="Arial" panose="020B0604020202020204" pitchFamily="34" charset="0"/>
            <a:buChar char="•"/>
          </a:pPr>
          <a:r>
            <a:rPr lang="en-US" sz="1800" b="1" i="0" baseline="0" dirty="0"/>
            <a:t>2. Found subject:</a:t>
          </a:r>
          <a:r>
            <a:rPr lang="en-US" sz="1800" b="0" i="0" baseline="0" dirty="0"/>
            <a:t> what the writer discovered while writing</a:t>
          </a:r>
          <a:endParaRPr lang="en-US" sz="1800" dirty="0"/>
        </a:p>
      </dgm:t>
    </dgm:pt>
    <dgm:pt modelId="{0F041D20-6A0D-470E-9A81-C5838513D834}" type="parTrans" cxnId="{59F9421A-4323-403F-8983-2596C57449F8}">
      <dgm:prSet/>
      <dgm:spPr/>
      <dgm:t>
        <a:bodyPr/>
        <a:lstStyle/>
        <a:p>
          <a:endParaRPr lang="en-US" sz="1800"/>
        </a:p>
      </dgm:t>
    </dgm:pt>
    <dgm:pt modelId="{44D38CD1-B472-411B-86F0-E1217D72C456}" type="sibTrans" cxnId="{59F9421A-4323-403F-8983-2596C57449F8}">
      <dgm:prSet/>
      <dgm:spPr/>
      <dgm:t>
        <a:bodyPr/>
        <a:lstStyle/>
        <a:p>
          <a:endParaRPr lang="en-US" sz="1800"/>
        </a:p>
      </dgm:t>
    </dgm:pt>
    <dgm:pt modelId="{0D211ED0-6BE6-44B8-8F0A-0F3076B54F84}">
      <dgm:prSet custT="1"/>
      <dgm:spPr/>
      <dgm:t>
        <a:bodyPr/>
        <a:lstStyle/>
        <a:p>
          <a:r>
            <a:rPr lang="en-US" sz="1800" b="1" i="0" baseline="0"/>
            <a:t>Encourage poets to free associate subjects, images, and ideas as they write</a:t>
          </a:r>
          <a:endParaRPr lang="en-US" sz="1800"/>
        </a:p>
      </dgm:t>
    </dgm:pt>
    <dgm:pt modelId="{5B69F375-B2CC-4AEF-A3B3-779EE641FF43}" type="parTrans" cxnId="{946C3E29-0A79-4434-9C2F-EB765D8BC6BE}">
      <dgm:prSet/>
      <dgm:spPr/>
      <dgm:t>
        <a:bodyPr/>
        <a:lstStyle/>
        <a:p>
          <a:endParaRPr lang="en-US" sz="1800"/>
        </a:p>
      </dgm:t>
    </dgm:pt>
    <dgm:pt modelId="{F430D469-B649-4D5D-B39C-56C7830DB69C}" type="sibTrans" cxnId="{946C3E29-0A79-4434-9C2F-EB765D8BC6BE}">
      <dgm:prSet/>
      <dgm:spPr/>
      <dgm:t>
        <a:bodyPr/>
        <a:lstStyle/>
        <a:p>
          <a:endParaRPr lang="en-US" sz="1800"/>
        </a:p>
      </dgm:t>
    </dgm:pt>
    <dgm:pt modelId="{8C95EC7B-0D16-493D-960D-7F3906B14821}" type="pres">
      <dgm:prSet presAssocID="{A2E21E63-902B-4A9A-B51C-91BAA734D1F8}" presName="root" presStyleCnt="0">
        <dgm:presLayoutVars>
          <dgm:dir/>
          <dgm:resizeHandles val="exact"/>
        </dgm:presLayoutVars>
      </dgm:prSet>
      <dgm:spPr/>
    </dgm:pt>
    <dgm:pt modelId="{57C6B4F2-AD7E-4921-BFC4-7FF085CE3B47}" type="pres">
      <dgm:prSet presAssocID="{09A52FC5-9C98-4387-A7F2-38EF3D8F428D}" presName="compNode" presStyleCnt="0"/>
      <dgm:spPr/>
    </dgm:pt>
    <dgm:pt modelId="{79EB7642-E6F2-4A2B-B06A-DEA5CBEEEDE0}" type="pres">
      <dgm:prSet presAssocID="{09A52FC5-9C98-4387-A7F2-38EF3D8F428D}" presName="bgRect" presStyleLbl="bgShp" presStyleIdx="0" presStyleCnt="2" custScaleY="108274" custLinFactNeighborX="48" custLinFactNeighborY="-3572"/>
      <dgm:spPr/>
    </dgm:pt>
    <dgm:pt modelId="{D17B1B47-250C-45C6-ACF1-E0304A8E35BA}" type="pres">
      <dgm:prSet presAssocID="{09A52FC5-9C98-4387-A7F2-38EF3D8F428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E91BD144-E60D-4E06-BA15-F82ACE513374}" type="pres">
      <dgm:prSet presAssocID="{09A52FC5-9C98-4387-A7F2-38EF3D8F428D}" presName="spaceRect" presStyleCnt="0"/>
      <dgm:spPr/>
    </dgm:pt>
    <dgm:pt modelId="{09B23AC4-F24A-4092-9990-A76D4852655C}" type="pres">
      <dgm:prSet presAssocID="{09A52FC5-9C98-4387-A7F2-38EF3D8F428D}" presName="parTx" presStyleLbl="revTx" presStyleIdx="0" presStyleCnt="3" custScaleX="65938" custLinFactNeighborX="-22341" custLinFactNeighborY="-5357">
        <dgm:presLayoutVars>
          <dgm:chMax val="0"/>
          <dgm:chPref val="0"/>
        </dgm:presLayoutVars>
      </dgm:prSet>
      <dgm:spPr/>
    </dgm:pt>
    <dgm:pt modelId="{58F91786-47DC-430D-9F5C-BC09C7777960}" type="pres">
      <dgm:prSet presAssocID="{09A52FC5-9C98-4387-A7F2-38EF3D8F428D}" presName="desTx" presStyleLbl="revTx" presStyleIdx="1" presStyleCnt="3" custScaleX="138230" custLinFactNeighborX="8464" custLinFactNeighborY="-3570">
        <dgm:presLayoutVars/>
      </dgm:prSet>
      <dgm:spPr/>
    </dgm:pt>
    <dgm:pt modelId="{07AB1B19-B4D1-4F60-8950-A092AA14F5D9}" type="pres">
      <dgm:prSet presAssocID="{4E10DBD9-6A4A-4972-97F8-D639CE75FF74}" presName="sibTrans" presStyleCnt="0"/>
      <dgm:spPr/>
    </dgm:pt>
    <dgm:pt modelId="{A3108994-C478-4860-9679-DE1D7149C36D}" type="pres">
      <dgm:prSet presAssocID="{0D211ED0-6BE6-44B8-8F0A-0F3076B54F84}" presName="compNode" presStyleCnt="0"/>
      <dgm:spPr/>
    </dgm:pt>
    <dgm:pt modelId="{DDAD3E19-65F0-4D86-9B3D-63C14759E6D4}" type="pres">
      <dgm:prSet presAssocID="{0D211ED0-6BE6-44B8-8F0A-0F3076B54F84}" presName="bgRect" presStyleLbl="bgShp" presStyleIdx="1" presStyleCnt="2" custLinFactNeighborX="3123" custLinFactNeighborY="894"/>
      <dgm:spPr/>
    </dgm:pt>
    <dgm:pt modelId="{2DFDE9AD-E418-4203-ADF7-07B1D3CE9674}" type="pres">
      <dgm:prSet presAssocID="{0D211ED0-6BE6-44B8-8F0A-0F3076B54F8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tist"/>
        </a:ext>
      </dgm:extLst>
    </dgm:pt>
    <dgm:pt modelId="{A4A8E5C7-9E28-4157-A09F-7CB756E8DA74}" type="pres">
      <dgm:prSet presAssocID="{0D211ED0-6BE6-44B8-8F0A-0F3076B54F84}" presName="spaceRect" presStyleCnt="0"/>
      <dgm:spPr/>
    </dgm:pt>
    <dgm:pt modelId="{87C17785-E348-4186-861D-91B0AECD297F}" type="pres">
      <dgm:prSet presAssocID="{0D211ED0-6BE6-44B8-8F0A-0F3076B54F84}" presName="parTx" presStyleLbl="revTx" presStyleIdx="2" presStyleCnt="3">
        <dgm:presLayoutVars>
          <dgm:chMax val="0"/>
          <dgm:chPref val="0"/>
        </dgm:presLayoutVars>
      </dgm:prSet>
      <dgm:spPr/>
    </dgm:pt>
  </dgm:ptLst>
  <dgm:cxnLst>
    <dgm:cxn modelId="{2F917B0E-E19A-4938-92A6-190970029696}" srcId="{A2E21E63-902B-4A9A-B51C-91BAA734D1F8}" destId="{09A52FC5-9C98-4387-A7F2-38EF3D8F428D}" srcOrd="0" destOrd="0" parTransId="{72DC73F9-A3AB-4D9D-A13E-5FADD2742F75}" sibTransId="{4E10DBD9-6A4A-4972-97F8-D639CE75FF74}"/>
    <dgm:cxn modelId="{59F9421A-4323-403F-8983-2596C57449F8}" srcId="{09A52FC5-9C98-4387-A7F2-38EF3D8F428D}" destId="{32A2939A-8167-4519-9D69-E156E60AD109}" srcOrd="1" destOrd="0" parTransId="{0F041D20-6A0D-470E-9A81-C5838513D834}" sibTransId="{44D38CD1-B472-411B-86F0-E1217D72C456}"/>
    <dgm:cxn modelId="{946C3E29-0A79-4434-9C2F-EB765D8BC6BE}" srcId="{A2E21E63-902B-4A9A-B51C-91BAA734D1F8}" destId="{0D211ED0-6BE6-44B8-8F0A-0F3076B54F84}" srcOrd="1" destOrd="0" parTransId="{5B69F375-B2CC-4AEF-A3B3-779EE641FF43}" sibTransId="{F430D469-B649-4D5D-B39C-56C7830DB69C}"/>
    <dgm:cxn modelId="{AE7D852C-5E0F-4CFD-B930-1C18F8D123BA}" type="presOf" srcId="{09A52FC5-9C98-4387-A7F2-38EF3D8F428D}" destId="{09B23AC4-F24A-4092-9990-A76D4852655C}" srcOrd="0" destOrd="0" presId="urn:microsoft.com/office/officeart/2018/2/layout/IconVerticalSolidList"/>
    <dgm:cxn modelId="{9584453D-76AE-4167-B5F1-B28D5FE2AD61}" type="presOf" srcId="{32A2939A-8167-4519-9D69-E156E60AD109}" destId="{58F91786-47DC-430D-9F5C-BC09C7777960}" srcOrd="0" destOrd="1" presId="urn:microsoft.com/office/officeart/2018/2/layout/IconVerticalSolidList"/>
    <dgm:cxn modelId="{72368F79-E4EE-43D6-9B85-6FCF96FCC813}" type="presOf" srcId="{0D211ED0-6BE6-44B8-8F0A-0F3076B54F84}" destId="{87C17785-E348-4186-861D-91B0AECD297F}" srcOrd="0" destOrd="0" presId="urn:microsoft.com/office/officeart/2018/2/layout/IconVerticalSolidList"/>
    <dgm:cxn modelId="{2DA7A2B4-340B-404B-8246-EA9F03C4787B}" srcId="{09A52FC5-9C98-4387-A7F2-38EF3D8F428D}" destId="{09CAB298-951A-4622-9DF0-199B17FA46C5}" srcOrd="0" destOrd="0" parTransId="{0B9E7E6D-52B5-43F8-B6EF-94E79A89C0A5}" sibTransId="{99FA73FE-2B1F-4413-8E7B-98FAA5227F07}"/>
    <dgm:cxn modelId="{8F4298B7-7A02-425C-B06A-5604EE431789}" type="presOf" srcId="{A2E21E63-902B-4A9A-B51C-91BAA734D1F8}" destId="{8C95EC7B-0D16-493D-960D-7F3906B14821}" srcOrd="0" destOrd="0" presId="urn:microsoft.com/office/officeart/2018/2/layout/IconVerticalSolidList"/>
    <dgm:cxn modelId="{BCC05EDB-1F44-45ED-B268-9C41ED6A4540}" type="presOf" srcId="{09CAB298-951A-4622-9DF0-199B17FA46C5}" destId="{58F91786-47DC-430D-9F5C-BC09C7777960}" srcOrd="0" destOrd="0" presId="urn:microsoft.com/office/officeart/2018/2/layout/IconVerticalSolidList"/>
    <dgm:cxn modelId="{4A98CD82-A276-4337-8498-32FA66A23F65}" type="presParOf" srcId="{8C95EC7B-0D16-493D-960D-7F3906B14821}" destId="{57C6B4F2-AD7E-4921-BFC4-7FF085CE3B47}" srcOrd="0" destOrd="0" presId="urn:microsoft.com/office/officeart/2018/2/layout/IconVerticalSolidList"/>
    <dgm:cxn modelId="{A58F4CE1-E829-40B0-814D-7925FDEFDE3E}" type="presParOf" srcId="{57C6B4F2-AD7E-4921-BFC4-7FF085CE3B47}" destId="{79EB7642-E6F2-4A2B-B06A-DEA5CBEEEDE0}" srcOrd="0" destOrd="0" presId="urn:microsoft.com/office/officeart/2018/2/layout/IconVerticalSolidList"/>
    <dgm:cxn modelId="{289D417F-5233-4049-8E50-78B77221B9DF}" type="presParOf" srcId="{57C6B4F2-AD7E-4921-BFC4-7FF085CE3B47}" destId="{D17B1B47-250C-45C6-ACF1-E0304A8E35BA}" srcOrd="1" destOrd="0" presId="urn:microsoft.com/office/officeart/2018/2/layout/IconVerticalSolidList"/>
    <dgm:cxn modelId="{0A9B253F-8CD4-427B-9069-10F2CE14B643}" type="presParOf" srcId="{57C6B4F2-AD7E-4921-BFC4-7FF085CE3B47}" destId="{E91BD144-E60D-4E06-BA15-F82ACE513374}" srcOrd="2" destOrd="0" presId="urn:microsoft.com/office/officeart/2018/2/layout/IconVerticalSolidList"/>
    <dgm:cxn modelId="{AF2FF3AE-3CA8-469C-A8D0-C98EED8029F3}" type="presParOf" srcId="{57C6B4F2-AD7E-4921-BFC4-7FF085CE3B47}" destId="{09B23AC4-F24A-4092-9990-A76D4852655C}" srcOrd="3" destOrd="0" presId="urn:microsoft.com/office/officeart/2018/2/layout/IconVerticalSolidList"/>
    <dgm:cxn modelId="{268AB181-2712-4085-B137-28C4ABF1CE8F}" type="presParOf" srcId="{57C6B4F2-AD7E-4921-BFC4-7FF085CE3B47}" destId="{58F91786-47DC-430D-9F5C-BC09C7777960}" srcOrd="4" destOrd="0" presId="urn:microsoft.com/office/officeart/2018/2/layout/IconVerticalSolidList"/>
    <dgm:cxn modelId="{6A5328B6-0F7A-4B7B-B7BD-2D83FE8BCCA3}" type="presParOf" srcId="{8C95EC7B-0D16-493D-960D-7F3906B14821}" destId="{07AB1B19-B4D1-4F60-8950-A092AA14F5D9}" srcOrd="1" destOrd="0" presId="urn:microsoft.com/office/officeart/2018/2/layout/IconVerticalSolidList"/>
    <dgm:cxn modelId="{99CCC06E-ECF9-4044-9890-0B04CFD7FDD8}" type="presParOf" srcId="{8C95EC7B-0D16-493D-960D-7F3906B14821}" destId="{A3108994-C478-4860-9679-DE1D7149C36D}" srcOrd="2" destOrd="0" presId="urn:microsoft.com/office/officeart/2018/2/layout/IconVerticalSolidList"/>
    <dgm:cxn modelId="{98FE7EF4-08AD-4BED-8C6D-F20AEC7F54C8}" type="presParOf" srcId="{A3108994-C478-4860-9679-DE1D7149C36D}" destId="{DDAD3E19-65F0-4D86-9B3D-63C14759E6D4}" srcOrd="0" destOrd="0" presId="urn:microsoft.com/office/officeart/2018/2/layout/IconVerticalSolidList"/>
    <dgm:cxn modelId="{ABBCD38E-43C1-476A-A6ED-A48B9A9B2E72}" type="presParOf" srcId="{A3108994-C478-4860-9679-DE1D7149C36D}" destId="{2DFDE9AD-E418-4203-ADF7-07B1D3CE9674}" srcOrd="1" destOrd="0" presId="urn:microsoft.com/office/officeart/2018/2/layout/IconVerticalSolidList"/>
    <dgm:cxn modelId="{5633EDE9-3A85-4E1C-A932-37B644A82AEA}" type="presParOf" srcId="{A3108994-C478-4860-9679-DE1D7149C36D}" destId="{A4A8E5C7-9E28-4157-A09F-7CB756E8DA74}" srcOrd="2" destOrd="0" presId="urn:microsoft.com/office/officeart/2018/2/layout/IconVerticalSolidList"/>
    <dgm:cxn modelId="{61213371-CF29-4C27-8233-BD9FC1A27F76}" type="presParOf" srcId="{A3108994-C478-4860-9679-DE1D7149C36D}" destId="{87C17785-E348-4186-861D-91B0AECD297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965BB2-75B0-41FE-AAC6-22D866C9D1CD}" type="doc">
      <dgm:prSet loTypeId="urn:microsoft.com/office/officeart/2016/7/layout/BasicLinearProcessNumbered" loCatId="process" qsTypeId="urn:microsoft.com/office/officeart/2005/8/quickstyle/simple5" qsCatId="simple" csTypeId="urn:microsoft.com/office/officeart/2005/8/colors/accent1_2" csCatId="accent1"/>
      <dgm:spPr/>
      <dgm:t>
        <a:bodyPr/>
        <a:lstStyle/>
        <a:p>
          <a:endParaRPr lang="en-US"/>
        </a:p>
      </dgm:t>
    </dgm:pt>
    <dgm:pt modelId="{92A55E41-9897-4F3C-8420-FB7D4C4AEB0F}">
      <dgm:prSet/>
      <dgm:spPr/>
      <dgm:t>
        <a:bodyPr/>
        <a:lstStyle/>
        <a:p>
          <a:r>
            <a:rPr lang="en-US" b="1" i="0" baseline="0"/>
            <a:t>Write about personal experiences</a:t>
          </a:r>
          <a:endParaRPr lang="en-US"/>
        </a:p>
      </dgm:t>
    </dgm:pt>
    <dgm:pt modelId="{FF782E19-2444-417B-8724-DE532EA0A199}" type="parTrans" cxnId="{4F703601-EE2E-438D-9A7C-CDA043710317}">
      <dgm:prSet/>
      <dgm:spPr/>
      <dgm:t>
        <a:bodyPr/>
        <a:lstStyle/>
        <a:p>
          <a:endParaRPr lang="en-US"/>
        </a:p>
      </dgm:t>
    </dgm:pt>
    <dgm:pt modelId="{3ACF25B6-45C3-4B3F-AD09-F64D0B26A40E}" type="sibTrans" cxnId="{4F703601-EE2E-438D-9A7C-CDA043710317}">
      <dgm:prSet phldrT="1" phldr="0"/>
      <dgm:spPr/>
      <dgm:t>
        <a:bodyPr/>
        <a:lstStyle/>
        <a:p>
          <a:r>
            <a:rPr lang="en-US"/>
            <a:t>1</a:t>
          </a:r>
        </a:p>
      </dgm:t>
    </dgm:pt>
    <dgm:pt modelId="{4D4AD397-7B15-45A3-9F29-0AEF7559FB65}">
      <dgm:prSet/>
      <dgm:spPr/>
      <dgm:t>
        <a:bodyPr/>
        <a:lstStyle/>
        <a:p>
          <a:r>
            <a:rPr lang="en-US" b="1" i="0" baseline="0"/>
            <a:t>Write about family or significant others</a:t>
          </a:r>
          <a:endParaRPr lang="en-US"/>
        </a:p>
      </dgm:t>
    </dgm:pt>
    <dgm:pt modelId="{B1644B45-6282-47DE-B59E-5B57960B95BF}" type="parTrans" cxnId="{93F4D318-FE7B-4929-8BEF-FBF32EA68612}">
      <dgm:prSet/>
      <dgm:spPr/>
      <dgm:t>
        <a:bodyPr/>
        <a:lstStyle/>
        <a:p>
          <a:endParaRPr lang="en-US"/>
        </a:p>
      </dgm:t>
    </dgm:pt>
    <dgm:pt modelId="{E7E2162A-75CC-42CE-9AB8-C7FFC1611C76}" type="sibTrans" cxnId="{93F4D318-FE7B-4929-8BEF-FBF32EA68612}">
      <dgm:prSet phldrT="2" phldr="0"/>
      <dgm:spPr/>
      <dgm:t>
        <a:bodyPr/>
        <a:lstStyle/>
        <a:p>
          <a:r>
            <a:rPr lang="en-US"/>
            <a:t>2</a:t>
          </a:r>
        </a:p>
      </dgm:t>
    </dgm:pt>
    <dgm:pt modelId="{81623DE1-82CE-4D06-924C-40F2A4D1310E}">
      <dgm:prSet/>
      <dgm:spPr/>
      <dgm:t>
        <a:bodyPr/>
        <a:lstStyle/>
        <a:p>
          <a:r>
            <a:rPr lang="en-US" b="1" i="0" baseline="0"/>
            <a:t>Write the equivalent of a greeting card (with seemingly genuine feeling that could apply to almost anyone)</a:t>
          </a:r>
          <a:endParaRPr lang="en-US"/>
        </a:p>
      </dgm:t>
    </dgm:pt>
    <dgm:pt modelId="{1B908E39-04FD-4083-93F1-2FF9A04C5B5D}" type="parTrans" cxnId="{C8EBDD6B-03E7-47B8-84CB-D222D9AD87C3}">
      <dgm:prSet/>
      <dgm:spPr/>
      <dgm:t>
        <a:bodyPr/>
        <a:lstStyle/>
        <a:p>
          <a:endParaRPr lang="en-US"/>
        </a:p>
      </dgm:t>
    </dgm:pt>
    <dgm:pt modelId="{8318A27B-A33C-4FF2-9629-3798AACB14CE}" type="sibTrans" cxnId="{C8EBDD6B-03E7-47B8-84CB-D222D9AD87C3}">
      <dgm:prSet phldrT="3" phldr="0"/>
      <dgm:spPr/>
      <dgm:t>
        <a:bodyPr/>
        <a:lstStyle/>
        <a:p>
          <a:r>
            <a:rPr lang="en-US"/>
            <a:t>3</a:t>
          </a:r>
        </a:p>
      </dgm:t>
    </dgm:pt>
    <dgm:pt modelId="{9D0C0BF4-DFE8-864A-9DEC-CDCF97BC283C}" type="pres">
      <dgm:prSet presAssocID="{32965BB2-75B0-41FE-AAC6-22D866C9D1CD}" presName="Name0" presStyleCnt="0">
        <dgm:presLayoutVars>
          <dgm:animLvl val="lvl"/>
          <dgm:resizeHandles val="exact"/>
        </dgm:presLayoutVars>
      </dgm:prSet>
      <dgm:spPr/>
    </dgm:pt>
    <dgm:pt modelId="{84F307A0-833A-4C42-9D5E-7A2BAD23F482}" type="pres">
      <dgm:prSet presAssocID="{92A55E41-9897-4F3C-8420-FB7D4C4AEB0F}" presName="compositeNode" presStyleCnt="0">
        <dgm:presLayoutVars>
          <dgm:bulletEnabled val="1"/>
        </dgm:presLayoutVars>
      </dgm:prSet>
      <dgm:spPr/>
    </dgm:pt>
    <dgm:pt modelId="{4EE2E4D9-2757-3946-AD31-442707BBDB77}" type="pres">
      <dgm:prSet presAssocID="{92A55E41-9897-4F3C-8420-FB7D4C4AEB0F}" presName="bgRect" presStyleLbl="bgAccFollowNode1" presStyleIdx="0" presStyleCnt="3"/>
      <dgm:spPr/>
    </dgm:pt>
    <dgm:pt modelId="{9D91EF4C-DFA9-AC4B-A79F-AD232649DDBB}" type="pres">
      <dgm:prSet presAssocID="{3ACF25B6-45C3-4B3F-AD09-F64D0B26A40E}" presName="sibTransNodeCircle" presStyleLbl="alignNode1" presStyleIdx="0" presStyleCnt="6">
        <dgm:presLayoutVars>
          <dgm:chMax val="0"/>
          <dgm:bulletEnabled/>
        </dgm:presLayoutVars>
      </dgm:prSet>
      <dgm:spPr/>
    </dgm:pt>
    <dgm:pt modelId="{9A047AA5-AB47-E341-9B36-14ED50E9759D}" type="pres">
      <dgm:prSet presAssocID="{92A55E41-9897-4F3C-8420-FB7D4C4AEB0F}" presName="bottomLine" presStyleLbl="alignNode1" presStyleIdx="1" presStyleCnt="6">
        <dgm:presLayoutVars/>
      </dgm:prSet>
      <dgm:spPr/>
    </dgm:pt>
    <dgm:pt modelId="{7ACA9D91-EA3F-AB4D-A521-2ECF1444B845}" type="pres">
      <dgm:prSet presAssocID="{92A55E41-9897-4F3C-8420-FB7D4C4AEB0F}" presName="nodeText" presStyleLbl="bgAccFollowNode1" presStyleIdx="0" presStyleCnt="3">
        <dgm:presLayoutVars>
          <dgm:bulletEnabled val="1"/>
        </dgm:presLayoutVars>
      </dgm:prSet>
      <dgm:spPr/>
    </dgm:pt>
    <dgm:pt modelId="{0202890F-BE95-C74C-96F2-9298CC3CFEC2}" type="pres">
      <dgm:prSet presAssocID="{3ACF25B6-45C3-4B3F-AD09-F64D0B26A40E}" presName="sibTrans" presStyleCnt="0"/>
      <dgm:spPr/>
    </dgm:pt>
    <dgm:pt modelId="{D4ABB3C5-1810-2546-A00C-14FDDA04837E}" type="pres">
      <dgm:prSet presAssocID="{4D4AD397-7B15-45A3-9F29-0AEF7559FB65}" presName="compositeNode" presStyleCnt="0">
        <dgm:presLayoutVars>
          <dgm:bulletEnabled val="1"/>
        </dgm:presLayoutVars>
      </dgm:prSet>
      <dgm:spPr/>
    </dgm:pt>
    <dgm:pt modelId="{23C0F410-CFF2-6241-8AD0-932333F687E7}" type="pres">
      <dgm:prSet presAssocID="{4D4AD397-7B15-45A3-9F29-0AEF7559FB65}" presName="bgRect" presStyleLbl="bgAccFollowNode1" presStyleIdx="1" presStyleCnt="3"/>
      <dgm:spPr/>
    </dgm:pt>
    <dgm:pt modelId="{A1D08086-E914-E943-B9DF-EB3D71F4B28F}" type="pres">
      <dgm:prSet presAssocID="{E7E2162A-75CC-42CE-9AB8-C7FFC1611C76}" presName="sibTransNodeCircle" presStyleLbl="alignNode1" presStyleIdx="2" presStyleCnt="6">
        <dgm:presLayoutVars>
          <dgm:chMax val="0"/>
          <dgm:bulletEnabled/>
        </dgm:presLayoutVars>
      </dgm:prSet>
      <dgm:spPr/>
    </dgm:pt>
    <dgm:pt modelId="{781F1A08-E128-E249-BD28-C4A1CFFD982A}" type="pres">
      <dgm:prSet presAssocID="{4D4AD397-7B15-45A3-9F29-0AEF7559FB65}" presName="bottomLine" presStyleLbl="alignNode1" presStyleIdx="3" presStyleCnt="6">
        <dgm:presLayoutVars/>
      </dgm:prSet>
      <dgm:spPr/>
    </dgm:pt>
    <dgm:pt modelId="{F1BFB24C-5956-D64B-943E-C83A7F4F6BCB}" type="pres">
      <dgm:prSet presAssocID="{4D4AD397-7B15-45A3-9F29-0AEF7559FB65}" presName="nodeText" presStyleLbl="bgAccFollowNode1" presStyleIdx="1" presStyleCnt="3">
        <dgm:presLayoutVars>
          <dgm:bulletEnabled val="1"/>
        </dgm:presLayoutVars>
      </dgm:prSet>
      <dgm:spPr/>
    </dgm:pt>
    <dgm:pt modelId="{60ACDE84-0ECE-7349-B222-3757E2DEAE17}" type="pres">
      <dgm:prSet presAssocID="{E7E2162A-75CC-42CE-9AB8-C7FFC1611C76}" presName="sibTrans" presStyleCnt="0"/>
      <dgm:spPr/>
    </dgm:pt>
    <dgm:pt modelId="{B53F5125-E914-9A4E-BDD7-2724A7D73186}" type="pres">
      <dgm:prSet presAssocID="{81623DE1-82CE-4D06-924C-40F2A4D1310E}" presName="compositeNode" presStyleCnt="0">
        <dgm:presLayoutVars>
          <dgm:bulletEnabled val="1"/>
        </dgm:presLayoutVars>
      </dgm:prSet>
      <dgm:spPr/>
    </dgm:pt>
    <dgm:pt modelId="{A2ED1363-A8F3-BF4F-8139-2E31C41008D9}" type="pres">
      <dgm:prSet presAssocID="{81623DE1-82CE-4D06-924C-40F2A4D1310E}" presName="bgRect" presStyleLbl="bgAccFollowNode1" presStyleIdx="2" presStyleCnt="3"/>
      <dgm:spPr/>
    </dgm:pt>
    <dgm:pt modelId="{A2EE8277-2465-5140-803E-A44DA321228E}" type="pres">
      <dgm:prSet presAssocID="{8318A27B-A33C-4FF2-9629-3798AACB14CE}" presName="sibTransNodeCircle" presStyleLbl="alignNode1" presStyleIdx="4" presStyleCnt="6">
        <dgm:presLayoutVars>
          <dgm:chMax val="0"/>
          <dgm:bulletEnabled/>
        </dgm:presLayoutVars>
      </dgm:prSet>
      <dgm:spPr/>
    </dgm:pt>
    <dgm:pt modelId="{103879D4-501A-254F-9785-4DCBE50645BB}" type="pres">
      <dgm:prSet presAssocID="{81623DE1-82CE-4D06-924C-40F2A4D1310E}" presName="bottomLine" presStyleLbl="alignNode1" presStyleIdx="5" presStyleCnt="6">
        <dgm:presLayoutVars/>
      </dgm:prSet>
      <dgm:spPr/>
    </dgm:pt>
    <dgm:pt modelId="{DDEE857F-200E-E149-BE61-E9BECFFBF64E}" type="pres">
      <dgm:prSet presAssocID="{81623DE1-82CE-4D06-924C-40F2A4D1310E}" presName="nodeText" presStyleLbl="bgAccFollowNode1" presStyleIdx="2" presStyleCnt="3">
        <dgm:presLayoutVars>
          <dgm:bulletEnabled val="1"/>
        </dgm:presLayoutVars>
      </dgm:prSet>
      <dgm:spPr/>
    </dgm:pt>
  </dgm:ptLst>
  <dgm:cxnLst>
    <dgm:cxn modelId="{4F703601-EE2E-438D-9A7C-CDA043710317}" srcId="{32965BB2-75B0-41FE-AAC6-22D866C9D1CD}" destId="{92A55E41-9897-4F3C-8420-FB7D4C4AEB0F}" srcOrd="0" destOrd="0" parTransId="{FF782E19-2444-417B-8724-DE532EA0A199}" sibTransId="{3ACF25B6-45C3-4B3F-AD09-F64D0B26A40E}"/>
    <dgm:cxn modelId="{F38E4A08-2405-7E4B-ACED-F491B9209987}" type="presOf" srcId="{81623DE1-82CE-4D06-924C-40F2A4D1310E}" destId="{A2ED1363-A8F3-BF4F-8139-2E31C41008D9}" srcOrd="0" destOrd="0" presId="urn:microsoft.com/office/officeart/2016/7/layout/BasicLinearProcessNumbered"/>
    <dgm:cxn modelId="{95A8BA12-D355-B24E-A509-2D8A39A9A109}" type="presOf" srcId="{32965BB2-75B0-41FE-AAC6-22D866C9D1CD}" destId="{9D0C0BF4-DFE8-864A-9DEC-CDCF97BC283C}" srcOrd="0" destOrd="0" presId="urn:microsoft.com/office/officeart/2016/7/layout/BasicLinearProcessNumbered"/>
    <dgm:cxn modelId="{93F4D318-FE7B-4929-8BEF-FBF32EA68612}" srcId="{32965BB2-75B0-41FE-AAC6-22D866C9D1CD}" destId="{4D4AD397-7B15-45A3-9F29-0AEF7559FB65}" srcOrd="1" destOrd="0" parTransId="{B1644B45-6282-47DE-B59E-5B57960B95BF}" sibTransId="{E7E2162A-75CC-42CE-9AB8-C7FFC1611C76}"/>
    <dgm:cxn modelId="{9EAD0E1D-DEBE-7D4F-98F1-F2ECC6A478F4}" type="presOf" srcId="{81623DE1-82CE-4D06-924C-40F2A4D1310E}" destId="{DDEE857F-200E-E149-BE61-E9BECFFBF64E}" srcOrd="1" destOrd="0" presId="urn:microsoft.com/office/officeart/2016/7/layout/BasicLinearProcessNumbered"/>
    <dgm:cxn modelId="{6D80CC2E-6904-CD4E-A361-801BD037029E}" type="presOf" srcId="{E7E2162A-75CC-42CE-9AB8-C7FFC1611C76}" destId="{A1D08086-E914-E943-B9DF-EB3D71F4B28F}" srcOrd="0" destOrd="0" presId="urn:microsoft.com/office/officeart/2016/7/layout/BasicLinearProcessNumbered"/>
    <dgm:cxn modelId="{CC2F5350-E7C7-964C-8DBF-7943B0F5C93F}" type="presOf" srcId="{4D4AD397-7B15-45A3-9F29-0AEF7559FB65}" destId="{23C0F410-CFF2-6241-8AD0-932333F687E7}" srcOrd="0" destOrd="0" presId="urn:microsoft.com/office/officeart/2016/7/layout/BasicLinearProcessNumbered"/>
    <dgm:cxn modelId="{68E32452-4B83-8F4E-BD86-C507E5A7D245}" type="presOf" srcId="{3ACF25B6-45C3-4B3F-AD09-F64D0B26A40E}" destId="{9D91EF4C-DFA9-AC4B-A79F-AD232649DDBB}" srcOrd="0" destOrd="0" presId="urn:microsoft.com/office/officeart/2016/7/layout/BasicLinearProcessNumbered"/>
    <dgm:cxn modelId="{5DE8B862-A9BC-5046-B79A-E7273455A836}" type="presOf" srcId="{92A55E41-9897-4F3C-8420-FB7D4C4AEB0F}" destId="{4EE2E4D9-2757-3946-AD31-442707BBDB77}" srcOrd="0" destOrd="0" presId="urn:microsoft.com/office/officeart/2016/7/layout/BasicLinearProcessNumbered"/>
    <dgm:cxn modelId="{5CECC567-A4E2-6D4A-8EB4-00B69FDEC42C}" type="presOf" srcId="{92A55E41-9897-4F3C-8420-FB7D4C4AEB0F}" destId="{7ACA9D91-EA3F-AB4D-A521-2ECF1444B845}" srcOrd="1" destOrd="0" presId="urn:microsoft.com/office/officeart/2016/7/layout/BasicLinearProcessNumbered"/>
    <dgm:cxn modelId="{C8EBDD6B-03E7-47B8-84CB-D222D9AD87C3}" srcId="{32965BB2-75B0-41FE-AAC6-22D866C9D1CD}" destId="{81623DE1-82CE-4D06-924C-40F2A4D1310E}" srcOrd="2" destOrd="0" parTransId="{1B908E39-04FD-4083-93F1-2FF9A04C5B5D}" sibTransId="{8318A27B-A33C-4FF2-9629-3798AACB14CE}"/>
    <dgm:cxn modelId="{19AF5079-E7DF-E640-B85A-C42DF6540E4D}" type="presOf" srcId="{8318A27B-A33C-4FF2-9629-3798AACB14CE}" destId="{A2EE8277-2465-5140-803E-A44DA321228E}" srcOrd="0" destOrd="0" presId="urn:microsoft.com/office/officeart/2016/7/layout/BasicLinearProcessNumbered"/>
    <dgm:cxn modelId="{B32A1E9C-2774-034A-A73C-96ECA8A8D512}" type="presOf" srcId="{4D4AD397-7B15-45A3-9F29-0AEF7559FB65}" destId="{F1BFB24C-5956-D64B-943E-C83A7F4F6BCB}" srcOrd="1" destOrd="0" presId="urn:microsoft.com/office/officeart/2016/7/layout/BasicLinearProcessNumbered"/>
    <dgm:cxn modelId="{04802AAB-6C8B-7847-A9C9-DE39DB0492DC}" type="presParOf" srcId="{9D0C0BF4-DFE8-864A-9DEC-CDCF97BC283C}" destId="{84F307A0-833A-4C42-9D5E-7A2BAD23F482}" srcOrd="0" destOrd="0" presId="urn:microsoft.com/office/officeart/2016/7/layout/BasicLinearProcessNumbered"/>
    <dgm:cxn modelId="{0F942116-E70C-FA4B-B688-1A7B8BFEEFA0}" type="presParOf" srcId="{84F307A0-833A-4C42-9D5E-7A2BAD23F482}" destId="{4EE2E4D9-2757-3946-AD31-442707BBDB77}" srcOrd="0" destOrd="0" presId="urn:microsoft.com/office/officeart/2016/7/layout/BasicLinearProcessNumbered"/>
    <dgm:cxn modelId="{76125944-ADAB-4644-9FA8-5B20206AF5B4}" type="presParOf" srcId="{84F307A0-833A-4C42-9D5E-7A2BAD23F482}" destId="{9D91EF4C-DFA9-AC4B-A79F-AD232649DDBB}" srcOrd="1" destOrd="0" presId="urn:microsoft.com/office/officeart/2016/7/layout/BasicLinearProcessNumbered"/>
    <dgm:cxn modelId="{685BDDAD-639C-7041-A0DE-4DF62828BA4B}" type="presParOf" srcId="{84F307A0-833A-4C42-9D5E-7A2BAD23F482}" destId="{9A047AA5-AB47-E341-9B36-14ED50E9759D}" srcOrd="2" destOrd="0" presId="urn:microsoft.com/office/officeart/2016/7/layout/BasicLinearProcessNumbered"/>
    <dgm:cxn modelId="{BBC72FC0-E22A-AC4E-B803-C91CE6DDDF5D}" type="presParOf" srcId="{84F307A0-833A-4C42-9D5E-7A2BAD23F482}" destId="{7ACA9D91-EA3F-AB4D-A521-2ECF1444B845}" srcOrd="3" destOrd="0" presId="urn:microsoft.com/office/officeart/2016/7/layout/BasicLinearProcessNumbered"/>
    <dgm:cxn modelId="{D5C2EC78-7107-8146-AD15-6F4C11AE3ED2}" type="presParOf" srcId="{9D0C0BF4-DFE8-864A-9DEC-CDCF97BC283C}" destId="{0202890F-BE95-C74C-96F2-9298CC3CFEC2}" srcOrd="1" destOrd="0" presId="urn:microsoft.com/office/officeart/2016/7/layout/BasicLinearProcessNumbered"/>
    <dgm:cxn modelId="{3879AEF8-D97D-504D-9C24-0EECBDAD95EC}" type="presParOf" srcId="{9D0C0BF4-DFE8-864A-9DEC-CDCF97BC283C}" destId="{D4ABB3C5-1810-2546-A00C-14FDDA04837E}" srcOrd="2" destOrd="0" presId="urn:microsoft.com/office/officeart/2016/7/layout/BasicLinearProcessNumbered"/>
    <dgm:cxn modelId="{02F25BFC-24FC-EA42-90A4-6604B932D174}" type="presParOf" srcId="{D4ABB3C5-1810-2546-A00C-14FDDA04837E}" destId="{23C0F410-CFF2-6241-8AD0-932333F687E7}" srcOrd="0" destOrd="0" presId="urn:microsoft.com/office/officeart/2016/7/layout/BasicLinearProcessNumbered"/>
    <dgm:cxn modelId="{67DF6C58-C11B-204E-907C-507336491D1D}" type="presParOf" srcId="{D4ABB3C5-1810-2546-A00C-14FDDA04837E}" destId="{A1D08086-E914-E943-B9DF-EB3D71F4B28F}" srcOrd="1" destOrd="0" presId="urn:microsoft.com/office/officeart/2016/7/layout/BasicLinearProcessNumbered"/>
    <dgm:cxn modelId="{BBE91571-32A1-CA48-811A-EB428C851E4D}" type="presParOf" srcId="{D4ABB3C5-1810-2546-A00C-14FDDA04837E}" destId="{781F1A08-E128-E249-BD28-C4A1CFFD982A}" srcOrd="2" destOrd="0" presId="urn:microsoft.com/office/officeart/2016/7/layout/BasicLinearProcessNumbered"/>
    <dgm:cxn modelId="{FFEC3690-DD15-5E48-BC5D-601C595F6819}" type="presParOf" srcId="{D4ABB3C5-1810-2546-A00C-14FDDA04837E}" destId="{F1BFB24C-5956-D64B-943E-C83A7F4F6BCB}" srcOrd="3" destOrd="0" presId="urn:microsoft.com/office/officeart/2016/7/layout/BasicLinearProcessNumbered"/>
    <dgm:cxn modelId="{137CE533-C2A1-4A49-AE89-EDE2302437F5}" type="presParOf" srcId="{9D0C0BF4-DFE8-864A-9DEC-CDCF97BC283C}" destId="{60ACDE84-0ECE-7349-B222-3757E2DEAE17}" srcOrd="3" destOrd="0" presId="urn:microsoft.com/office/officeart/2016/7/layout/BasicLinearProcessNumbered"/>
    <dgm:cxn modelId="{AC1BC8FC-95A7-6743-9574-B0E8F06A4891}" type="presParOf" srcId="{9D0C0BF4-DFE8-864A-9DEC-CDCF97BC283C}" destId="{B53F5125-E914-9A4E-BDD7-2724A7D73186}" srcOrd="4" destOrd="0" presId="urn:microsoft.com/office/officeart/2016/7/layout/BasicLinearProcessNumbered"/>
    <dgm:cxn modelId="{649F9E12-8A6A-2F4E-B07E-B3396118DD2A}" type="presParOf" srcId="{B53F5125-E914-9A4E-BDD7-2724A7D73186}" destId="{A2ED1363-A8F3-BF4F-8139-2E31C41008D9}" srcOrd="0" destOrd="0" presId="urn:microsoft.com/office/officeart/2016/7/layout/BasicLinearProcessNumbered"/>
    <dgm:cxn modelId="{D0393F73-DD95-9441-B87A-392128F39AB0}" type="presParOf" srcId="{B53F5125-E914-9A4E-BDD7-2724A7D73186}" destId="{A2EE8277-2465-5140-803E-A44DA321228E}" srcOrd="1" destOrd="0" presId="urn:microsoft.com/office/officeart/2016/7/layout/BasicLinearProcessNumbered"/>
    <dgm:cxn modelId="{91D1E186-E989-4B43-B1EA-9F4369ADD770}" type="presParOf" srcId="{B53F5125-E914-9A4E-BDD7-2724A7D73186}" destId="{103879D4-501A-254F-9785-4DCBE50645BB}" srcOrd="2" destOrd="0" presId="urn:microsoft.com/office/officeart/2016/7/layout/BasicLinearProcessNumbered"/>
    <dgm:cxn modelId="{56CCE906-9E8E-7447-9097-994FD85593B6}" type="presParOf" srcId="{B53F5125-E914-9A4E-BDD7-2724A7D73186}" destId="{DDEE857F-200E-E149-BE61-E9BECFFBF64E}"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383C4F-5693-46D9-9442-54D6BF248D69}"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CC498286-BB45-4B68-8436-B63516A9CFA3}">
      <dgm:prSet custT="1"/>
      <dgm:spPr/>
      <dgm:t>
        <a:bodyPr/>
        <a:lstStyle/>
        <a:p>
          <a:r>
            <a:rPr lang="en-US" sz="1800" b="1" i="0" baseline="0"/>
            <a:t>Explore emotion through image</a:t>
          </a:r>
          <a:endParaRPr lang="en-US" sz="1800"/>
        </a:p>
      </dgm:t>
    </dgm:pt>
    <dgm:pt modelId="{9EBDF2BD-BCF7-441B-8789-0128AF96C15B}" type="parTrans" cxnId="{689C72C8-08E7-456E-A25F-B76866F12D7E}">
      <dgm:prSet/>
      <dgm:spPr/>
      <dgm:t>
        <a:bodyPr/>
        <a:lstStyle/>
        <a:p>
          <a:endParaRPr lang="en-US" sz="1800"/>
        </a:p>
      </dgm:t>
    </dgm:pt>
    <dgm:pt modelId="{DCAAB35E-5146-4C9E-A57B-07FFF4CBC702}" type="sibTrans" cxnId="{689C72C8-08E7-456E-A25F-B76866F12D7E}">
      <dgm:prSet custT="1"/>
      <dgm:spPr/>
      <dgm:t>
        <a:bodyPr/>
        <a:lstStyle/>
        <a:p>
          <a:endParaRPr lang="en-US" sz="1800"/>
        </a:p>
      </dgm:t>
    </dgm:pt>
    <dgm:pt modelId="{2EA41926-8300-4D64-89A3-469E8EC8926C}">
      <dgm:prSet custT="1"/>
      <dgm:spPr/>
      <dgm:t>
        <a:bodyPr/>
        <a:lstStyle/>
        <a:p>
          <a:r>
            <a:rPr lang="en-US" sz="1800" b="1" i="0" baseline="0"/>
            <a:t>Let emotions be complex, even ambivalent</a:t>
          </a:r>
          <a:endParaRPr lang="en-US" sz="1800"/>
        </a:p>
      </dgm:t>
    </dgm:pt>
    <dgm:pt modelId="{00E8D51E-DD68-4351-896C-9E4B1CBE3777}" type="parTrans" cxnId="{AC7DEA98-1225-4F76-A77A-39170E8B3DB2}">
      <dgm:prSet/>
      <dgm:spPr/>
      <dgm:t>
        <a:bodyPr/>
        <a:lstStyle/>
        <a:p>
          <a:endParaRPr lang="en-US" sz="1800"/>
        </a:p>
      </dgm:t>
    </dgm:pt>
    <dgm:pt modelId="{8351A9AD-2262-4671-8A5A-61552E4B57C0}" type="sibTrans" cxnId="{AC7DEA98-1225-4F76-A77A-39170E8B3DB2}">
      <dgm:prSet custT="1"/>
      <dgm:spPr/>
      <dgm:t>
        <a:bodyPr/>
        <a:lstStyle/>
        <a:p>
          <a:endParaRPr lang="en-US" sz="1800"/>
        </a:p>
      </dgm:t>
    </dgm:pt>
    <dgm:pt modelId="{4779282F-3D95-42BB-81D7-71FB9CB6400B}">
      <dgm:prSet custT="1"/>
      <dgm:spPr/>
      <dgm:t>
        <a:bodyPr/>
        <a:lstStyle/>
        <a:p>
          <a:r>
            <a:rPr lang="en-US" sz="1800" b="1" i="0" baseline="0"/>
            <a:t>Steer clear of subjects still “too close to the bone”</a:t>
          </a:r>
          <a:endParaRPr lang="en-US" sz="1800"/>
        </a:p>
      </dgm:t>
    </dgm:pt>
    <dgm:pt modelId="{206CA84D-A612-4802-9008-9C9B739EBB09}" type="parTrans" cxnId="{66EAAABF-91D7-4E59-B75D-2914034744DD}">
      <dgm:prSet/>
      <dgm:spPr/>
      <dgm:t>
        <a:bodyPr/>
        <a:lstStyle/>
        <a:p>
          <a:endParaRPr lang="en-US" sz="1800"/>
        </a:p>
      </dgm:t>
    </dgm:pt>
    <dgm:pt modelId="{516C469F-1F3D-4238-89D7-F7341B8A4686}" type="sibTrans" cxnId="{66EAAABF-91D7-4E59-B75D-2914034744DD}">
      <dgm:prSet/>
      <dgm:spPr/>
      <dgm:t>
        <a:bodyPr/>
        <a:lstStyle/>
        <a:p>
          <a:endParaRPr lang="en-US" sz="1800"/>
        </a:p>
      </dgm:t>
    </dgm:pt>
    <dgm:pt modelId="{149CDE6D-8CB9-4C4A-8CD1-B3FD7BC2B22A}" type="pres">
      <dgm:prSet presAssocID="{A6383C4F-5693-46D9-9442-54D6BF248D69}" presName="outerComposite" presStyleCnt="0">
        <dgm:presLayoutVars>
          <dgm:chMax val="5"/>
          <dgm:dir/>
          <dgm:resizeHandles val="exact"/>
        </dgm:presLayoutVars>
      </dgm:prSet>
      <dgm:spPr/>
    </dgm:pt>
    <dgm:pt modelId="{F2A97B6D-4C5C-964B-A65C-804C7B740D6B}" type="pres">
      <dgm:prSet presAssocID="{A6383C4F-5693-46D9-9442-54D6BF248D69}" presName="dummyMaxCanvas" presStyleCnt="0">
        <dgm:presLayoutVars/>
      </dgm:prSet>
      <dgm:spPr/>
    </dgm:pt>
    <dgm:pt modelId="{B3F6C9C9-2E90-1248-899A-503BB9816D24}" type="pres">
      <dgm:prSet presAssocID="{A6383C4F-5693-46D9-9442-54D6BF248D69}" presName="ThreeNodes_1" presStyleLbl="node1" presStyleIdx="0" presStyleCnt="3">
        <dgm:presLayoutVars>
          <dgm:bulletEnabled val="1"/>
        </dgm:presLayoutVars>
      </dgm:prSet>
      <dgm:spPr/>
    </dgm:pt>
    <dgm:pt modelId="{7BA764C1-F9EC-EB4D-BB4B-61F80186F6F0}" type="pres">
      <dgm:prSet presAssocID="{A6383C4F-5693-46D9-9442-54D6BF248D69}" presName="ThreeNodes_2" presStyleLbl="node1" presStyleIdx="1" presStyleCnt="3">
        <dgm:presLayoutVars>
          <dgm:bulletEnabled val="1"/>
        </dgm:presLayoutVars>
      </dgm:prSet>
      <dgm:spPr/>
    </dgm:pt>
    <dgm:pt modelId="{B82E2EF9-5ED1-1047-BEA4-DD39FCF1D0F9}" type="pres">
      <dgm:prSet presAssocID="{A6383C4F-5693-46D9-9442-54D6BF248D69}" presName="ThreeNodes_3" presStyleLbl="node1" presStyleIdx="2" presStyleCnt="3">
        <dgm:presLayoutVars>
          <dgm:bulletEnabled val="1"/>
        </dgm:presLayoutVars>
      </dgm:prSet>
      <dgm:spPr/>
    </dgm:pt>
    <dgm:pt modelId="{5FB3A8F4-B253-CB44-8C35-3FBE7C882F76}" type="pres">
      <dgm:prSet presAssocID="{A6383C4F-5693-46D9-9442-54D6BF248D69}" presName="ThreeConn_1-2" presStyleLbl="fgAccFollowNode1" presStyleIdx="0" presStyleCnt="2">
        <dgm:presLayoutVars>
          <dgm:bulletEnabled val="1"/>
        </dgm:presLayoutVars>
      </dgm:prSet>
      <dgm:spPr/>
    </dgm:pt>
    <dgm:pt modelId="{2D676417-B022-AA4A-B8D3-D5852091FDCC}" type="pres">
      <dgm:prSet presAssocID="{A6383C4F-5693-46D9-9442-54D6BF248D69}" presName="ThreeConn_2-3" presStyleLbl="fgAccFollowNode1" presStyleIdx="1" presStyleCnt="2">
        <dgm:presLayoutVars>
          <dgm:bulletEnabled val="1"/>
        </dgm:presLayoutVars>
      </dgm:prSet>
      <dgm:spPr/>
    </dgm:pt>
    <dgm:pt modelId="{BAB7DC27-80E3-EC49-AB53-BC3AF52DFF6C}" type="pres">
      <dgm:prSet presAssocID="{A6383C4F-5693-46D9-9442-54D6BF248D69}" presName="ThreeNodes_1_text" presStyleLbl="node1" presStyleIdx="2" presStyleCnt="3">
        <dgm:presLayoutVars>
          <dgm:bulletEnabled val="1"/>
        </dgm:presLayoutVars>
      </dgm:prSet>
      <dgm:spPr/>
    </dgm:pt>
    <dgm:pt modelId="{B5EE5BC8-08ED-584A-BE69-470CB705E776}" type="pres">
      <dgm:prSet presAssocID="{A6383C4F-5693-46D9-9442-54D6BF248D69}" presName="ThreeNodes_2_text" presStyleLbl="node1" presStyleIdx="2" presStyleCnt="3">
        <dgm:presLayoutVars>
          <dgm:bulletEnabled val="1"/>
        </dgm:presLayoutVars>
      </dgm:prSet>
      <dgm:spPr/>
    </dgm:pt>
    <dgm:pt modelId="{28403802-9229-124C-BBC2-681220E82FC6}" type="pres">
      <dgm:prSet presAssocID="{A6383C4F-5693-46D9-9442-54D6BF248D69}" presName="ThreeNodes_3_text" presStyleLbl="node1" presStyleIdx="2" presStyleCnt="3">
        <dgm:presLayoutVars>
          <dgm:bulletEnabled val="1"/>
        </dgm:presLayoutVars>
      </dgm:prSet>
      <dgm:spPr/>
    </dgm:pt>
  </dgm:ptLst>
  <dgm:cxnLst>
    <dgm:cxn modelId="{AC75BF21-6C16-8446-93A2-4F6C7512DFB2}" type="presOf" srcId="{2EA41926-8300-4D64-89A3-469E8EC8926C}" destId="{B5EE5BC8-08ED-584A-BE69-470CB705E776}" srcOrd="1" destOrd="0" presId="urn:microsoft.com/office/officeart/2005/8/layout/vProcess5"/>
    <dgm:cxn modelId="{45B0182F-FF41-2B41-B629-1F4AD5F01C30}" type="presOf" srcId="{CC498286-BB45-4B68-8436-B63516A9CFA3}" destId="{B3F6C9C9-2E90-1248-899A-503BB9816D24}" srcOrd="0" destOrd="0" presId="urn:microsoft.com/office/officeart/2005/8/layout/vProcess5"/>
    <dgm:cxn modelId="{9CCE2130-4DC4-774C-BF3B-3B46CAB30419}" type="presOf" srcId="{4779282F-3D95-42BB-81D7-71FB9CB6400B}" destId="{28403802-9229-124C-BBC2-681220E82FC6}" srcOrd="1" destOrd="0" presId="urn:microsoft.com/office/officeart/2005/8/layout/vProcess5"/>
    <dgm:cxn modelId="{4326D27A-FCCD-E146-A0FE-220438D4D954}" type="presOf" srcId="{2EA41926-8300-4D64-89A3-469E8EC8926C}" destId="{7BA764C1-F9EC-EB4D-BB4B-61F80186F6F0}" srcOrd="0" destOrd="0" presId="urn:microsoft.com/office/officeart/2005/8/layout/vProcess5"/>
    <dgm:cxn modelId="{CF2D3B8B-39A6-4E45-BCC0-6BC8C1470905}" type="presOf" srcId="{8351A9AD-2262-4671-8A5A-61552E4B57C0}" destId="{2D676417-B022-AA4A-B8D3-D5852091FDCC}" srcOrd="0" destOrd="0" presId="urn:microsoft.com/office/officeart/2005/8/layout/vProcess5"/>
    <dgm:cxn modelId="{225BC990-7C5A-AA49-9EEC-C22D585F8AEA}" type="presOf" srcId="{4779282F-3D95-42BB-81D7-71FB9CB6400B}" destId="{B82E2EF9-5ED1-1047-BEA4-DD39FCF1D0F9}" srcOrd="0" destOrd="0" presId="urn:microsoft.com/office/officeart/2005/8/layout/vProcess5"/>
    <dgm:cxn modelId="{AC7DEA98-1225-4F76-A77A-39170E8B3DB2}" srcId="{A6383C4F-5693-46D9-9442-54D6BF248D69}" destId="{2EA41926-8300-4D64-89A3-469E8EC8926C}" srcOrd="1" destOrd="0" parTransId="{00E8D51E-DD68-4351-896C-9E4B1CBE3777}" sibTransId="{8351A9AD-2262-4671-8A5A-61552E4B57C0}"/>
    <dgm:cxn modelId="{975D75B9-946C-8A44-8784-9CA34AB371B8}" type="presOf" srcId="{A6383C4F-5693-46D9-9442-54D6BF248D69}" destId="{149CDE6D-8CB9-4C4A-8CD1-B3FD7BC2B22A}" srcOrd="0" destOrd="0" presId="urn:microsoft.com/office/officeart/2005/8/layout/vProcess5"/>
    <dgm:cxn modelId="{66EAAABF-91D7-4E59-B75D-2914034744DD}" srcId="{A6383C4F-5693-46D9-9442-54D6BF248D69}" destId="{4779282F-3D95-42BB-81D7-71FB9CB6400B}" srcOrd="2" destOrd="0" parTransId="{206CA84D-A612-4802-9008-9C9B739EBB09}" sibTransId="{516C469F-1F3D-4238-89D7-F7341B8A4686}"/>
    <dgm:cxn modelId="{689C72C8-08E7-456E-A25F-B76866F12D7E}" srcId="{A6383C4F-5693-46D9-9442-54D6BF248D69}" destId="{CC498286-BB45-4B68-8436-B63516A9CFA3}" srcOrd="0" destOrd="0" parTransId="{9EBDF2BD-BCF7-441B-8789-0128AF96C15B}" sibTransId="{DCAAB35E-5146-4C9E-A57B-07FFF4CBC702}"/>
    <dgm:cxn modelId="{84BCF6C8-39C0-6D4A-AE33-BC2A51A53018}" type="presOf" srcId="{DCAAB35E-5146-4C9E-A57B-07FFF4CBC702}" destId="{5FB3A8F4-B253-CB44-8C35-3FBE7C882F76}" srcOrd="0" destOrd="0" presId="urn:microsoft.com/office/officeart/2005/8/layout/vProcess5"/>
    <dgm:cxn modelId="{9EFB4BFE-D2B1-7640-9E71-67BFEEC30C7D}" type="presOf" srcId="{CC498286-BB45-4B68-8436-B63516A9CFA3}" destId="{BAB7DC27-80E3-EC49-AB53-BC3AF52DFF6C}" srcOrd="1" destOrd="0" presId="urn:microsoft.com/office/officeart/2005/8/layout/vProcess5"/>
    <dgm:cxn modelId="{BC8EB6BF-9025-324C-B1B3-D43DAD9F7900}" type="presParOf" srcId="{149CDE6D-8CB9-4C4A-8CD1-B3FD7BC2B22A}" destId="{F2A97B6D-4C5C-964B-A65C-804C7B740D6B}" srcOrd="0" destOrd="0" presId="urn:microsoft.com/office/officeart/2005/8/layout/vProcess5"/>
    <dgm:cxn modelId="{8CB821F7-0CC9-C542-90A7-EF8EE73B06C9}" type="presParOf" srcId="{149CDE6D-8CB9-4C4A-8CD1-B3FD7BC2B22A}" destId="{B3F6C9C9-2E90-1248-899A-503BB9816D24}" srcOrd="1" destOrd="0" presId="urn:microsoft.com/office/officeart/2005/8/layout/vProcess5"/>
    <dgm:cxn modelId="{BAA9C25F-542A-EC4C-B0C5-7A5798FAF28E}" type="presParOf" srcId="{149CDE6D-8CB9-4C4A-8CD1-B3FD7BC2B22A}" destId="{7BA764C1-F9EC-EB4D-BB4B-61F80186F6F0}" srcOrd="2" destOrd="0" presId="urn:microsoft.com/office/officeart/2005/8/layout/vProcess5"/>
    <dgm:cxn modelId="{552EA410-F10C-7142-95B3-DA820D5A1B7F}" type="presParOf" srcId="{149CDE6D-8CB9-4C4A-8CD1-B3FD7BC2B22A}" destId="{B82E2EF9-5ED1-1047-BEA4-DD39FCF1D0F9}" srcOrd="3" destOrd="0" presId="urn:microsoft.com/office/officeart/2005/8/layout/vProcess5"/>
    <dgm:cxn modelId="{E33E2D3E-A547-6A4B-9CCE-ADBC6EB8E49C}" type="presParOf" srcId="{149CDE6D-8CB9-4C4A-8CD1-B3FD7BC2B22A}" destId="{5FB3A8F4-B253-CB44-8C35-3FBE7C882F76}" srcOrd="4" destOrd="0" presId="urn:microsoft.com/office/officeart/2005/8/layout/vProcess5"/>
    <dgm:cxn modelId="{D84461A0-D647-A343-AFAA-7A99F1BB71D7}" type="presParOf" srcId="{149CDE6D-8CB9-4C4A-8CD1-B3FD7BC2B22A}" destId="{2D676417-B022-AA4A-B8D3-D5852091FDCC}" srcOrd="5" destOrd="0" presId="urn:microsoft.com/office/officeart/2005/8/layout/vProcess5"/>
    <dgm:cxn modelId="{94D7A833-CD47-5549-8C0D-57DEBC953248}" type="presParOf" srcId="{149CDE6D-8CB9-4C4A-8CD1-B3FD7BC2B22A}" destId="{BAB7DC27-80E3-EC49-AB53-BC3AF52DFF6C}" srcOrd="6" destOrd="0" presId="urn:microsoft.com/office/officeart/2005/8/layout/vProcess5"/>
    <dgm:cxn modelId="{AA7E3FB5-DCD3-2B4E-B1D3-860EAA6BC68F}" type="presParOf" srcId="{149CDE6D-8CB9-4C4A-8CD1-B3FD7BC2B22A}" destId="{B5EE5BC8-08ED-584A-BE69-470CB705E776}" srcOrd="7" destOrd="0" presId="urn:microsoft.com/office/officeart/2005/8/layout/vProcess5"/>
    <dgm:cxn modelId="{E6C0DCB1-83BF-C54B-83AD-B9A1B3A86EF0}" type="presParOf" srcId="{149CDE6D-8CB9-4C4A-8CD1-B3FD7BC2B22A}" destId="{28403802-9229-124C-BBC2-681220E82FC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583A2A-75AB-4E9F-98FE-15E75A2D34D0}" type="doc">
      <dgm:prSet loTypeId="urn:microsoft.com/office/officeart/2005/8/layout/hierarchy1" loCatId="hierarchy" qsTypeId="urn:microsoft.com/office/officeart/2005/8/quickstyle/simple4" qsCatId="simple" csTypeId="urn:microsoft.com/office/officeart/2005/8/colors/accent3_2" csCatId="accent3" phldr="1"/>
      <dgm:spPr/>
      <dgm:t>
        <a:bodyPr/>
        <a:lstStyle/>
        <a:p>
          <a:endParaRPr lang="en-US"/>
        </a:p>
      </dgm:t>
    </dgm:pt>
    <dgm:pt modelId="{AADFEDE2-E581-4772-A826-4872D3265605}">
      <dgm:prSet custT="1"/>
      <dgm:spPr/>
      <dgm:t>
        <a:bodyPr/>
        <a:lstStyle/>
        <a:p>
          <a:r>
            <a:rPr lang="en-US" sz="1800" b="1" i="0" baseline="0" dirty="0"/>
            <a:t>Writes more summary/synopsis than scene</a:t>
          </a:r>
          <a:endParaRPr lang="en-US" sz="1800" dirty="0"/>
        </a:p>
      </dgm:t>
    </dgm:pt>
    <dgm:pt modelId="{CC567BE1-42D4-4B37-ACC5-8D41EEE7593A}" type="parTrans" cxnId="{709A432E-8BF8-499A-849B-75BFFCF19067}">
      <dgm:prSet/>
      <dgm:spPr/>
      <dgm:t>
        <a:bodyPr/>
        <a:lstStyle/>
        <a:p>
          <a:endParaRPr lang="en-US" sz="1800"/>
        </a:p>
      </dgm:t>
    </dgm:pt>
    <dgm:pt modelId="{67906406-3E5B-4CD2-BD8D-294214BFECAC}" type="sibTrans" cxnId="{709A432E-8BF8-499A-849B-75BFFCF19067}">
      <dgm:prSet/>
      <dgm:spPr/>
      <dgm:t>
        <a:bodyPr/>
        <a:lstStyle/>
        <a:p>
          <a:endParaRPr lang="en-US" sz="1800"/>
        </a:p>
      </dgm:t>
    </dgm:pt>
    <dgm:pt modelId="{D5BD5E26-C463-4065-B9D2-99EA606EE00B}">
      <dgm:prSet custT="1"/>
      <dgm:spPr/>
      <dgm:t>
        <a:bodyPr/>
        <a:lstStyle/>
        <a:p>
          <a:r>
            <a:rPr lang="en-US" sz="1800" b="1" i="0" baseline="0" dirty="0"/>
            <a:t>Leaves out important detail / description</a:t>
          </a:r>
          <a:endParaRPr lang="en-US" sz="1800" dirty="0"/>
        </a:p>
      </dgm:t>
    </dgm:pt>
    <dgm:pt modelId="{BF4843E5-4109-4859-B9DB-9CC806A854DE}" type="parTrans" cxnId="{CDCCD54E-A3CD-48B0-8E64-C4F257B80698}">
      <dgm:prSet/>
      <dgm:spPr/>
      <dgm:t>
        <a:bodyPr/>
        <a:lstStyle/>
        <a:p>
          <a:endParaRPr lang="en-US" sz="1800"/>
        </a:p>
      </dgm:t>
    </dgm:pt>
    <dgm:pt modelId="{EB7975EB-9B43-472F-8696-5C3DA7D39CE3}" type="sibTrans" cxnId="{CDCCD54E-A3CD-48B0-8E64-C4F257B80698}">
      <dgm:prSet/>
      <dgm:spPr/>
      <dgm:t>
        <a:bodyPr/>
        <a:lstStyle/>
        <a:p>
          <a:endParaRPr lang="en-US" sz="1800"/>
        </a:p>
      </dgm:t>
    </dgm:pt>
    <dgm:pt modelId="{9FC582AC-5643-4BB2-8BCD-9D028317BF55}">
      <dgm:prSet custT="1"/>
      <dgm:spPr/>
      <dgm:t>
        <a:bodyPr/>
        <a:lstStyle/>
        <a:p>
          <a:r>
            <a:rPr lang="en-US" sz="1800" b="1" i="0" baseline="0"/>
            <a:t>Tries to convey a moral at the story’s end</a:t>
          </a:r>
          <a:endParaRPr lang="en-US" sz="1800"/>
        </a:p>
      </dgm:t>
    </dgm:pt>
    <dgm:pt modelId="{7DE13D4C-41AB-4479-9354-1B0345B6D03A}" type="parTrans" cxnId="{1BDC987C-A8EF-4FC4-803D-1D5BDE37CA0D}">
      <dgm:prSet/>
      <dgm:spPr/>
      <dgm:t>
        <a:bodyPr/>
        <a:lstStyle/>
        <a:p>
          <a:endParaRPr lang="en-US" sz="1800"/>
        </a:p>
      </dgm:t>
    </dgm:pt>
    <dgm:pt modelId="{B463FE94-04E8-4F36-8B19-83CE8BE37732}" type="sibTrans" cxnId="{1BDC987C-A8EF-4FC4-803D-1D5BDE37CA0D}">
      <dgm:prSet/>
      <dgm:spPr/>
      <dgm:t>
        <a:bodyPr/>
        <a:lstStyle/>
        <a:p>
          <a:endParaRPr lang="en-US" sz="1800"/>
        </a:p>
      </dgm:t>
    </dgm:pt>
    <dgm:pt modelId="{E4C1CE15-B6F9-4C6B-BE45-18C710257E2D}">
      <dgm:prSet custT="1"/>
      <dgm:spPr/>
      <dgm:t>
        <a:bodyPr/>
        <a:lstStyle/>
        <a:p>
          <a:r>
            <a:rPr lang="en-US" sz="1800" b="1" i="0" baseline="0"/>
            <a:t>Mimics a favorite author too closely</a:t>
          </a:r>
          <a:endParaRPr lang="en-US" sz="1800"/>
        </a:p>
      </dgm:t>
    </dgm:pt>
    <dgm:pt modelId="{38F75D86-6A0D-4A9A-81AF-B0B4D5CE7F59}" type="parTrans" cxnId="{FF86009A-D982-4AA4-8EEE-AC15B5D89D76}">
      <dgm:prSet/>
      <dgm:spPr/>
      <dgm:t>
        <a:bodyPr/>
        <a:lstStyle/>
        <a:p>
          <a:endParaRPr lang="en-US" sz="1800"/>
        </a:p>
      </dgm:t>
    </dgm:pt>
    <dgm:pt modelId="{4C219E3A-6729-44A8-8F40-A76C89CBAD5F}" type="sibTrans" cxnId="{FF86009A-D982-4AA4-8EEE-AC15B5D89D76}">
      <dgm:prSet/>
      <dgm:spPr/>
      <dgm:t>
        <a:bodyPr/>
        <a:lstStyle/>
        <a:p>
          <a:endParaRPr lang="en-US" sz="1800"/>
        </a:p>
      </dgm:t>
    </dgm:pt>
    <dgm:pt modelId="{9F81F85F-D807-4A33-AABA-399664275444}">
      <dgm:prSet custT="1"/>
      <dgm:spPr/>
      <dgm:t>
        <a:bodyPr/>
        <a:lstStyle/>
        <a:p>
          <a:r>
            <a:rPr lang="en-US" sz="1800" b="0" i="0" baseline="0" dirty="0"/>
            <a:t>May recycle their plots or subjects</a:t>
          </a:r>
          <a:endParaRPr lang="en-US" sz="1800" dirty="0"/>
        </a:p>
      </dgm:t>
    </dgm:pt>
    <dgm:pt modelId="{607A28D4-AFB0-451D-AB8C-D9A6172FAEFF}" type="parTrans" cxnId="{12F7E30D-6992-4729-ADD5-3E4CD4B4A904}">
      <dgm:prSet/>
      <dgm:spPr/>
      <dgm:t>
        <a:bodyPr/>
        <a:lstStyle/>
        <a:p>
          <a:endParaRPr lang="en-US" sz="1800"/>
        </a:p>
      </dgm:t>
    </dgm:pt>
    <dgm:pt modelId="{05AF9410-A09A-4298-B259-2EFB91A3B1FA}" type="sibTrans" cxnId="{12F7E30D-6992-4729-ADD5-3E4CD4B4A904}">
      <dgm:prSet/>
      <dgm:spPr/>
      <dgm:t>
        <a:bodyPr/>
        <a:lstStyle/>
        <a:p>
          <a:endParaRPr lang="en-US" sz="1800"/>
        </a:p>
      </dgm:t>
    </dgm:pt>
    <dgm:pt modelId="{8723B184-3CE8-4AC5-86E4-8EBD84F41AB0}">
      <dgm:prSet custT="1"/>
      <dgm:spPr/>
      <dgm:t>
        <a:bodyPr/>
        <a:lstStyle/>
        <a:p>
          <a:r>
            <a:rPr lang="en-US" sz="1800" b="0" i="0" baseline="0" dirty="0"/>
            <a:t>May use language that feels “not their own”</a:t>
          </a:r>
          <a:endParaRPr lang="en-US" sz="1800" dirty="0"/>
        </a:p>
      </dgm:t>
    </dgm:pt>
    <dgm:pt modelId="{31833307-C01E-4EE2-8005-3885D48DA0DB}" type="parTrans" cxnId="{B3985CA5-7A7A-468F-A11B-4F3D2D6E6CDB}">
      <dgm:prSet/>
      <dgm:spPr/>
      <dgm:t>
        <a:bodyPr/>
        <a:lstStyle/>
        <a:p>
          <a:endParaRPr lang="en-US" sz="1800"/>
        </a:p>
      </dgm:t>
    </dgm:pt>
    <dgm:pt modelId="{FBFA5764-A47E-46D2-9E9B-B79D46176194}" type="sibTrans" cxnId="{B3985CA5-7A7A-468F-A11B-4F3D2D6E6CDB}">
      <dgm:prSet/>
      <dgm:spPr/>
      <dgm:t>
        <a:bodyPr/>
        <a:lstStyle/>
        <a:p>
          <a:endParaRPr lang="en-US" sz="1800"/>
        </a:p>
      </dgm:t>
    </dgm:pt>
    <dgm:pt modelId="{62FE7056-2FD2-E94B-80B6-6C173003775B}" type="pres">
      <dgm:prSet presAssocID="{BE583A2A-75AB-4E9F-98FE-15E75A2D34D0}" presName="hierChild1" presStyleCnt="0">
        <dgm:presLayoutVars>
          <dgm:chPref val="1"/>
          <dgm:dir/>
          <dgm:animOne val="branch"/>
          <dgm:animLvl val="lvl"/>
          <dgm:resizeHandles/>
        </dgm:presLayoutVars>
      </dgm:prSet>
      <dgm:spPr/>
    </dgm:pt>
    <dgm:pt modelId="{14FB2905-8634-CC4A-8A94-660DF495CE18}" type="pres">
      <dgm:prSet presAssocID="{AADFEDE2-E581-4772-A826-4872D3265605}" presName="hierRoot1" presStyleCnt="0"/>
      <dgm:spPr/>
    </dgm:pt>
    <dgm:pt modelId="{3A4F3F82-688A-3F4A-9F57-67F789E256B5}" type="pres">
      <dgm:prSet presAssocID="{AADFEDE2-E581-4772-A826-4872D3265605}" presName="composite" presStyleCnt="0"/>
      <dgm:spPr/>
    </dgm:pt>
    <dgm:pt modelId="{EDC62051-4726-AA43-AFDE-54BB362129D2}" type="pres">
      <dgm:prSet presAssocID="{AADFEDE2-E581-4772-A826-4872D3265605}" presName="background" presStyleLbl="node0" presStyleIdx="0" presStyleCnt="4"/>
      <dgm:spPr/>
    </dgm:pt>
    <dgm:pt modelId="{43A57A5A-5813-144F-8A2B-F150D5D3B44A}" type="pres">
      <dgm:prSet presAssocID="{AADFEDE2-E581-4772-A826-4872D3265605}" presName="text" presStyleLbl="fgAcc0" presStyleIdx="0" presStyleCnt="4" custScaleY="180035">
        <dgm:presLayoutVars>
          <dgm:chPref val="3"/>
        </dgm:presLayoutVars>
      </dgm:prSet>
      <dgm:spPr/>
    </dgm:pt>
    <dgm:pt modelId="{F95AD815-2876-064F-AECF-A97EB81D80F6}" type="pres">
      <dgm:prSet presAssocID="{AADFEDE2-E581-4772-A826-4872D3265605}" presName="hierChild2" presStyleCnt="0"/>
      <dgm:spPr/>
    </dgm:pt>
    <dgm:pt modelId="{16B42E5D-7BB0-4741-A656-0E1A6B82944C}" type="pres">
      <dgm:prSet presAssocID="{D5BD5E26-C463-4065-B9D2-99EA606EE00B}" presName="hierRoot1" presStyleCnt="0"/>
      <dgm:spPr/>
    </dgm:pt>
    <dgm:pt modelId="{C07C8AD7-423B-7246-9DA5-DE1A6E7A8C90}" type="pres">
      <dgm:prSet presAssocID="{D5BD5E26-C463-4065-B9D2-99EA606EE00B}" presName="composite" presStyleCnt="0"/>
      <dgm:spPr/>
    </dgm:pt>
    <dgm:pt modelId="{B2E52AB8-5819-D944-931F-98FD68EA8F76}" type="pres">
      <dgm:prSet presAssocID="{D5BD5E26-C463-4065-B9D2-99EA606EE00B}" presName="background" presStyleLbl="node0" presStyleIdx="1" presStyleCnt="4"/>
      <dgm:spPr/>
    </dgm:pt>
    <dgm:pt modelId="{1FA0081D-CC82-0343-9FD8-D6C0B81FB88F}" type="pres">
      <dgm:prSet presAssocID="{D5BD5E26-C463-4065-B9D2-99EA606EE00B}" presName="text" presStyleLbl="fgAcc0" presStyleIdx="1" presStyleCnt="4" custScaleY="180035">
        <dgm:presLayoutVars>
          <dgm:chPref val="3"/>
        </dgm:presLayoutVars>
      </dgm:prSet>
      <dgm:spPr/>
    </dgm:pt>
    <dgm:pt modelId="{44C83A18-6ACE-8B49-B795-AEEDC1B0990A}" type="pres">
      <dgm:prSet presAssocID="{D5BD5E26-C463-4065-B9D2-99EA606EE00B}" presName="hierChild2" presStyleCnt="0"/>
      <dgm:spPr/>
    </dgm:pt>
    <dgm:pt modelId="{1327EE19-EC58-A84C-83A9-7ECFC306AB24}" type="pres">
      <dgm:prSet presAssocID="{9FC582AC-5643-4BB2-8BCD-9D028317BF55}" presName="hierRoot1" presStyleCnt="0"/>
      <dgm:spPr/>
    </dgm:pt>
    <dgm:pt modelId="{F26E7C63-5D72-B748-9B79-55CCB991CBC8}" type="pres">
      <dgm:prSet presAssocID="{9FC582AC-5643-4BB2-8BCD-9D028317BF55}" presName="composite" presStyleCnt="0"/>
      <dgm:spPr/>
    </dgm:pt>
    <dgm:pt modelId="{55A02C65-287E-CA47-B87D-90D1A048B74F}" type="pres">
      <dgm:prSet presAssocID="{9FC582AC-5643-4BB2-8BCD-9D028317BF55}" presName="background" presStyleLbl="node0" presStyleIdx="2" presStyleCnt="4"/>
      <dgm:spPr/>
    </dgm:pt>
    <dgm:pt modelId="{A19D23C9-3FD4-3F4D-B4E3-7A16D3EEE41C}" type="pres">
      <dgm:prSet presAssocID="{9FC582AC-5643-4BB2-8BCD-9D028317BF55}" presName="text" presStyleLbl="fgAcc0" presStyleIdx="2" presStyleCnt="4" custScaleY="180035">
        <dgm:presLayoutVars>
          <dgm:chPref val="3"/>
        </dgm:presLayoutVars>
      </dgm:prSet>
      <dgm:spPr/>
    </dgm:pt>
    <dgm:pt modelId="{94D7C119-8A4B-B848-B3E7-4721330BEC57}" type="pres">
      <dgm:prSet presAssocID="{9FC582AC-5643-4BB2-8BCD-9D028317BF55}" presName="hierChild2" presStyleCnt="0"/>
      <dgm:spPr/>
    </dgm:pt>
    <dgm:pt modelId="{1D6A38BC-BDE5-4F41-A427-133DC2C61F04}" type="pres">
      <dgm:prSet presAssocID="{E4C1CE15-B6F9-4C6B-BE45-18C710257E2D}" presName="hierRoot1" presStyleCnt="0"/>
      <dgm:spPr/>
    </dgm:pt>
    <dgm:pt modelId="{14A3D26C-802D-074F-8D6D-FC7B0F93EB90}" type="pres">
      <dgm:prSet presAssocID="{E4C1CE15-B6F9-4C6B-BE45-18C710257E2D}" presName="composite" presStyleCnt="0"/>
      <dgm:spPr/>
    </dgm:pt>
    <dgm:pt modelId="{C15A8E42-B612-D446-AECF-6F1E0B9A9063}" type="pres">
      <dgm:prSet presAssocID="{E4C1CE15-B6F9-4C6B-BE45-18C710257E2D}" presName="background" presStyleLbl="node0" presStyleIdx="3" presStyleCnt="4"/>
      <dgm:spPr/>
    </dgm:pt>
    <dgm:pt modelId="{43C9B2DD-7521-9047-BB44-A39960C8F52A}" type="pres">
      <dgm:prSet presAssocID="{E4C1CE15-B6F9-4C6B-BE45-18C710257E2D}" presName="text" presStyleLbl="fgAcc0" presStyleIdx="3" presStyleCnt="4" custScaleY="180035">
        <dgm:presLayoutVars>
          <dgm:chPref val="3"/>
        </dgm:presLayoutVars>
      </dgm:prSet>
      <dgm:spPr/>
    </dgm:pt>
    <dgm:pt modelId="{C104CCAB-EE01-DF49-B976-B411391F10D0}" type="pres">
      <dgm:prSet presAssocID="{E4C1CE15-B6F9-4C6B-BE45-18C710257E2D}" presName="hierChild2" presStyleCnt="0"/>
      <dgm:spPr/>
    </dgm:pt>
    <dgm:pt modelId="{F0BFA992-624A-6B4F-AEC1-6CFE77851962}" type="pres">
      <dgm:prSet presAssocID="{607A28D4-AFB0-451D-AB8C-D9A6172FAEFF}" presName="Name10" presStyleLbl="parChTrans1D2" presStyleIdx="0" presStyleCnt="2"/>
      <dgm:spPr/>
    </dgm:pt>
    <dgm:pt modelId="{A8BF5CD8-BFBC-8344-8386-5B5A78232091}" type="pres">
      <dgm:prSet presAssocID="{9F81F85F-D807-4A33-AABA-399664275444}" presName="hierRoot2" presStyleCnt="0"/>
      <dgm:spPr/>
    </dgm:pt>
    <dgm:pt modelId="{ED3962C0-C26F-A442-BC66-83558754562C}" type="pres">
      <dgm:prSet presAssocID="{9F81F85F-D807-4A33-AABA-399664275444}" presName="composite2" presStyleCnt="0"/>
      <dgm:spPr/>
    </dgm:pt>
    <dgm:pt modelId="{65177E52-5D88-F640-99BA-843E0AC47E82}" type="pres">
      <dgm:prSet presAssocID="{9F81F85F-D807-4A33-AABA-399664275444}" presName="background2" presStyleLbl="node2" presStyleIdx="0" presStyleCnt="2"/>
      <dgm:spPr/>
    </dgm:pt>
    <dgm:pt modelId="{E5DFEAC0-50EA-544C-8DDF-8A3A97F3022D}" type="pres">
      <dgm:prSet presAssocID="{9F81F85F-D807-4A33-AABA-399664275444}" presName="text2" presStyleLbl="fgAcc2" presStyleIdx="0" presStyleCnt="2" custScaleY="180035">
        <dgm:presLayoutVars>
          <dgm:chPref val="3"/>
        </dgm:presLayoutVars>
      </dgm:prSet>
      <dgm:spPr/>
    </dgm:pt>
    <dgm:pt modelId="{9FAE9BDE-1386-9347-BCCC-F254C1D54CDA}" type="pres">
      <dgm:prSet presAssocID="{9F81F85F-D807-4A33-AABA-399664275444}" presName="hierChild3" presStyleCnt="0"/>
      <dgm:spPr/>
    </dgm:pt>
    <dgm:pt modelId="{DD36034C-1483-2541-895F-0594D6CC4A81}" type="pres">
      <dgm:prSet presAssocID="{31833307-C01E-4EE2-8005-3885D48DA0DB}" presName="Name10" presStyleLbl="parChTrans1D2" presStyleIdx="1" presStyleCnt="2"/>
      <dgm:spPr/>
    </dgm:pt>
    <dgm:pt modelId="{BBEF7D66-B381-3047-8B3E-1845D9F326AC}" type="pres">
      <dgm:prSet presAssocID="{8723B184-3CE8-4AC5-86E4-8EBD84F41AB0}" presName="hierRoot2" presStyleCnt="0"/>
      <dgm:spPr/>
    </dgm:pt>
    <dgm:pt modelId="{3139BA89-C03D-5442-A9A4-A541EC77AEA3}" type="pres">
      <dgm:prSet presAssocID="{8723B184-3CE8-4AC5-86E4-8EBD84F41AB0}" presName="composite2" presStyleCnt="0"/>
      <dgm:spPr/>
    </dgm:pt>
    <dgm:pt modelId="{73B351F1-B3F8-604F-94B7-820EB480AE56}" type="pres">
      <dgm:prSet presAssocID="{8723B184-3CE8-4AC5-86E4-8EBD84F41AB0}" presName="background2" presStyleLbl="node2" presStyleIdx="1" presStyleCnt="2"/>
      <dgm:spPr/>
    </dgm:pt>
    <dgm:pt modelId="{F379385B-51D7-2D4A-9FBB-6A00A7128C69}" type="pres">
      <dgm:prSet presAssocID="{8723B184-3CE8-4AC5-86E4-8EBD84F41AB0}" presName="text2" presStyleLbl="fgAcc2" presStyleIdx="1" presStyleCnt="2" custScaleY="180035">
        <dgm:presLayoutVars>
          <dgm:chPref val="3"/>
        </dgm:presLayoutVars>
      </dgm:prSet>
      <dgm:spPr/>
    </dgm:pt>
    <dgm:pt modelId="{0312BD69-2DE5-FD4D-BD45-FB708E56E2E6}" type="pres">
      <dgm:prSet presAssocID="{8723B184-3CE8-4AC5-86E4-8EBD84F41AB0}" presName="hierChild3" presStyleCnt="0"/>
      <dgm:spPr/>
    </dgm:pt>
  </dgm:ptLst>
  <dgm:cxnLst>
    <dgm:cxn modelId="{12F7E30D-6992-4729-ADD5-3E4CD4B4A904}" srcId="{E4C1CE15-B6F9-4C6B-BE45-18C710257E2D}" destId="{9F81F85F-D807-4A33-AABA-399664275444}" srcOrd="0" destOrd="0" parTransId="{607A28D4-AFB0-451D-AB8C-D9A6172FAEFF}" sibTransId="{05AF9410-A09A-4298-B259-2EFB91A3B1FA}"/>
    <dgm:cxn modelId="{8ABD641F-54CF-874A-AEC9-3EB76308B688}" type="presOf" srcId="{D5BD5E26-C463-4065-B9D2-99EA606EE00B}" destId="{1FA0081D-CC82-0343-9FD8-D6C0B81FB88F}" srcOrd="0" destOrd="0" presId="urn:microsoft.com/office/officeart/2005/8/layout/hierarchy1"/>
    <dgm:cxn modelId="{3B67BB22-E859-5344-B1EE-2437C627E0C7}" type="presOf" srcId="{607A28D4-AFB0-451D-AB8C-D9A6172FAEFF}" destId="{F0BFA992-624A-6B4F-AEC1-6CFE77851962}" srcOrd="0" destOrd="0" presId="urn:microsoft.com/office/officeart/2005/8/layout/hierarchy1"/>
    <dgm:cxn modelId="{709A432E-8BF8-499A-849B-75BFFCF19067}" srcId="{BE583A2A-75AB-4E9F-98FE-15E75A2D34D0}" destId="{AADFEDE2-E581-4772-A826-4872D3265605}" srcOrd="0" destOrd="0" parTransId="{CC567BE1-42D4-4B37-ACC5-8D41EEE7593A}" sibTransId="{67906406-3E5B-4CD2-BD8D-294214BFECAC}"/>
    <dgm:cxn modelId="{B0B14A37-090B-AB47-97FA-E42D0F817C31}" type="presOf" srcId="{8723B184-3CE8-4AC5-86E4-8EBD84F41AB0}" destId="{F379385B-51D7-2D4A-9FBB-6A00A7128C69}" srcOrd="0" destOrd="0" presId="urn:microsoft.com/office/officeart/2005/8/layout/hierarchy1"/>
    <dgm:cxn modelId="{CDCCD54E-A3CD-48B0-8E64-C4F257B80698}" srcId="{BE583A2A-75AB-4E9F-98FE-15E75A2D34D0}" destId="{D5BD5E26-C463-4065-B9D2-99EA606EE00B}" srcOrd="1" destOrd="0" parTransId="{BF4843E5-4109-4859-B9DB-9CC806A854DE}" sibTransId="{EB7975EB-9B43-472F-8696-5C3DA7D39CE3}"/>
    <dgm:cxn modelId="{89EBBE64-3F7F-4745-AC54-876A2D5C6D65}" type="presOf" srcId="{BE583A2A-75AB-4E9F-98FE-15E75A2D34D0}" destId="{62FE7056-2FD2-E94B-80B6-6C173003775B}" srcOrd="0" destOrd="0" presId="urn:microsoft.com/office/officeart/2005/8/layout/hierarchy1"/>
    <dgm:cxn modelId="{B5902577-6B29-1A43-B03B-C154DF0708D9}" type="presOf" srcId="{9F81F85F-D807-4A33-AABA-399664275444}" destId="{E5DFEAC0-50EA-544C-8DDF-8A3A97F3022D}" srcOrd="0" destOrd="0" presId="urn:microsoft.com/office/officeart/2005/8/layout/hierarchy1"/>
    <dgm:cxn modelId="{1BDC987C-A8EF-4FC4-803D-1D5BDE37CA0D}" srcId="{BE583A2A-75AB-4E9F-98FE-15E75A2D34D0}" destId="{9FC582AC-5643-4BB2-8BCD-9D028317BF55}" srcOrd="2" destOrd="0" parTransId="{7DE13D4C-41AB-4479-9354-1B0345B6D03A}" sibTransId="{B463FE94-04E8-4F36-8B19-83CE8BE37732}"/>
    <dgm:cxn modelId="{1B57BF8A-7BE3-BC4A-9762-D8195DC30A06}" type="presOf" srcId="{E4C1CE15-B6F9-4C6B-BE45-18C710257E2D}" destId="{43C9B2DD-7521-9047-BB44-A39960C8F52A}" srcOrd="0" destOrd="0" presId="urn:microsoft.com/office/officeart/2005/8/layout/hierarchy1"/>
    <dgm:cxn modelId="{FF86009A-D982-4AA4-8EEE-AC15B5D89D76}" srcId="{BE583A2A-75AB-4E9F-98FE-15E75A2D34D0}" destId="{E4C1CE15-B6F9-4C6B-BE45-18C710257E2D}" srcOrd="3" destOrd="0" parTransId="{38F75D86-6A0D-4A9A-81AF-B0B4D5CE7F59}" sibTransId="{4C219E3A-6729-44A8-8F40-A76C89CBAD5F}"/>
    <dgm:cxn modelId="{B3985CA5-7A7A-468F-A11B-4F3D2D6E6CDB}" srcId="{E4C1CE15-B6F9-4C6B-BE45-18C710257E2D}" destId="{8723B184-3CE8-4AC5-86E4-8EBD84F41AB0}" srcOrd="1" destOrd="0" parTransId="{31833307-C01E-4EE2-8005-3885D48DA0DB}" sibTransId="{FBFA5764-A47E-46D2-9E9B-B79D46176194}"/>
    <dgm:cxn modelId="{14E914ED-4A2D-4241-A1C7-28B7A22D23FD}" type="presOf" srcId="{AADFEDE2-E581-4772-A826-4872D3265605}" destId="{43A57A5A-5813-144F-8A2B-F150D5D3B44A}" srcOrd="0" destOrd="0" presId="urn:microsoft.com/office/officeart/2005/8/layout/hierarchy1"/>
    <dgm:cxn modelId="{3005DBF2-CE0E-4A44-849D-BC82B972BD2E}" type="presOf" srcId="{31833307-C01E-4EE2-8005-3885D48DA0DB}" destId="{DD36034C-1483-2541-895F-0594D6CC4A81}" srcOrd="0" destOrd="0" presId="urn:microsoft.com/office/officeart/2005/8/layout/hierarchy1"/>
    <dgm:cxn modelId="{48C7ECF4-58D2-5043-8835-AB0B5C64D712}" type="presOf" srcId="{9FC582AC-5643-4BB2-8BCD-9D028317BF55}" destId="{A19D23C9-3FD4-3F4D-B4E3-7A16D3EEE41C}" srcOrd="0" destOrd="0" presId="urn:microsoft.com/office/officeart/2005/8/layout/hierarchy1"/>
    <dgm:cxn modelId="{CBC5C067-9CAD-534F-8EB3-A743E230F94C}" type="presParOf" srcId="{62FE7056-2FD2-E94B-80B6-6C173003775B}" destId="{14FB2905-8634-CC4A-8A94-660DF495CE18}" srcOrd="0" destOrd="0" presId="urn:microsoft.com/office/officeart/2005/8/layout/hierarchy1"/>
    <dgm:cxn modelId="{652A934A-E779-5744-83F4-798444810B9A}" type="presParOf" srcId="{14FB2905-8634-CC4A-8A94-660DF495CE18}" destId="{3A4F3F82-688A-3F4A-9F57-67F789E256B5}" srcOrd="0" destOrd="0" presId="urn:microsoft.com/office/officeart/2005/8/layout/hierarchy1"/>
    <dgm:cxn modelId="{7E113C4A-58AC-294C-9B1D-3B2241E90BF1}" type="presParOf" srcId="{3A4F3F82-688A-3F4A-9F57-67F789E256B5}" destId="{EDC62051-4726-AA43-AFDE-54BB362129D2}" srcOrd="0" destOrd="0" presId="urn:microsoft.com/office/officeart/2005/8/layout/hierarchy1"/>
    <dgm:cxn modelId="{7825C5CB-46B8-0948-929F-CFE4E4693977}" type="presParOf" srcId="{3A4F3F82-688A-3F4A-9F57-67F789E256B5}" destId="{43A57A5A-5813-144F-8A2B-F150D5D3B44A}" srcOrd="1" destOrd="0" presId="urn:microsoft.com/office/officeart/2005/8/layout/hierarchy1"/>
    <dgm:cxn modelId="{3B60870A-3B40-5C46-AC9D-E99150176A7F}" type="presParOf" srcId="{14FB2905-8634-CC4A-8A94-660DF495CE18}" destId="{F95AD815-2876-064F-AECF-A97EB81D80F6}" srcOrd="1" destOrd="0" presId="urn:microsoft.com/office/officeart/2005/8/layout/hierarchy1"/>
    <dgm:cxn modelId="{29B7C387-624B-994B-9A4A-7E57045E7B68}" type="presParOf" srcId="{62FE7056-2FD2-E94B-80B6-6C173003775B}" destId="{16B42E5D-7BB0-4741-A656-0E1A6B82944C}" srcOrd="1" destOrd="0" presId="urn:microsoft.com/office/officeart/2005/8/layout/hierarchy1"/>
    <dgm:cxn modelId="{686E7845-AD7F-C649-A25B-5046BDC18E6C}" type="presParOf" srcId="{16B42E5D-7BB0-4741-A656-0E1A6B82944C}" destId="{C07C8AD7-423B-7246-9DA5-DE1A6E7A8C90}" srcOrd="0" destOrd="0" presId="urn:microsoft.com/office/officeart/2005/8/layout/hierarchy1"/>
    <dgm:cxn modelId="{3E68E001-A5AF-3143-A6EA-2062F6FC11C2}" type="presParOf" srcId="{C07C8AD7-423B-7246-9DA5-DE1A6E7A8C90}" destId="{B2E52AB8-5819-D944-931F-98FD68EA8F76}" srcOrd="0" destOrd="0" presId="urn:microsoft.com/office/officeart/2005/8/layout/hierarchy1"/>
    <dgm:cxn modelId="{9E4D273F-2EAE-6643-AC94-494FB879F292}" type="presParOf" srcId="{C07C8AD7-423B-7246-9DA5-DE1A6E7A8C90}" destId="{1FA0081D-CC82-0343-9FD8-D6C0B81FB88F}" srcOrd="1" destOrd="0" presId="urn:microsoft.com/office/officeart/2005/8/layout/hierarchy1"/>
    <dgm:cxn modelId="{1C75EBAD-EC04-424F-AA50-90C739F35FC6}" type="presParOf" srcId="{16B42E5D-7BB0-4741-A656-0E1A6B82944C}" destId="{44C83A18-6ACE-8B49-B795-AEEDC1B0990A}" srcOrd="1" destOrd="0" presId="urn:microsoft.com/office/officeart/2005/8/layout/hierarchy1"/>
    <dgm:cxn modelId="{454B0F11-91A9-5548-968E-4652EFAEAC57}" type="presParOf" srcId="{62FE7056-2FD2-E94B-80B6-6C173003775B}" destId="{1327EE19-EC58-A84C-83A9-7ECFC306AB24}" srcOrd="2" destOrd="0" presId="urn:microsoft.com/office/officeart/2005/8/layout/hierarchy1"/>
    <dgm:cxn modelId="{A900D325-7E97-5342-A37D-93A3B56A4126}" type="presParOf" srcId="{1327EE19-EC58-A84C-83A9-7ECFC306AB24}" destId="{F26E7C63-5D72-B748-9B79-55CCB991CBC8}" srcOrd="0" destOrd="0" presId="urn:microsoft.com/office/officeart/2005/8/layout/hierarchy1"/>
    <dgm:cxn modelId="{FFF65443-19A4-5D4A-BC31-4261E9556FA2}" type="presParOf" srcId="{F26E7C63-5D72-B748-9B79-55CCB991CBC8}" destId="{55A02C65-287E-CA47-B87D-90D1A048B74F}" srcOrd="0" destOrd="0" presId="urn:microsoft.com/office/officeart/2005/8/layout/hierarchy1"/>
    <dgm:cxn modelId="{E5FBBF12-6A22-434A-B58E-97B66E8615DA}" type="presParOf" srcId="{F26E7C63-5D72-B748-9B79-55CCB991CBC8}" destId="{A19D23C9-3FD4-3F4D-B4E3-7A16D3EEE41C}" srcOrd="1" destOrd="0" presId="urn:microsoft.com/office/officeart/2005/8/layout/hierarchy1"/>
    <dgm:cxn modelId="{831D41FD-FC4D-CE45-BD5D-18E714C55E28}" type="presParOf" srcId="{1327EE19-EC58-A84C-83A9-7ECFC306AB24}" destId="{94D7C119-8A4B-B848-B3E7-4721330BEC57}" srcOrd="1" destOrd="0" presId="urn:microsoft.com/office/officeart/2005/8/layout/hierarchy1"/>
    <dgm:cxn modelId="{798ABFC2-C364-E04A-8C9F-06CCC670B648}" type="presParOf" srcId="{62FE7056-2FD2-E94B-80B6-6C173003775B}" destId="{1D6A38BC-BDE5-4F41-A427-133DC2C61F04}" srcOrd="3" destOrd="0" presId="urn:microsoft.com/office/officeart/2005/8/layout/hierarchy1"/>
    <dgm:cxn modelId="{DF484C4D-E82E-3C47-A320-B0E8FF9C0C94}" type="presParOf" srcId="{1D6A38BC-BDE5-4F41-A427-133DC2C61F04}" destId="{14A3D26C-802D-074F-8D6D-FC7B0F93EB90}" srcOrd="0" destOrd="0" presId="urn:microsoft.com/office/officeart/2005/8/layout/hierarchy1"/>
    <dgm:cxn modelId="{A4809C4D-8669-D240-9DBB-5EBF8222A6AA}" type="presParOf" srcId="{14A3D26C-802D-074F-8D6D-FC7B0F93EB90}" destId="{C15A8E42-B612-D446-AECF-6F1E0B9A9063}" srcOrd="0" destOrd="0" presId="urn:microsoft.com/office/officeart/2005/8/layout/hierarchy1"/>
    <dgm:cxn modelId="{D444EE49-F621-C841-AF7F-C5BE3C9939FD}" type="presParOf" srcId="{14A3D26C-802D-074F-8D6D-FC7B0F93EB90}" destId="{43C9B2DD-7521-9047-BB44-A39960C8F52A}" srcOrd="1" destOrd="0" presId="urn:microsoft.com/office/officeart/2005/8/layout/hierarchy1"/>
    <dgm:cxn modelId="{A041E2A2-4F82-E94E-A467-54AF8B485AFF}" type="presParOf" srcId="{1D6A38BC-BDE5-4F41-A427-133DC2C61F04}" destId="{C104CCAB-EE01-DF49-B976-B411391F10D0}" srcOrd="1" destOrd="0" presId="urn:microsoft.com/office/officeart/2005/8/layout/hierarchy1"/>
    <dgm:cxn modelId="{C6485680-F86C-5F44-A045-DB0DD6A44D26}" type="presParOf" srcId="{C104CCAB-EE01-DF49-B976-B411391F10D0}" destId="{F0BFA992-624A-6B4F-AEC1-6CFE77851962}" srcOrd="0" destOrd="0" presId="urn:microsoft.com/office/officeart/2005/8/layout/hierarchy1"/>
    <dgm:cxn modelId="{9BA72C8F-8BD5-1146-B136-E472CAF072BD}" type="presParOf" srcId="{C104CCAB-EE01-DF49-B976-B411391F10D0}" destId="{A8BF5CD8-BFBC-8344-8386-5B5A78232091}" srcOrd="1" destOrd="0" presId="urn:microsoft.com/office/officeart/2005/8/layout/hierarchy1"/>
    <dgm:cxn modelId="{F3EF911F-7588-CF49-AA3F-B24A0761E407}" type="presParOf" srcId="{A8BF5CD8-BFBC-8344-8386-5B5A78232091}" destId="{ED3962C0-C26F-A442-BC66-83558754562C}" srcOrd="0" destOrd="0" presId="urn:microsoft.com/office/officeart/2005/8/layout/hierarchy1"/>
    <dgm:cxn modelId="{27DE5C9B-78DC-B34D-9DE9-B6859D3B8FC5}" type="presParOf" srcId="{ED3962C0-C26F-A442-BC66-83558754562C}" destId="{65177E52-5D88-F640-99BA-843E0AC47E82}" srcOrd="0" destOrd="0" presId="urn:microsoft.com/office/officeart/2005/8/layout/hierarchy1"/>
    <dgm:cxn modelId="{98ED2BD6-2605-DB46-9AE5-3674CA014C16}" type="presParOf" srcId="{ED3962C0-C26F-A442-BC66-83558754562C}" destId="{E5DFEAC0-50EA-544C-8DDF-8A3A97F3022D}" srcOrd="1" destOrd="0" presId="urn:microsoft.com/office/officeart/2005/8/layout/hierarchy1"/>
    <dgm:cxn modelId="{3E38A791-53C2-D341-8391-B5D8571D795A}" type="presParOf" srcId="{A8BF5CD8-BFBC-8344-8386-5B5A78232091}" destId="{9FAE9BDE-1386-9347-BCCC-F254C1D54CDA}" srcOrd="1" destOrd="0" presId="urn:microsoft.com/office/officeart/2005/8/layout/hierarchy1"/>
    <dgm:cxn modelId="{4B32FD52-1D11-D844-ACA4-F8565ABB60B1}" type="presParOf" srcId="{C104CCAB-EE01-DF49-B976-B411391F10D0}" destId="{DD36034C-1483-2541-895F-0594D6CC4A81}" srcOrd="2" destOrd="0" presId="urn:microsoft.com/office/officeart/2005/8/layout/hierarchy1"/>
    <dgm:cxn modelId="{9CB49171-E25F-FD49-B477-A15E3460BC8E}" type="presParOf" srcId="{C104CCAB-EE01-DF49-B976-B411391F10D0}" destId="{BBEF7D66-B381-3047-8B3E-1845D9F326AC}" srcOrd="3" destOrd="0" presId="urn:microsoft.com/office/officeart/2005/8/layout/hierarchy1"/>
    <dgm:cxn modelId="{0426D056-9F8E-8848-9BEC-59BFCF5975E7}" type="presParOf" srcId="{BBEF7D66-B381-3047-8B3E-1845D9F326AC}" destId="{3139BA89-C03D-5442-A9A4-A541EC77AEA3}" srcOrd="0" destOrd="0" presId="urn:microsoft.com/office/officeart/2005/8/layout/hierarchy1"/>
    <dgm:cxn modelId="{865FFE67-5CE8-9C44-9083-7019FF80305D}" type="presParOf" srcId="{3139BA89-C03D-5442-A9A4-A541EC77AEA3}" destId="{73B351F1-B3F8-604F-94B7-820EB480AE56}" srcOrd="0" destOrd="0" presId="urn:microsoft.com/office/officeart/2005/8/layout/hierarchy1"/>
    <dgm:cxn modelId="{0EF34FEC-3116-1848-BCAA-A275914DDD04}" type="presParOf" srcId="{3139BA89-C03D-5442-A9A4-A541EC77AEA3}" destId="{F379385B-51D7-2D4A-9FBB-6A00A7128C69}" srcOrd="1" destOrd="0" presId="urn:microsoft.com/office/officeart/2005/8/layout/hierarchy1"/>
    <dgm:cxn modelId="{7FDFF5F4-1DDC-AB4C-AFF8-B0E661D6BAA4}" type="presParOf" srcId="{BBEF7D66-B381-3047-8B3E-1845D9F326AC}" destId="{0312BD69-2DE5-FD4D-BD45-FB708E56E2E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8BF257-D0DF-4A07-BB10-2734F4F6B218}" type="doc">
      <dgm:prSet loTypeId="urn:microsoft.com/office/officeart/2005/8/layout/hierarchy1" loCatId="hierarchy" qsTypeId="urn:microsoft.com/office/officeart/2005/8/quickstyle/simple2" qsCatId="simple" csTypeId="urn:microsoft.com/office/officeart/2005/8/colors/accent3_2" csCatId="accent3"/>
      <dgm:spPr/>
      <dgm:t>
        <a:bodyPr/>
        <a:lstStyle/>
        <a:p>
          <a:endParaRPr lang="en-US"/>
        </a:p>
      </dgm:t>
    </dgm:pt>
    <dgm:pt modelId="{FA165BF4-412E-418D-8E94-F76446AE74F7}">
      <dgm:prSet/>
      <dgm:spPr/>
      <dgm:t>
        <a:bodyPr/>
        <a:lstStyle/>
        <a:p>
          <a:r>
            <a:rPr lang="en-US" b="1" i="0" baseline="0"/>
            <a:t>Stereotyped characters</a:t>
          </a:r>
          <a:endParaRPr lang="en-US"/>
        </a:p>
      </dgm:t>
    </dgm:pt>
    <dgm:pt modelId="{BA821CAA-0440-4785-84B4-4FE2DB7C6D57}" type="parTrans" cxnId="{B3CD0C5C-DBF2-42A1-989A-04D462E8C84B}">
      <dgm:prSet/>
      <dgm:spPr/>
      <dgm:t>
        <a:bodyPr/>
        <a:lstStyle/>
        <a:p>
          <a:endParaRPr lang="en-US"/>
        </a:p>
      </dgm:t>
    </dgm:pt>
    <dgm:pt modelId="{70C9AFD1-B0BB-4C4B-9909-B52280CB43BD}" type="sibTrans" cxnId="{B3CD0C5C-DBF2-42A1-989A-04D462E8C84B}">
      <dgm:prSet/>
      <dgm:spPr/>
      <dgm:t>
        <a:bodyPr/>
        <a:lstStyle/>
        <a:p>
          <a:endParaRPr lang="en-US"/>
        </a:p>
      </dgm:t>
    </dgm:pt>
    <dgm:pt modelId="{1DB3B34C-86C1-41A6-A4D3-8D6DEA4F098E}">
      <dgm:prSet/>
      <dgm:spPr/>
      <dgm:t>
        <a:bodyPr/>
        <a:lstStyle/>
        <a:p>
          <a:r>
            <a:rPr lang="en-US" b="1" i="0" baseline="0"/>
            <a:t>Predictable plots</a:t>
          </a:r>
          <a:endParaRPr lang="en-US"/>
        </a:p>
      </dgm:t>
    </dgm:pt>
    <dgm:pt modelId="{D918BE78-7889-4FC7-BA99-0BFC81F20DCF}" type="parTrans" cxnId="{C6FD21FF-23D2-4A73-BC37-CAE2A14690DD}">
      <dgm:prSet/>
      <dgm:spPr/>
      <dgm:t>
        <a:bodyPr/>
        <a:lstStyle/>
        <a:p>
          <a:endParaRPr lang="en-US"/>
        </a:p>
      </dgm:t>
    </dgm:pt>
    <dgm:pt modelId="{2AE42CFD-DE88-41BD-8917-9EBC57BFAF96}" type="sibTrans" cxnId="{C6FD21FF-23D2-4A73-BC37-CAE2A14690DD}">
      <dgm:prSet/>
      <dgm:spPr/>
      <dgm:t>
        <a:bodyPr/>
        <a:lstStyle/>
        <a:p>
          <a:endParaRPr lang="en-US"/>
        </a:p>
      </dgm:t>
    </dgm:pt>
    <dgm:pt modelId="{76457A00-F863-4FD7-B0F6-4C6C46938A34}">
      <dgm:prSet/>
      <dgm:spPr/>
      <dgm:t>
        <a:bodyPr/>
        <a:lstStyle/>
        <a:p>
          <a:r>
            <a:rPr lang="en-US" b="1" i="0" baseline="0" dirty="0"/>
            <a:t>That “after school special” feel</a:t>
          </a:r>
          <a:endParaRPr lang="en-US" dirty="0"/>
        </a:p>
      </dgm:t>
    </dgm:pt>
    <dgm:pt modelId="{FB9658FE-3DC6-4331-9723-5E3786F3F3EB}" type="parTrans" cxnId="{88212D15-0E10-4279-A560-EAC3AABE509F}">
      <dgm:prSet/>
      <dgm:spPr/>
      <dgm:t>
        <a:bodyPr/>
        <a:lstStyle/>
        <a:p>
          <a:endParaRPr lang="en-US"/>
        </a:p>
      </dgm:t>
    </dgm:pt>
    <dgm:pt modelId="{627E31CA-3A04-4F30-87F1-1AC950833FA6}" type="sibTrans" cxnId="{88212D15-0E10-4279-A560-EAC3AABE509F}">
      <dgm:prSet/>
      <dgm:spPr/>
      <dgm:t>
        <a:bodyPr/>
        <a:lstStyle/>
        <a:p>
          <a:endParaRPr lang="en-US"/>
        </a:p>
      </dgm:t>
    </dgm:pt>
    <dgm:pt modelId="{ED35C921-B9A4-A440-B288-9281304FD6FA}" type="pres">
      <dgm:prSet presAssocID="{EF8BF257-D0DF-4A07-BB10-2734F4F6B218}" presName="hierChild1" presStyleCnt="0">
        <dgm:presLayoutVars>
          <dgm:chPref val="1"/>
          <dgm:dir/>
          <dgm:animOne val="branch"/>
          <dgm:animLvl val="lvl"/>
          <dgm:resizeHandles/>
        </dgm:presLayoutVars>
      </dgm:prSet>
      <dgm:spPr/>
    </dgm:pt>
    <dgm:pt modelId="{9A475A49-D945-CF4C-B79B-060E7F367063}" type="pres">
      <dgm:prSet presAssocID="{FA165BF4-412E-418D-8E94-F76446AE74F7}" presName="hierRoot1" presStyleCnt="0"/>
      <dgm:spPr/>
    </dgm:pt>
    <dgm:pt modelId="{CE1C66C3-03C3-424B-A5D0-EB13B5448ED0}" type="pres">
      <dgm:prSet presAssocID="{FA165BF4-412E-418D-8E94-F76446AE74F7}" presName="composite" presStyleCnt="0"/>
      <dgm:spPr/>
    </dgm:pt>
    <dgm:pt modelId="{61C43677-CDCE-4347-BE8E-9E2198FB0DBC}" type="pres">
      <dgm:prSet presAssocID="{FA165BF4-412E-418D-8E94-F76446AE74F7}" presName="background" presStyleLbl="node0" presStyleIdx="0" presStyleCnt="3"/>
      <dgm:spPr/>
    </dgm:pt>
    <dgm:pt modelId="{BE222AA7-A341-7C44-B94A-3E2F2676A6E2}" type="pres">
      <dgm:prSet presAssocID="{FA165BF4-412E-418D-8E94-F76446AE74F7}" presName="text" presStyleLbl="fgAcc0" presStyleIdx="0" presStyleCnt="3">
        <dgm:presLayoutVars>
          <dgm:chPref val="3"/>
        </dgm:presLayoutVars>
      </dgm:prSet>
      <dgm:spPr/>
    </dgm:pt>
    <dgm:pt modelId="{0EDE0F27-C553-E74C-B4E0-5DB9C3158C70}" type="pres">
      <dgm:prSet presAssocID="{FA165BF4-412E-418D-8E94-F76446AE74F7}" presName="hierChild2" presStyleCnt="0"/>
      <dgm:spPr/>
    </dgm:pt>
    <dgm:pt modelId="{55177ED1-727D-304F-9D7F-AA1F712899DC}" type="pres">
      <dgm:prSet presAssocID="{1DB3B34C-86C1-41A6-A4D3-8D6DEA4F098E}" presName="hierRoot1" presStyleCnt="0"/>
      <dgm:spPr/>
    </dgm:pt>
    <dgm:pt modelId="{EC5039D4-ED25-0746-866D-EC9DB816A99F}" type="pres">
      <dgm:prSet presAssocID="{1DB3B34C-86C1-41A6-A4D3-8D6DEA4F098E}" presName="composite" presStyleCnt="0"/>
      <dgm:spPr/>
    </dgm:pt>
    <dgm:pt modelId="{FC02A072-6F7B-7846-B061-29A0E32F116D}" type="pres">
      <dgm:prSet presAssocID="{1DB3B34C-86C1-41A6-A4D3-8D6DEA4F098E}" presName="background" presStyleLbl="node0" presStyleIdx="1" presStyleCnt="3"/>
      <dgm:spPr/>
    </dgm:pt>
    <dgm:pt modelId="{8A4C239C-2CA3-FB49-9004-D1352B2F49C8}" type="pres">
      <dgm:prSet presAssocID="{1DB3B34C-86C1-41A6-A4D3-8D6DEA4F098E}" presName="text" presStyleLbl="fgAcc0" presStyleIdx="1" presStyleCnt="3">
        <dgm:presLayoutVars>
          <dgm:chPref val="3"/>
        </dgm:presLayoutVars>
      </dgm:prSet>
      <dgm:spPr/>
    </dgm:pt>
    <dgm:pt modelId="{335A70DD-598F-3544-B776-6F1EC211A363}" type="pres">
      <dgm:prSet presAssocID="{1DB3B34C-86C1-41A6-A4D3-8D6DEA4F098E}" presName="hierChild2" presStyleCnt="0"/>
      <dgm:spPr/>
    </dgm:pt>
    <dgm:pt modelId="{94E0CF2D-9D98-FB45-9F5C-96E6194949D7}" type="pres">
      <dgm:prSet presAssocID="{76457A00-F863-4FD7-B0F6-4C6C46938A34}" presName="hierRoot1" presStyleCnt="0"/>
      <dgm:spPr/>
    </dgm:pt>
    <dgm:pt modelId="{88AD5A98-E739-5644-AAC0-8201D8E2AD14}" type="pres">
      <dgm:prSet presAssocID="{76457A00-F863-4FD7-B0F6-4C6C46938A34}" presName="composite" presStyleCnt="0"/>
      <dgm:spPr/>
    </dgm:pt>
    <dgm:pt modelId="{CD5F1D74-CF9F-DC41-A1D5-992D59D3B11A}" type="pres">
      <dgm:prSet presAssocID="{76457A00-F863-4FD7-B0F6-4C6C46938A34}" presName="background" presStyleLbl="node0" presStyleIdx="2" presStyleCnt="3"/>
      <dgm:spPr/>
    </dgm:pt>
    <dgm:pt modelId="{29116257-1284-5C46-B789-AF9A7DAD207B}" type="pres">
      <dgm:prSet presAssocID="{76457A00-F863-4FD7-B0F6-4C6C46938A34}" presName="text" presStyleLbl="fgAcc0" presStyleIdx="2" presStyleCnt="3">
        <dgm:presLayoutVars>
          <dgm:chPref val="3"/>
        </dgm:presLayoutVars>
      </dgm:prSet>
      <dgm:spPr/>
    </dgm:pt>
    <dgm:pt modelId="{0764A545-006E-8D49-87A0-B07BFD7A6DDF}" type="pres">
      <dgm:prSet presAssocID="{76457A00-F863-4FD7-B0F6-4C6C46938A34}" presName="hierChild2" presStyleCnt="0"/>
      <dgm:spPr/>
    </dgm:pt>
  </dgm:ptLst>
  <dgm:cxnLst>
    <dgm:cxn modelId="{88212D15-0E10-4279-A560-EAC3AABE509F}" srcId="{EF8BF257-D0DF-4A07-BB10-2734F4F6B218}" destId="{76457A00-F863-4FD7-B0F6-4C6C46938A34}" srcOrd="2" destOrd="0" parTransId="{FB9658FE-3DC6-4331-9723-5E3786F3F3EB}" sibTransId="{627E31CA-3A04-4F30-87F1-1AC950833FA6}"/>
    <dgm:cxn modelId="{B3CD0C5C-DBF2-42A1-989A-04D462E8C84B}" srcId="{EF8BF257-D0DF-4A07-BB10-2734F4F6B218}" destId="{FA165BF4-412E-418D-8E94-F76446AE74F7}" srcOrd="0" destOrd="0" parTransId="{BA821CAA-0440-4785-84B4-4FE2DB7C6D57}" sibTransId="{70C9AFD1-B0BB-4C4B-9909-B52280CB43BD}"/>
    <dgm:cxn modelId="{7BB9025F-4191-7946-9BBC-1F6190751882}" type="presOf" srcId="{1DB3B34C-86C1-41A6-A4D3-8D6DEA4F098E}" destId="{8A4C239C-2CA3-FB49-9004-D1352B2F49C8}" srcOrd="0" destOrd="0" presId="urn:microsoft.com/office/officeart/2005/8/layout/hierarchy1"/>
    <dgm:cxn modelId="{31419F88-26F4-9547-8CE7-46FE0D7113DC}" type="presOf" srcId="{FA165BF4-412E-418D-8E94-F76446AE74F7}" destId="{BE222AA7-A341-7C44-B94A-3E2F2676A6E2}" srcOrd="0" destOrd="0" presId="urn:microsoft.com/office/officeart/2005/8/layout/hierarchy1"/>
    <dgm:cxn modelId="{E68955A5-ABEF-7641-9D54-1EE872205C86}" type="presOf" srcId="{EF8BF257-D0DF-4A07-BB10-2734F4F6B218}" destId="{ED35C921-B9A4-A440-B288-9281304FD6FA}" srcOrd="0" destOrd="0" presId="urn:microsoft.com/office/officeart/2005/8/layout/hierarchy1"/>
    <dgm:cxn modelId="{09982FBA-92BB-9442-AE4E-B7B450BED764}" type="presOf" srcId="{76457A00-F863-4FD7-B0F6-4C6C46938A34}" destId="{29116257-1284-5C46-B789-AF9A7DAD207B}" srcOrd="0" destOrd="0" presId="urn:microsoft.com/office/officeart/2005/8/layout/hierarchy1"/>
    <dgm:cxn modelId="{C6FD21FF-23D2-4A73-BC37-CAE2A14690DD}" srcId="{EF8BF257-D0DF-4A07-BB10-2734F4F6B218}" destId="{1DB3B34C-86C1-41A6-A4D3-8D6DEA4F098E}" srcOrd="1" destOrd="0" parTransId="{D918BE78-7889-4FC7-BA99-0BFC81F20DCF}" sibTransId="{2AE42CFD-DE88-41BD-8917-9EBC57BFAF96}"/>
    <dgm:cxn modelId="{5BF93DC6-0FC7-E34A-9182-1EBD7676796B}" type="presParOf" srcId="{ED35C921-B9A4-A440-B288-9281304FD6FA}" destId="{9A475A49-D945-CF4C-B79B-060E7F367063}" srcOrd="0" destOrd="0" presId="urn:microsoft.com/office/officeart/2005/8/layout/hierarchy1"/>
    <dgm:cxn modelId="{66602FA2-196A-D34D-B662-86D465351613}" type="presParOf" srcId="{9A475A49-D945-CF4C-B79B-060E7F367063}" destId="{CE1C66C3-03C3-424B-A5D0-EB13B5448ED0}" srcOrd="0" destOrd="0" presId="urn:microsoft.com/office/officeart/2005/8/layout/hierarchy1"/>
    <dgm:cxn modelId="{CA959D00-406F-F84E-BC59-B708B659B2FF}" type="presParOf" srcId="{CE1C66C3-03C3-424B-A5D0-EB13B5448ED0}" destId="{61C43677-CDCE-4347-BE8E-9E2198FB0DBC}" srcOrd="0" destOrd="0" presId="urn:microsoft.com/office/officeart/2005/8/layout/hierarchy1"/>
    <dgm:cxn modelId="{3B3079D6-B73D-904E-9CC9-667298E9DDFE}" type="presParOf" srcId="{CE1C66C3-03C3-424B-A5D0-EB13B5448ED0}" destId="{BE222AA7-A341-7C44-B94A-3E2F2676A6E2}" srcOrd="1" destOrd="0" presId="urn:microsoft.com/office/officeart/2005/8/layout/hierarchy1"/>
    <dgm:cxn modelId="{16211EDE-0009-AE47-9539-7C28BEAE6AE3}" type="presParOf" srcId="{9A475A49-D945-CF4C-B79B-060E7F367063}" destId="{0EDE0F27-C553-E74C-B4E0-5DB9C3158C70}" srcOrd="1" destOrd="0" presId="urn:microsoft.com/office/officeart/2005/8/layout/hierarchy1"/>
    <dgm:cxn modelId="{F85C616E-F9A4-5F48-A226-9120EFDC481C}" type="presParOf" srcId="{ED35C921-B9A4-A440-B288-9281304FD6FA}" destId="{55177ED1-727D-304F-9D7F-AA1F712899DC}" srcOrd="1" destOrd="0" presId="urn:microsoft.com/office/officeart/2005/8/layout/hierarchy1"/>
    <dgm:cxn modelId="{5898F4F7-3192-A540-8692-131F54CCF4CA}" type="presParOf" srcId="{55177ED1-727D-304F-9D7F-AA1F712899DC}" destId="{EC5039D4-ED25-0746-866D-EC9DB816A99F}" srcOrd="0" destOrd="0" presId="urn:microsoft.com/office/officeart/2005/8/layout/hierarchy1"/>
    <dgm:cxn modelId="{709B7EF8-CEBF-6047-AE98-AECC42469E81}" type="presParOf" srcId="{EC5039D4-ED25-0746-866D-EC9DB816A99F}" destId="{FC02A072-6F7B-7846-B061-29A0E32F116D}" srcOrd="0" destOrd="0" presId="urn:microsoft.com/office/officeart/2005/8/layout/hierarchy1"/>
    <dgm:cxn modelId="{9498685B-928C-544F-9C69-0903DC1BDDF4}" type="presParOf" srcId="{EC5039D4-ED25-0746-866D-EC9DB816A99F}" destId="{8A4C239C-2CA3-FB49-9004-D1352B2F49C8}" srcOrd="1" destOrd="0" presId="urn:microsoft.com/office/officeart/2005/8/layout/hierarchy1"/>
    <dgm:cxn modelId="{9B3C6CD8-3A1D-0548-A838-DDB048754743}" type="presParOf" srcId="{55177ED1-727D-304F-9D7F-AA1F712899DC}" destId="{335A70DD-598F-3544-B776-6F1EC211A363}" srcOrd="1" destOrd="0" presId="urn:microsoft.com/office/officeart/2005/8/layout/hierarchy1"/>
    <dgm:cxn modelId="{B8BBA138-1E07-AD44-91B8-ACFFE5995084}" type="presParOf" srcId="{ED35C921-B9A4-A440-B288-9281304FD6FA}" destId="{94E0CF2D-9D98-FB45-9F5C-96E6194949D7}" srcOrd="2" destOrd="0" presId="urn:microsoft.com/office/officeart/2005/8/layout/hierarchy1"/>
    <dgm:cxn modelId="{CDA925BA-91BD-BC49-9E22-56FE3E585715}" type="presParOf" srcId="{94E0CF2D-9D98-FB45-9F5C-96E6194949D7}" destId="{88AD5A98-E739-5644-AAC0-8201D8E2AD14}" srcOrd="0" destOrd="0" presId="urn:microsoft.com/office/officeart/2005/8/layout/hierarchy1"/>
    <dgm:cxn modelId="{2591439D-825D-BF4A-B924-8419C3B0669F}" type="presParOf" srcId="{88AD5A98-E739-5644-AAC0-8201D8E2AD14}" destId="{CD5F1D74-CF9F-DC41-A1D5-992D59D3B11A}" srcOrd="0" destOrd="0" presId="urn:microsoft.com/office/officeart/2005/8/layout/hierarchy1"/>
    <dgm:cxn modelId="{5204182E-9EF2-8642-A01E-BF9447EEE57E}" type="presParOf" srcId="{88AD5A98-E739-5644-AAC0-8201D8E2AD14}" destId="{29116257-1284-5C46-B789-AF9A7DAD207B}" srcOrd="1" destOrd="0" presId="urn:microsoft.com/office/officeart/2005/8/layout/hierarchy1"/>
    <dgm:cxn modelId="{40453FCC-BFEC-8441-B46F-A2A6CD785368}" type="presParOf" srcId="{94E0CF2D-9D98-FB45-9F5C-96E6194949D7}" destId="{0764A545-006E-8D49-87A0-B07BFD7A6DD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A46-F045-AB41-9A7E-41EFE6371059}">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2EFF8F-2401-AD41-A57E-BD8DF82A7007}">
      <dsp:nvSpPr>
        <dsp:cNvPr id="0" name=""/>
        <dsp:cNvSpPr/>
      </dsp:nvSpPr>
      <dsp:spPr>
        <a:xfrm>
          <a:off x="384538" y="253918"/>
          <a:ext cx="5656275" cy="508162"/>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48260" rIns="48260" bIns="48260" numCol="1" spcCol="1270" anchor="ctr" anchorCtr="0">
          <a:noAutofit/>
        </a:bodyPr>
        <a:lstStyle/>
        <a:p>
          <a:pPr marL="0" lvl="0" indent="0" algn="l" defTabSz="844550">
            <a:lnSpc>
              <a:spcPct val="90000"/>
            </a:lnSpc>
            <a:spcBef>
              <a:spcPct val="0"/>
            </a:spcBef>
            <a:spcAft>
              <a:spcPct val="35000"/>
            </a:spcAft>
            <a:buFont typeface="Wingdings" pitchFamily="2" charset="2"/>
            <a:buNone/>
          </a:pPr>
          <a:r>
            <a:rPr lang="en-US" sz="1900" kern="1200" dirty="0">
              <a:latin typeface="Franklin Gothic Medium" panose="020B0603020102020204" pitchFamily="34" charset="0"/>
              <a:ea typeface="+mn-lt"/>
              <a:cs typeface="+mn-lt"/>
            </a:rPr>
            <a:t>Overview of introductory creative writing classes</a:t>
          </a:r>
          <a:endParaRPr lang="en-US" sz="1900" kern="1200" dirty="0"/>
        </a:p>
      </dsp:txBody>
      <dsp:txXfrm>
        <a:off x="384538" y="253918"/>
        <a:ext cx="5656275" cy="508162"/>
      </dsp:txXfrm>
    </dsp:sp>
    <dsp:sp modelId="{F316230C-3EC6-064C-B6D1-B935D52F58FD}">
      <dsp:nvSpPr>
        <dsp:cNvPr id="0" name=""/>
        <dsp:cNvSpPr/>
      </dsp:nvSpPr>
      <dsp:spPr>
        <a:xfrm>
          <a:off x="66936" y="190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D193E7-80C0-A54B-A4CD-CD0C13CFB567}">
      <dsp:nvSpPr>
        <dsp:cNvPr id="0" name=""/>
        <dsp:cNvSpPr/>
      </dsp:nvSpPr>
      <dsp:spPr>
        <a:xfrm>
          <a:off x="748672" y="1015918"/>
          <a:ext cx="5292140" cy="508162"/>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Franklin Gothic Medium" panose="020B0603020102020204" pitchFamily="34" charset="0"/>
            </a:rPr>
            <a:t>Common pitfalls for beginning poets</a:t>
          </a:r>
          <a:endParaRPr lang="en-US" sz="1900" kern="1200" dirty="0"/>
        </a:p>
      </dsp:txBody>
      <dsp:txXfrm>
        <a:off x="748672" y="1015918"/>
        <a:ext cx="5292140" cy="508162"/>
      </dsp:txXfrm>
    </dsp:sp>
    <dsp:sp modelId="{9727EE53-3799-6F4A-BCEE-269F393DFA26}">
      <dsp:nvSpPr>
        <dsp:cNvPr id="0" name=""/>
        <dsp:cNvSpPr/>
      </dsp:nvSpPr>
      <dsp:spPr>
        <a:xfrm>
          <a:off x="431071" y="952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83BD98-C580-AD41-9F7C-B7AA0088E762}">
      <dsp:nvSpPr>
        <dsp:cNvPr id="0" name=""/>
        <dsp:cNvSpPr/>
      </dsp:nvSpPr>
      <dsp:spPr>
        <a:xfrm>
          <a:off x="860432" y="1777918"/>
          <a:ext cx="5180380" cy="508162"/>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Franklin Gothic Medium" panose="020B0603020102020204" pitchFamily="34" charset="0"/>
            </a:rPr>
            <a:t>Common pitfalls for beginning fiction writers</a:t>
          </a:r>
          <a:endParaRPr lang="en-US" sz="1900" kern="1200" dirty="0"/>
        </a:p>
      </dsp:txBody>
      <dsp:txXfrm>
        <a:off x="860432" y="1777918"/>
        <a:ext cx="5180380" cy="508162"/>
      </dsp:txXfrm>
    </dsp:sp>
    <dsp:sp modelId="{ECFB5988-F984-F54F-B24F-BE1FDD0600AD}">
      <dsp:nvSpPr>
        <dsp:cNvPr id="0" name=""/>
        <dsp:cNvSpPr/>
      </dsp:nvSpPr>
      <dsp:spPr>
        <a:xfrm>
          <a:off x="542831" y="1714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2DB3BC-E9C3-CE42-BDCE-F7F21EC2CAFA}">
      <dsp:nvSpPr>
        <dsp:cNvPr id="0" name=""/>
        <dsp:cNvSpPr/>
      </dsp:nvSpPr>
      <dsp:spPr>
        <a:xfrm>
          <a:off x="748672" y="2539918"/>
          <a:ext cx="5292140" cy="508162"/>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Franklin Gothic Medium" panose="020B0603020102020204" pitchFamily="34" charset="0"/>
              <a:ea typeface="+mn-lt"/>
              <a:cs typeface="+mn-lt"/>
            </a:rPr>
            <a:t>Tactics for tutoring beginning creative writers</a:t>
          </a:r>
        </a:p>
      </dsp:txBody>
      <dsp:txXfrm>
        <a:off x="748672" y="2539918"/>
        <a:ext cx="5292140" cy="508162"/>
      </dsp:txXfrm>
    </dsp:sp>
    <dsp:sp modelId="{82BDE7BB-3624-EC41-A71B-365478AAE65B}">
      <dsp:nvSpPr>
        <dsp:cNvPr id="0" name=""/>
        <dsp:cNvSpPr/>
      </dsp:nvSpPr>
      <dsp:spPr>
        <a:xfrm>
          <a:off x="431071" y="2476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5DDDB-4770-304D-AF53-5E714A166DAE}">
      <dsp:nvSpPr>
        <dsp:cNvPr id="0" name=""/>
        <dsp:cNvSpPr/>
      </dsp:nvSpPr>
      <dsp:spPr>
        <a:xfrm>
          <a:off x="384538" y="3301918"/>
          <a:ext cx="5656275" cy="508162"/>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Franklin Gothic Medium" panose="020B0603020102020204" pitchFamily="34" charset="0"/>
              <a:ea typeface="+mn-lt"/>
              <a:cs typeface="+mn-lt"/>
            </a:rPr>
            <a:t>Advice for creative writers</a:t>
          </a:r>
        </a:p>
      </dsp:txBody>
      <dsp:txXfrm>
        <a:off x="384538" y="3301918"/>
        <a:ext cx="5656275" cy="508162"/>
      </dsp:txXfrm>
    </dsp:sp>
    <dsp:sp modelId="{93116BD5-3FA6-5A4A-AF33-E2B69077F92A}">
      <dsp:nvSpPr>
        <dsp:cNvPr id="0" name=""/>
        <dsp:cNvSpPr/>
      </dsp:nvSpPr>
      <dsp:spPr>
        <a:xfrm>
          <a:off x="66936" y="3238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0421C-51F8-4B3C-B271-FA9F7780FFB4}">
      <dsp:nvSpPr>
        <dsp:cNvPr id="0" name=""/>
        <dsp:cNvSpPr/>
      </dsp:nvSpPr>
      <dsp:spPr>
        <a:xfrm>
          <a:off x="0" y="662319"/>
          <a:ext cx="7857203" cy="12227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389902-464D-4633-A3DD-3CD59641AB8C}">
      <dsp:nvSpPr>
        <dsp:cNvPr id="0" name=""/>
        <dsp:cNvSpPr/>
      </dsp:nvSpPr>
      <dsp:spPr>
        <a:xfrm>
          <a:off x="369879" y="937436"/>
          <a:ext cx="672508" cy="6725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25B3D-E132-410A-BA5D-494583358F48}">
      <dsp:nvSpPr>
        <dsp:cNvPr id="0" name=""/>
        <dsp:cNvSpPr/>
      </dsp:nvSpPr>
      <dsp:spPr>
        <a:xfrm>
          <a:off x="1412268" y="662319"/>
          <a:ext cx="3535741" cy="1222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07" tIns="129407" rIns="129407" bIns="129407" numCol="1" spcCol="1270" anchor="ctr" anchorCtr="0">
          <a:noAutofit/>
        </a:bodyPr>
        <a:lstStyle/>
        <a:p>
          <a:pPr marL="0" lvl="0" indent="0" algn="l" defTabSz="800100">
            <a:lnSpc>
              <a:spcPct val="100000"/>
            </a:lnSpc>
            <a:spcBef>
              <a:spcPct val="0"/>
            </a:spcBef>
            <a:spcAft>
              <a:spcPct val="35000"/>
            </a:spcAft>
            <a:buNone/>
          </a:pPr>
          <a:r>
            <a:rPr lang="en-US" sz="1800" b="1" kern="1200" dirty="0"/>
            <a:t>Remind students that writing with a moral in mind…</a:t>
          </a:r>
          <a:endParaRPr lang="en-US" sz="1800" kern="1200" dirty="0"/>
        </a:p>
      </dsp:txBody>
      <dsp:txXfrm>
        <a:off x="1412268" y="662319"/>
        <a:ext cx="3535741" cy="1222743"/>
      </dsp:txXfrm>
    </dsp:sp>
    <dsp:sp modelId="{1F5A8F37-7B0F-4389-9752-EACA4D6593C5}">
      <dsp:nvSpPr>
        <dsp:cNvPr id="0" name=""/>
        <dsp:cNvSpPr/>
      </dsp:nvSpPr>
      <dsp:spPr>
        <a:xfrm>
          <a:off x="4948009" y="662319"/>
          <a:ext cx="2909193" cy="1222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07" tIns="129407" rIns="129407" bIns="129407" numCol="1" spcCol="1270" anchor="ctr" anchorCtr="0">
          <a:noAutofit/>
        </a:bodyPr>
        <a:lstStyle/>
        <a:p>
          <a:pPr marL="0" lvl="0" indent="0" algn="l" defTabSz="800100">
            <a:lnSpc>
              <a:spcPct val="100000"/>
            </a:lnSpc>
            <a:spcBef>
              <a:spcPct val="0"/>
            </a:spcBef>
            <a:spcAft>
              <a:spcPct val="35000"/>
            </a:spcAft>
            <a:buNone/>
          </a:pPr>
          <a:r>
            <a:rPr lang="en-US" sz="1800" kern="1200" dirty="0"/>
            <a:t>1. Constricts action and character development</a:t>
          </a:r>
        </a:p>
        <a:p>
          <a:pPr marL="0" lvl="0" indent="0" algn="l" defTabSz="800100">
            <a:lnSpc>
              <a:spcPct val="100000"/>
            </a:lnSpc>
            <a:spcBef>
              <a:spcPct val="0"/>
            </a:spcBef>
            <a:spcAft>
              <a:spcPct val="35000"/>
            </a:spcAft>
            <a:buNone/>
          </a:pPr>
          <a:r>
            <a:rPr lang="en-US" sz="1800" kern="1200" dirty="0"/>
            <a:t>2. Limits their audience</a:t>
          </a:r>
        </a:p>
      </dsp:txBody>
      <dsp:txXfrm>
        <a:off x="4948009" y="662319"/>
        <a:ext cx="2909193" cy="1222743"/>
      </dsp:txXfrm>
    </dsp:sp>
    <dsp:sp modelId="{B9D2A2D0-48E5-43F0-9929-B676DCE8F825}">
      <dsp:nvSpPr>
        <dsp:cNvPr id="0" name=""/>
        <dsp:cNvSpPr/>
      </dsp:nvSpPr>
      <dsp:spPr>
        <a:xfrm>
          <a:off x="0" y="2190748"/>
          <a:ext cx="7857203" cy="12227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EDE71-1B0D-449E-8BB1-14862C947FDB}">
      <dsp:nvSpPr>
        <dsp:cNvPr id="0" name=""/>
        <dsp:cNvSpPr/>
      </dsp:nvSpPr>
      <dsp:spPr>
        <a:xfrm>
          <a:off x="369879" y="2465865"/>
          <a:ext cx="672508" cy="6725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7F3F59-5BB4-40BD-AA5A-29CD2DD3910B}">
      <dsp:nvSpPr>
        <dsp:cNvPr id="0" name=""/>
        <dsp:cNvSpPr/>
      </dsp:nvSpPr>
      <dsp:spPr>
        <a:xfrm>
          <a:off x="1412268" y="2190748"/>
          <a:ext cx="6444934" cy="1222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07" tIns="129407" rIns="129407" bIns="129407" numCol="1" spcCol="1270" anchor="ctr" anchorCtr="0">
          <a:noAutofit/>
        </a:bodyPr>
        <a:lstStyle/>
        <a:p>
          <a:pPr marL="0" lvl="0" indent="0" algn="l" defTabSz="800100">
            <a:lnSpc>
              <a:spcPct val="100000"/>
            </a:lnSpc>
            <a:spcBef>
              <a:spcPct val="0"/>
            </a:spcBef>
            <a:spcAft>
              <a:spcPct val="35000"/>
            </a:spcAft>
            <a:buNone/>
          </a:pPr>
          <a:r>
            <a:rPr lang="en-US" sz="1800" b="1" i="0" kern="1200" baseline="0"/>
            <a:t>The most compelling moments in life are rarely “black and white”</a:t>
          </a:r>
          <a:endParaRPr lang="en-US" sz="1800" kern="1200"/>
        </a:p>
      </dsp:txBody>
      <dsp:txXfrm>
        <a:off x="1412268" y="2190748"/>
        <a:ext cx="6444934" cy="12227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85822-C1B3-4541-8AB5-3ED8889BBC15}">
      <dsp:nvSpPr>
        <dsp:cNvPr id="0" name=""/>
        <dsp:cNvSpPr/>
      </dsp:nvSpPr>
      <dsp:spPr>
        <a:xfrm>
          <a:off x="0" y="493"/>
          <a:ext cx="7858356" cy="11541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870786-E3C2-439B-A9CC-3F9AA9350B53}">
      <dsp:nvSpPr>
        <dsp:cNvPr id="0" name=""/>
        <dsp:cNvSpPr/>
      </dsp:nvSpPr>
      <dsp:spPr>
        <a:xfrm>
          <a:off x="349139" y="260184"/>
          <a:ext cx="634799" cy="6347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04C9EC-EADA-4E7E-9CBF-5624485155FA}">
      <dsp:nvSpPr>
        <dsp:cNvPr id="0" name=""/>
        <dsp:cNvSpPr/>
      </dsp:nvSpPr>
      <dsp:spPr>
        <a:xfrm>
          <a:off x="1333079" y="493"/>
          <a:ext cx="6525276" cy="1154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51" tIns="122151" rIns="122151" bIns="122151" numCol="1" spcCol="1270" anchor="ctr" anchorCtr="0">
          <a:noAutofit/>
        </a:bodyPr>
        <a:lstStyle/>
        <a:p>
          <a:pPr marL="0" lvl="0" indent="0" algn="l" defTabSz="800100">
            <a:lnSpc>
              <a:spcPct val="90000"/>
            </a:lnSpc>
            <a:spcBef>
              <a:spcPct val="0"/>
            </a:spcBef>
            <a:spcAft>
              <a:spcPct val="35000"/>
            </a:spcAft>
            <a:buNone/>
          </a:pPr>
          <a:r>
            <a:rPr lang="en-US" sz="1800" b="1" i="0" kern="1200" baseline="0"/>
            <a:t>Articulate what they admire about their favorite author’s work</a:t>
          </a:r>
          <a:endParaRPr lang="en-US" sz="1800" kern="1200"/>
        </a:p>
      </dsp:txBody>
      <dsp:txXfrm>
        <a:off x="1333079" y="493"/>
        <a:ext cx="6525276" cy="1154181"/>
      </dsp:txXfrm>
    </dsp:sp>
    <dsp:sp modelId="{BB1774F8-C63C-42A4-A022-55EDA29C2877}">
      <dsp:nvSpPr>
        <dsp:cNvPr id="0" name=""/>
        <dsp:cNvSpPr/>
      </dsp:nvSpPr>
      <dsp:spPr>
        <a:xfrm>
          <a:off x="0" y="1443220"/>
          <a:ext cx="7858356" cy="11541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967AC6-4F0F-4FC5-A397-73FBC3CD5F01}">
      <dsp:nvSpPr>
        <dsp:cNvPr id="0" name=""/>
        <dsp:cNvSpPr/>
      </dsp:nvSpPr>
      <dsp:spPr>
        <a:xfrm>
          <a:off x="349139" y="1702911"/>
          <a:ext cx="634799" cy="6347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DF7C54-4D7D-43F4-BD51-AE7BA3A07F86}">
      <dsp:nvSpPr>
        <dsp:cNvPr id="0" name=""/>
        <dsp:cNvSpPr/>
      </dsp:nvSpPr>
      <dsp:spPr>
        <a:xfrm>
          <a:off x="1333079" y="1443220"/>
          <a:ext cx="6525276" cy="1154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51" tIns="122151" rIns="122151" bIns="122151" numCol="1" spcCol="1270" anchor="ctr" anchorCtr="0">
          <a:noAutofit/>
        </a:bodyPr>
        <a:lstStyle/>
        <a:p>
          <a:pPr marL="0" lvl="0" indent="0" algn="l" defTabSz="800100">
            <a:lnSpc>
              <a:spcPct val="90000"/>
            </a:lnSpc>
            <a:spcBef>
              <a:spcPct val="0"/>
            </a:spcBef>
            <a:spcAft>
              <a:spcPct val="35000"/>
            </a:spcAft>
            <a:buNone/>
          </a:pPr>
          <a:r>
            <a:rPr lang="en-US" sz="1800" b="1" i="0" kern="1200" baseline="0"/>
            <a:t>Consider what new perspective they might have on the author’s subjects</a:t>
          </a:r>
          <a:endParaRPr lang="en-US" sz="1800" kern="1200"/>
        </a:p>
      </dsp:txBody>
      <dsp:txXfrm>
        <a:off x="1333079" y="1443220"/>
        <a:ext cx="6525276" cy="1154181"/>
      </dsp:txXfrm>
    </dsp:sp>
    <dsp:sp modelId="{86D22184-1BAC-427C-BDD4-56B14716D10D}">
      <dsp:nvSpPr>
        <dsp:cNvPr id="0" name=""/>
        <dsp:cNvSpPr/>
      </dsp:nvSpPr>
      <dsp:spPr>
        <a:xfrm>
          <a:off x="0" y="2885947"/>
          <a:ext cx="7858356" cy="11541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8C4D1E-B62F-4562-A2A7-755C939F6737}">
      <dsp:nvSpPr>
        <dsp:cNvPr id="0" name=""/>
        <dsp:cNvSpPr/>
      </dsp:nvSpPr>
      <dsp:spPr>
        <a:xfrm>
          <a:off x="349139" y="3145638"/>
          <a:ext cx="634799" cy="6347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AF2141-C2C9-46CD-8479-F838C56E6CA8}">
      <dsp:nvSpPr>
        <dsp:cNvPr id="0" name=""/>
        <dsp:cNvSpPr/>
      </dsp:nvSpPr>
      <dsp:spPr>
        <a:xfrm>
          <a:off x="1333079" y="2885947"/>
          <a:ext cx="6525276" cy="1154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51" tIns="122151" rIns="122151" bIns="122151" numCol="1" spcCol="1270" anchor="ctr" anchorCtr="0">
          <a:noAutofit/>
        </a:bodyPr>
        <a:lstStyle/>
        <a:p>
          <a:pPr marL="0" lvl="0" indent="0" algn="l" defTabSz="800100">
            <a:lnSpc>
              <a:spcPct val="90000"/>
            </a:lnSpc>
            <a:spcBef>
              <a:spcPct val="0"/>
            </a:spcBef>
            <a:spcAft>
              <a:spcPct val="35000"/>
            </a:spcAft>
            <a:buNone/>
          </a:pPr>
          <a:r>
            <a:rPr lang="en-US" sz="1800" b="1" i="0" kern="1200" baseline="0"/>
            <a:t>Find their own voice, style, and subject matter</a:t>
          </a:r>
          <a:endParaRPr lang="en-US" sz="1800" kern="1200"/>
        </a:p>
      </dsp:txBody>
      <dsp:txXfrm>
        <a:off x="1333079" y="2885947"/>
        <a:ext cx="6525276" cy="11541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63920-6927-F948-A2AB-FB930626DDB1}">
      <dsp:nvSpPr>
        <dsp:cNvPr id="0" name=""/>
        <dsp:cNvSpPr/>
      </dsp:nvSpPr>
      <dsp:spPr>
        <a:xfrm>
          <a:off x="0" y="565695"/>
          <a:ext cx="2376572" cy="3072454"/>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0418146-EC98-984D-A31B-F71B70615D67}">
      <dsp:nvSpPr>
        <dsp:cNvPr id="0" name=""/>
        <dsp:cNvSpPr/>
      </dsp:nvSpPr>
      <dsp:spPr>
        <a:xfrm>
          <a:off x="264063" y="816555"/>
          <a:ext cx="2376572" cy="3072454"/>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baseline="0"/>
            <a:t>To write only what they know</a:t>
          </a:r>
          <a:endParaRPr lang="en-US" sz="1800" kern="1200"/>
        </a:p>
      </dsp:txBody>
      <dsp:txXfrm>
        <a:off x="333670" y="886162"/>
        <a:ext cx="2237358" cy="2933240"/>
      </dsp:txXfrm>
    </dsp:sp>
    <dsp:sp modelId="{7A6E5650-194B-7244-BFC6-DB51E03ED6A5}">
      <dsp:nvSpPr>
        <dsp:cNvPr id="0" name=""/>
        <dsp:cNvSpPr/>
      </dsp:nvSpPr>
      <dsp:spPr>
        <a:xfrm>
          <a:off x="2904699" y="565695"/>
          <a:ext cx="2376572" cy="3072454"/>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BB57225-AB19-5845-8B47-E2CFCF274053}">
      <dsp:nvSpPr>
        <dsp:cNvPr id="0" name=""/>
        <dsp:cNvSpPr/>
      </dsp:nvSpPr>
      <dsp:spPr>
        <a:xfrm>
          <a:off x="3168763" y="816555"/>
          <a:ext cx="2376572" cy="3072454"/>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baseline="0" dirty="0"/>
            <a:t>To write about difficult personal situations before the student is ready to explore them</a:t>
          </a:r>
          <a:endParaRPr lang="en-US" sz="1800" kern="1200" dirty="0"/>
        </a:p>
      </dsp:txBody>
      <dsp:txXfrm>
        <a:off x="3238370" y="886162"/>
        <a:ext cx="2237358" cy="2933240"/>
      </dsp:txXfrm>
    </dsp:sp>
    <dsp:sp modelId="{9181F841-91A6-2C4C-ACA4-B53DA674FE8A}">
      <dsp:nvSpPr>
        <dsp:cNvPr id="0" name=""/>
        <dsp:cNvSpPr/>
      </dsp:nvSpPr>
      <dsp:spPr>
        <a:xfrm>
          <a:off x="5809399" y="565695"/>
          <a:ext cx="2376572" cy="3072454"/>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6BA151F-F0C2-6843-9897-DEF95EE0FBCB}">
      <dsp:nvSpPr>
        <dsp:cNvPr id="0" name=""/>
        <dsp:cNvSpPr/>
      </dsp:nvSpPr>
      <dsp:spPr>
        <a:xfrm>
          <a:off x="6073463" y="816555"/>
          <a:ext cx="2376572" cy="3072454"/>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baseline="0" dirty="0"/>
            <a:t>To show work to their roommates or family members without thought</a:t>
          </a:r>
          <a:endParaRPr lang="en-US" sz="1800" kern="1200" dirty="0"/>
        </a:p>
      </dsp:txBody>
      <dsp:txXfrm>
        <a:off x="6143070" y="886162"/>
        <a:ext cx="2237358" cy="29332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29868-0EAC-6B46-BB69-1A4FEE3D6379}">
      <dsp:nvSpPr>
        <dsp:cNvPr id="0" name=""/>
        <dsp:cNvSpPr/>
      </dsp:nvSpPr>
      <dsp:spPr>
        <a:xfrm>
          <a:off x="0" y="0"/>
          <a:ext cx="6729643" cy="992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dirty="0">
              <a:solidFill>
                <a:schemeClr val="tx1"/>
              </a:solidFill>
            </a:rPr>
            <a:t>What inspired a reaction in you as a reader</a:t>
          </a:r>
          <a:endParaRPr lang="en-US" sz="1800" kern="1200" dirty="0">
            <a:solidFill>
              <a:schemeClr val="tx1"/>
            </a:solidFill>
          </a:endParaRPr>
        </a:p>
      </dsp:txBody>
      <dsp:txXfrm>
        <a:off x="48433" y="48433"/>
        <a:ext cx="6632777" cy="895294"/>
      </dsp:txXfrm>
    </dsp:sp>
    <dsp:sp modelId="{66FE2CF0-08C9-3B47-8A0B-47F199C4C0EE}">
      <dsp:nvSpPr>
        <dsp:cNvPr id="0" name=""/>
        <dsp:cNvSpPr/>
      </dsp:nvSpPr>
      <dsp:spPr>
        <a:xfrm>
          <a:off x="0" y="1155366"/>
          <a:ext cx="6729643" cy="992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solidFill>
                <a:schemeClr val="tx1"/>
              </a:solidFill>
            </a:rPr>
            <a:t>To read, read, and read some more</a:t>
          </a:r>
          <a:endParaRPr lang="en-US" sz="1800" kern="1200">
            <a:solidFill>
              <a:schemeClr val="tx1"/>
            </a:solidFill>
          </a:endParaRPr>
        </a:p>
      </dsp:txBody>
      <dsp:txXfrm>
        <a:off x="48433" y="1203799"/>
        <a:ext cx="6632777" cy="895294"/>
      </dsp:txXfrm>
    </dsp:sp>
    <dsp:sp modelId="{F728B097-9C9C-AC4C-9DDB-CBBF482F4C8A}">
      <dsp:nvSpPr>
        <dsp:cNvPr id="0" name=""/>
        <dsp:cNvSpPr/>
      </dsp:nvSpPr>
      <dsp:spPr>
        <a:xfrm>
          <a:off x="0" y="2300166"/>
          <a:ext cx="6729643" cy="992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solidFill>
                <a:schemeClr val="tx1"/>
              </a:solidFill>
            </a:rPr>
            <a:t>To find writers whose work they admire</a:t>
          </a:r>
          <a:endParaRPr lang="en-US" sz="1800" kern="1200">
            <a:solidFill>
              <a:schemeClr val="tx1"/>
            </a:solidFill>
          </a:endParaRPr>
        </a:p>
      </dsp:txBody>
      <dsp:txXfrm>
        <a:off x="48433" y="2348599"/>
        <a:ext cx="6632777" cy="895294"/>
      </dsp:txXfrm>
    </dsp:sp>
    <dsp:sp modelId="{4D7B794C-31D9-CB4F-8643-3DCDF0886094}">
      <dsp:nvSpPr>
        <dsp:cNvPr id="0" name=""/>
        <dsp:cNvSpPr/>
      </dsp:nvSpPr>
      <dsp:spPr>
        <a:xfrm>
          <a:off x="0" y="3444966"/>
          <a:ext cx="6729643" cy="992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solidFill>
                <a:schemeClr val="tx1"/>
              </a:solidFill>
            </a:rPr>
            <a:t>To write what they </a:t>
          </a:r>
          <a:r>
            <a:rPr lang="en-US" sz="1800" b="1" i="1" kern="1200" baseline="0">
              <a:solidFill>
                <a:schemeClr val="tx1"/>
              </a:solidFill>
            </a:rPr>
            <a:t>see, hear, taste, touch, and smell</a:t>
          </a:r>
          <a:r>
            <a:rPr lang="en-US" sz="1800" b="1" i="0" kern="1200" baseline="0">
              <a:solidFill>
                <a:schemeClr val="tx1"/>
              </a:solidFill>
            </a:rPr>
            <a:t> in every scene or poem</a:t>
          </a:r>
          <a:endParaRPr lang="en-US" sz="1800" kern="1200">
            <a:solidFill>
              <a:schemeClr val="tx1"/>
            </a:solidFill>
          </a:endParaRPr>
        </a:p>
      </dsp:txBody>
      <dsp:txXfrm>
        <a:off x="48433" y="3493399"/>
        <a:ext cx="6632777" cy="895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0E42A-386E-1647-BF28-AEB7E39C6BBD}">
      <dsp:nvSpPr>
        <dsp:cNvPr id="0" name=""/>
        <dsp:cNvSpPr/>
      </dsp:nvSpPr>
      <dsp:spPr>
        <a:xfrm>
          <a:off x="0" y="451797"/>
          <a:ext cx="4863340" cy="756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7BD1D51-6E43-7547-B8AD-21E23E4B7BD6}">
      <dsp:nvSpPr>
        <dsp:cNvPr id="0" name=""/>
        <dsp:cNvSpPr/>
      </dsp:nvSpPr>
      <dsp:spPr>
        <a:xfrm>
          <a:off x="243167" y="8997"/>
          <a:ext cx="3404338" cy="8856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676" tIns="0" rIns="128676" bIns="0" numCol="1" spcCol="1270" anchor="ctr" anchorCtr="0">
          <a:noAutofit/>
        </a:bodyPr>
        <a:lstStyle/>
        <a:p>
          <a:pPr marL="0" lvl="0" indent="0" algn="l" defTabSz="800100">
            <a:lnSpc>
              <a:spcPct val="90000"/>
            </a:lnSpc>
            <a:spcBef>
              <a:spcPct val="0"/>
            </a:spcBef>
            <a:spcAft>
              <a:spcPct val="35000"/>
            </a:spcAft>
            <a:buNone/>
          </a:pPr>
          <a:r>
            <a:rPr lang="en-US" sz="1800" kern="1200"/>
            <a:t>The lake was a mirror.</a:t>
          </a:r>
        </a:p>
      </dsp:txBody>
      <dsp:txXfrm>
        <a:off x="286398" y="52228"/>
        <a:ext cx="3317876" cy="799138"/>
      </dsp:txXfrm>
    </dsp:sp>
    <dsp:sp modelId="{08ED262B-B16F-8C4E-A2BB-0BD4EF7C7FC0}">
      <dsp:nvSpPr>
        <dsp:cNvPr id="0" name=""/>
        <dsp:cNvSpPr/>
      </dsp:nvSpPr>
      <dsp:spPr>
        <a:xfrm>
          <a:off x="0" y="1812597"/>
          <a:ext cx="4863340" cy="756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5168BD8-FD5F-0B49-8236-B27076D465AC}">
      <dsp:nvSpPr>
        <dsp:cNvPr id="0" name=""/>
        <dsp:cNvSpPr/>
      </dsp:nvSpPr>
      <dsp:spPr>
        <a:xfrm>
          <a:off x="243167" y="1369797"/>
          <a:ext cx="3404338" cy="8856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676" tIns="0" rIns="128676" bIns="0" numCol="1" spcCol="1270" anchor="ctr" anchorCtr="0">
          <a:noAutofit/>
        </a:bodyPr>
        <a:lstStyle/>
        <a:p>
          <a:pPr marL="0" lvl="0" indent="0" algn="l" defTabSz="800100">
            <a:lnSpc>
              <a:spcPct val="90000"/>
            </a:lnSpc>
            <a:spcBef>
              <a:spcPct val="0"/>
            </a:spcBef>
            <a:spcAft>
              <a:spcPct val="35000"/>
            </a:spcAft>
            <a:buNone/>
          </a:pPr>
          <a:r>
            <a:rPr lang="en-US" sz="1800" kern="1200" dirty="0"/>
            <a:t>Her skin was like porcelain.</a:t>
          </a:r>
        </a:p>
      </dsp:txBody>
      <dsp:txXfrm>
        <a:off x="286398" y="1413028"/>
        <a:ext cx="3317876" cy="799138"/>
      </dsp:txXfrm>
    </dsp:sp>
    <dsp:sp modelId="{2FBE9469-4A3B-3148-90E6-D276BA893357}">
      <dsp:nvSpPr>
        <dsp:cNvPr id="0" name=""/>
        <dsp:cNvSpPr/>
      </dsp:nvSpPr>
      <dsp:spPr>
        <a:xfrm>
          <a:off x="0" y="3173396"/>
          <a:ext cx="4863340" cy="756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516894E-F491-9543-A620-5A0974D78CB0}">
      <dsp:nvSpPr>
        <dsp:cNvPr id="0" name=""/>
        <dsp:cNvSpPr/>
      </dsp:nvSpPr>
      <dsp:spPr>
        <a:xfrm>
          <a:off x="243167" y="2730597"/>
          <a:ext cx="3404338" cy="8856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676" tIns="0" rIns="128676" bIns="0" numCol="1" spcCol="1270" anchor="ctr" anchorCtr="0">
          <a:noAutofit/>
        </a:bodyPr>
        <a:lstStyle/>
        <a:p>
          <a:pPr marL="0" lvl="0" indent="0" algn="l" defTabSz="800100">
            <a:lnSpc>
              <a:spcPct val="90000"/>
            </a:lnSpc>
            <a:spcBef>
              <a:spcPct val="0"/>
            </a:spcBef>
            <a:spcAft>
              <a:spcPct val="35000"/>
            </a:spcAft>
            <a:buNone/>
          </a:pPr>
          <a:r>
            <a:rPr lang="en-US" sz="1800" kern="1200"/>
            <a:t>The sunset looked like fire.</a:t>
          </a:r>
        </a:p>
      </dsp:txBody>
      <dsp:txXfrm>
        <a:off x="286398" y="2773828"/>
        <a:ext cx="3317876" cy="799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93F9F-627B-4BC6-8614-E8636F128125}">
      <dsp:nvSpPr>
        <dsp:cNvPr id="0" name=""/>
        <dsp:cNvSpPr/>
      </dsp:nvSpPr>
      <dsp:spPr>
        <a:xfrm>
          <a:off x="290531" y="828550"/>
          <a:ext cx="1956057" cy="19033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7F8023-09C7-4910-83BD-D81AE7DDA0B8}">
      <dsp:nvSpPr>
        <dsp:cNvPr id="0" name=""/>
        <dsp:cNvSpPr/>
      </dsp:nvSpPr>
      <dsp:spPr>
        <a:xfrm>
          <a:off x="0" y="2657037"/>
          <a:ext cx="2516134" cy="4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b="1"/>
          </a:pPr>
          <a:r>
            <a:rPr lang="en-US" sz="1800" b="1" i="0" kern="1200" baseline="0" dirty="0"/>
            <a:t>Brainstorm images to replace abstractions</a:t>
          </a:r>
          <a:endParaRPr lang="en-US" sz="1800" kern="1200" dirty="0"/>
        </a:p>
      </dsp:txBody>
      <dsp:txXfrm>
        <a:off x="0" y="2657037"/>
        <a:ext cx="2516134" cy="472236"/>
      </dsp:txXfrm>
    </dsp:sp>
    <dsp:sp modelId="{C1D06A07-0F18-4C45-BB7F-3FB57F2808FF}">
      <dsp:nvSpPr>
        <dsp:cNvPr id="0" name=""/>
        <dsp:cNvSpPr/>
      </dsp:nvSpPr>
      <dsp:spPr>
        <a:xfrm>
          <a:off x="0" y="3280570"/>
          <a:ext cx="2516134" cy="807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baseline="0" dirty="0"/>
            <a:t>What colors, objects, or images evoke “despair” without needing to use that word?</a:t>
          </a:r>
          <a:endParaRPr lang="en-US" sz="1800" kern="1200" dirty="0"/>
        </a:p>
      </dsp:txBody>
      <dsp:txXfrm>
        <a:off x="0" y="3280570"/>
        <a:ext cx="2516134" cy="807065"/>
      </dsp:txXfrm>
    </dsp:sp>
    <dsp:sp modelId="{9A39E88E-94E8-4DFE-8362-39426F20EA5B}">
      <dsp:nvSpPr>
        <dsp:cNvPr id="0" name=""/>
        <dsp:cNvSpPr/>
      </dsp:nvSpPr>
      <dsp:spPr>
        <a:xfrm>
          <a:off x="3273888" y="649644"/>
          <a:ext cx="1894104" cy="1825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34D994-E005-425E-A4D6-77EEE7F92B3D}">
      <dsp:nvSpPr>
        <dsp:cNvPr id="0" name=""/>
        <dsp:cNvSpPr/>
      </dsp:nvSpPr>
      <dsp:spPr>
        <a:xfrm>
          <a:off x="2962874" y="2667732"/>
          <a:ext cx="2516134" cy="4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b="1"/>
          </a:pPr>
          <a:r>
            <a:rPr lang="en-US" sz="1800" b="1" i="0" kern="1200" baseline="0" dirty="0"/>
            <a:t>Talke about the emotion or story behind the poem</a:t>
          </a:r>
          <a:endParaRPr lang="en-US" sz="1800" kern="1200" dirty="0"/>
        </a:p>
      </dsp:txBody>
      <dsp:txXfrm>
        <a:off x="2962874" y="2667732"/>
        <a:ext cx="2516134" cy="472236"/>
      </dsp:txXfrm>
    </dsp:sp>
    <dsp:sp modelId="{2BD4E216-5D9D-40B4-B7E2-5830B18A4AE2}">
      <dsp:nvSpPr>
        <dsp:cNvPr id="0" name=""/>
        <dsp:cNvSpPr/>
      </dsp:nvSpPr>
      <dsp:spPr>
        <a:xfrm>
          <a:off x="2966950" y="2940401"/>
          <a:ext cx="2516134" cy="525443"/>
        </a:xfrm>
        <a:prstGeom prst="rect">
          <a:avLst/>
        </a:prstGeom>
        <a:noFill/>
        <a:ln>
          <a:noFill/>
        </a:ln>
        <a:effectLst/>
      </dsp:spPr>
      <dsp:style>
        <a:lnRef idx="0">
          <a:scrgbClr r="0" g="0" b="0"/>
        </a:lnRef>
        <a:fillRef idx="0">
          <a:scrgbClr r="0" g="0" b="0"/>
        </a:fillRef>
        <a:effectRef idx="0">
          <a:scrgbClr r="0" g="0" b="0"/>
        </a:effectRef>
        <a:fontRef idx="minor"/>
      </dsp:style>
    </dsp:sp>
    <dsp:sp modelId="{EAEAD4C4-696F-423D-8401-51344F3671D8}">
      <dsp:nvSpPr>
        <dsp:cNvPr id="0" name=""/>
        <dsp:cNvSpPr/>
      </dsp:nvSpPr>
      <dsp:spPr>
        <a:xfrm>
          <a:off x="6180558" y="984096"/>
          <a:ext cx="2001833" cy="18444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200070-4339-4A76-957E-57EC70FCFD50}">
      <dsp:nvSpPr>
        <dsp:cNvPr id="0" name=""/>
        <dsp:cNvSpPr/>
      </dsp:nvSpPr>
      <dsp:spPr>
        <a:xfrm>
          <a:off x="5933900" y="2631941"/>
          <a:ext cx="2516134" cy="472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b="1"/>
          </a:pPr>
          <a:r>
            <a:rPr lang="en-US" sz="1800" b="1" i="0" kern="1200" baseline="0" dirty="0"/>
            <a:t>Examine the “placeholders”</a:t>
          </a:r>
          <a:endParaRPr lang="en-US" sz="1800" kern="1200" dirty="0"/>
        </a:p>
      </dsp:txBody>
      <dsp:txXfrm>
        <a:off x="5933900" y="2631941"/>
        <a:ext cx="2516134" cy="472236"/>
      </dsp:txXfrm>
    </dsp:sp>
    <dsp:sp modelId="{FB6C2694-95E7-4BC4-8371-95005A1700E4}">
      <dsp:nvSpPr>
        <dsp:cNvPr id="0" name=""/>
        <dsp:cNvSpPr/>
      </dsp:nvSpPr>
      <dsp:spPr>
        <a:xfrm>
          <a:off x="5933900" y="3270136"/>
          <a:ext cx="2516134" cy="52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baseline="0" dirty="0"/>
            <a:t>What were they </a:t>
          </a:r>
          <a:r>
            <a:rPr lang="en-US" sz="1800" b="0" i="1" kern="1200" baseline="0" dirty="0"/>
            <a:t>really</a:t>
          </a:r>
          <a:r>
            <a:rPr lang="en-US" sz="1800" b="0" i="0" kern="1200" baseline="0" dirty="0"/>
            <a:t> getting at there?</a:t>
          </a:r>
          <a:endParaRPr lang="en-US" sz="1800" kern="1200" dirty="0"/>
        </a:p>
      </dsp:txBody>
      <dsp:txXfrm>
        <a:off x="5933900" y="3270136"/>
        <a:ext cx="2516134" cy="5254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0C22E-33E6-4FFC-A423-B7431314F3D7}">
      <dsp:nvSpPr>
        <dsp:cNvPr id="0" name=""/>
        <dsp:cNvSpPr/>
      </dsp:nvSpPr>
      <dsp:spPr>
        <a:xfrm>
          <a:off x="0" y="457"/>
          <a:ext cx="4997195" cy="10698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112F81-965F-4155-967C-B294283E6F34}">
      <dsp:nvSpPr>
        <dsp:cNvPr id="0" name=""/>
        <dsp:cNvSpPr/>
      </dsp:nvSpPr>
      <dsp:spPr>
        <a:xfrm>
          <a:off x="89670" y="176980"/>
          <a:ext cx="1056279" cy="7167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3EAD25-F2F7-4265-A63D-C5C712945D2F}">
      <dsp:nvSpPr>
        <dsp:cNvPr id="0" name=""/>
        <dsp:cNvSpPr/>
      </dsp:nvSpPr>
      <dsp:spPr>
        <a:xfrm>
          <a:off x="1235620" y="457"/>
          <a:ext cx="3761574" cy="1069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21" tIns="113221" rIns="113221" bIns="113221" numCol="1" spcCol="1270" anchor="ctr" anchorCtr="0">
          <a:noAutofit/>
        </a:bodyPr>
        <a:lstStyle/>
        <a:p>
          <a:pPr marL="0" lvl="0" indent="0" algn="l" defTabSz="800100">
            <a:lnSpc>
              <a:spcPct val="90000"/>
            </a:lnSpc>
            <a:spcBef>
              <a:spcPct val="0"/>
            </a:spcBef>
            <a:spcAft>
              <a:spcPct val="35000"/>
            </a:spcAft>
            <a:buNone/>
          </a:pPr>
          <a:r>
            <a:rPr lang="en-US" sz="1800" b="1" i="0" kern="1200" baseline="0"/>
            <a:t>Describe one thing in detail, then stop.</a:t>
          </a:r>
          <a:endParaRPr lang="en-US" sz="1800" kern="1200"/>
        </a:p>
      </dsp:txBody>
      <dsp:txXfrm>
        <a:off x="1235620" y="457"/>
        <a:ext cx="3761574" cy="1069801"/>
      </dsp:txXfrm>
    </dsp:sp>
    <dsp:sp modelId="{AC192B66-4B5E-4FAE-8725-745881787398}">
      <dsp:nvSpPr>
        <dsp:cNvPr id="0" name=""/>
        <dsp:cNvSpPr/>
      </dsp:nvSpPr>
      <dsp:spPr>
        <a:xfrm>
          <a:off x="0" y="1337708"/>
          <a:ext cx="4997195" cy="10698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5DC608-9563-41ED-86CC-B2F2CB754C50}">
      <dsp:nvSpPr>
        <dsp:cNvPr id="0" name=""/>
        <dsp:cNvSpPr/>
      </dsp:nvSpPr>
      <dsp:spPr>
        <a:xfrm>
          <a:off x="133914" y="1489587"/>
          <a:ext cx="967790" cy="7660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E81E2F-C343-4A79-8EC2-1AB91C892CDA}">
      <dsp:nvSpPr>
        <dsp:cNvPr id="0" name=""/>
        <dsp:cNvSpPr/>
      </dsp:nvSpPr>
      <dsp:spPr>
        <a:xfrm>
          <a:off x="1235620" y="1337708"/>
          <a:ext cx="3761574" cy="1069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21" tIns="113221" rIns="113221" bIns="113221" numCol="1" spcCol="1270" anchor="ctr" anchorCtr="0">
          <a:noAutofit/>
        </a:bodyPr>
        <a:lstStyle/>
        <a:p>
          <a:pPr marL="0" lvl="0" indent="0" algn="l" defTabSz="800100">
            <a:lnSpc>
              <a:spcPct val="90000"/>
            </a:lnSpc>
            <a:spcBef>
              <a:spcPct val="0"/>
            </a:spcBef>
            <a:spcAft>
              <a:spcPct val="35000"/>
            </a:spcAft>
            <a:buNone/>
          </a:pPr>
          <a:r>
            <a:rPr lang="en-US" sz="1800" b="1" i="0" kern="1200" baseline="0"/>
            <a:t>Write poems that leave you with a “so what?” feeling</a:t>
          </a:r>
          <a:endParaRPr lang="en-US" sz="1800" kern="1200"/>
        </a:p>
      </dsp:txBody>
      <dsp:txXfrm>
        <a:off x="1235620" y="1337708"/>
        <a:ext cx="3761574" cy="1069801"/>
      </dsp:txXfrm>
    </dsp:sp>
    <dsp:sp modelId="{F92A3E02-1509-4EE2-8540-E0F27B41D68A}">
      <dsp:nvSpPr>
        <dsp:cNvPr id="0" name=""/>
        <dsp:cNvSpPr/>
      </dsp:nvSpPr>
      <dsp:spPr>
        <a:xfrm>
          <a:off x="0" y="2674960"/>
          <a:ext cx="4997195" cy="10698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4EE605-94A4-4B70-A8FB-9F1646ABAD48}">
      <dsp:nvSpPr>
        <dsp:cNvPr id="0" name=""/>
        <dsp:cNvSpPr/>
      </dsp:nvSpPr>
      <dsp:spPr>
        <a:xfrm>
          <a:off x="148665" y="2816942"/>
          <a:ext cx="938289" cy="785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828FD2-220F-4CD7-83E4-AAA0D870FE6B}">
      <dsp:nvSpPr>
        <dsp:cNvPr id="0" name=""/>
        <dsp:cNvSpPr/>
      </dsp:nvSpPr>
      <dsp:spPr>
        <a:xfrm>
          <a:off x="1235620" y="2674960"/>
          <a:ext cx="3761574" cy="1069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21" tIns="113221" rIns="113221" bIns="113221" numCol="1" spcCol="1270" anchor="ctr" anchorCtr="0">
          <a:noAutofit/>
        </a:bodyPr>
        <a:lstStyle/>
        <a:p>
          <a:pPr marL="0" lvl="0" indent="0" algn="l" defTabSz="800100">
            <a:lnSpc>
              <a:spcPct val="90000"/>
            </a:lnSpc>
            <a:spcBef>
              <a:spcPct val="0"/>
            </a:spcBef>
            <a:spcAft>
              <a:spcPct val="35000"/>
            </a:spcAft>
            <a:buNone/>
          </a:pPr>
          <a:r>
            <a:rPr lang="en-US" sz="1800" b="1" i="0" kern="1200" baseline="0"/>
            <a:t>Still be searching for subjects that deeply interest them</a:t>
          </a:r>
          <a:endParaRPr lang="en-US" sz="1800" kern="1200"/>
        </a:p>
      </dsp:txBody>
      <dsp:txXfrm>
        <a:off x="1235620" y="2674960"/>
        <a:ext cx="3761574" cy="10698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B7642-E6F2-4A2B-B06A-DEA5CBEEEDE0}">
      <dsp:nvSpPr>
        <dsp:cNvPr id="0" name=""/>
        <dsp:cNvSpPr/>
      </dsp:nvSpPr>
      <dsp:spPr>
        <a:xfrm>
          <a:off x="0" y="775327"/>
          <a:ext cx="8450036" cy="178814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B1B47-250C-45C6-ACF1-E0304A8E35BA}">
      <dsp:nvSpPr>
        <dsp:cNvPr id="0" name=""/>
        <dsp:cNvSpPr/>
      </dsp:nvSpPr>
      <dsp:spPr>
        <a:xfrm>
          <a:off x="499578" y="1274228"/>
          <a:ext cx="908324" cy="9083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B23AC4-F24A-4092-9990-A76D4852655C}">
      <dsp:nvSpPr>
        <dsp:cNvPr id="0" name=""/>
        <dsp:cNvSpPr/>
      </dsp:nvSpPr>
      <dsp:spPr>
        <a:xfrm>
          <a:off x="1774343" y="814170"/>
          <a:ext cx="1653265" cy="1651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84" tIns="174784" rIns="174784" bIns="174784" numCol="1" spcCol="1270" anchor="ctr" anchorCtr="0">
          <a:noAutofit/>
        </a:bodyPr>
        <a:lstStyle/>
        <a:p>
          <a:pPr marL="0" lvl="0" indent="0" algn="l" defTabSz="800100">
            <a:lnSpc>
              <a:spcPct val="90000"/>
            </a:lnSpc>
            <a:spcBef>
              <a:spcPct val="0"/>
            </a:spcBef>
            <a:spcAft>
              <a:spcPct val="35000"/>
            </a:spcAft>
            <a:buNone/>
          </a:pPr>
          <a:r>
            <a:rPr lang="en-US" sz="1800" b="1" i="0" kern="1200" baseline="0" dirty="0"/>
            <a:t>Richard Hugo’s two poetic subjects:</a:t>
          </a:r>
          <a:endParaRPr lang="en-US" sz="1800" kern="1200" dirty="0"/>
        </a:p>
      </dsp:txBody>
      <dsp:txXfrm>
        <a:off x="1774343" y="814170"/>
        <a:ext cx="1653265" cy="1651498"/>
      </dsp:txXfrm>
    </dsp:sp>
    <dsp:sp modelId="{58F91786-47DC-430D-9F5C-BC09C7777960}">
      <dsp:nvSpPr>
        <dsp:cNvPr id="0" name=""/>
        <dsp:cNvSpPr/>
      </dsp:nvSpPr>
      <dsp:spPr>
        <a:xfrm>
          <a:off x="4123141" y="843683"/>
          <a:ext cx="3784978" cy="1651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84" tIns="174784" rIns="174784" bIns="174784"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1" i="0" kern="1200" baseline="0" dirty="0"/>
            <a:t>1. Triggering subject: </a:t>
          </a:r>
          <a:r>
            <a:rPr lang="en-US" sz="1800" b="0" i="0" kern="1200" baseline="0" dirty="0"/>
            <a:t>what got the writer started</a:t>
          </a:r>
          <a:endParaRPr lang="en-US" sz="1800" kern="1200" dirty="0"/>
        </a:p>
        <a:p>
          <a:pPr marL="0" lvl="0" indent="0" algn="l" defTabSz="800100">
            <a:lnSpc>
              <a:spcPct val="90000"/>
            </a:lnSpc>
            <a:spcBef>
              <a:spcPct val="0"/>
            </a:spcBef>
            <a:spcAft>
              <a:spcPct val="35000"/>
            </a:spcAft>
            <a:buFont typeface="Arial" panose="020B0604020202020204" pitchFamily="34" charset="0"/>
            <a:buNone/>
          </a:pPr>
          <a:r>
            <a:rPr lang="en-US" sz="1800" b="1" i="0" kern="1200" baseline="0" dirty="0"/>
            <a:t>2. Found subject:</a:t>
          </a:r>
          <a:r>
            <a:rPr lang="en-US" sz="1800" b="0" i="0" kern="1200" baseline="0" dirty="0"/>
            <a:t> what the writer discovered while writing</a:t>
          </a:r>
          <a:endParaRPr lang="en-US" sz="1800" kern="1200" dirty="0"/>
        </a:p>
      </dsp:txBody>
      <dsp:txXfrm>
        <a:off x="4123141" y="843683"/>
        <a:ext cx="3784978" cy="1651498"/>
      </dsp:txXfrm>
    </dsp:sp>
    <dsp:sp modelId="{DDAD3E19-65F0-4D86-9B3D-63C14759E6D4}">
      <dsp:nvSpPr>
        <dsp:cNvPr id="0" name=""/>
        <dsp:cNvSpPr/>
      </dsp:nvSpPr>
      <dsp:spPr>
        <a:xfrm>
          <a:off x="0" y="3050101"/>
          <a:ext cx="8450036" cy="165149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DE9AD-E418-4203-ADF7-07B1D3CE9674}">
      <dsp:nvSpPr>
        <dsp:cNvPr id="0" name=""/>
        <dsp:cNvSpPr/>
      </dsp:nvSpPr>
      <dsp:spPr>
        <a:xfrm>
          <a:off x="499578" y="3406924"/>
          <a:ext cx="908324" cy="9083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C17785-E348-4186-861D-91B0AECD297F}">
      <dsp:nvSpPr>
        <dsp:cNvPr id="0" name=""/>
        <dsp:cNvSpPr/>
      </dsp:nvSpPr>
      <dsp:spPr>
        <a:xfrm>
          <a:off x="1907480" y="3035337"/>
          <a:ext cx="6540690" cy="1651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84" tIns="174784" rIns="174784" bIns="174784" numCol="1" spcCol="1270" anchor="ctr" anchorCtr="0">
          <a:noAutofit/>
        </a:bodyPr>
        <a:lstStyle/>
        <a:p>
          <a:pPr marL="0" lvl="0" indent="0" algn="l" defTabSz="800100">
            <a:lnSpc>
              <a:spcPct val="90000"/>
            </a:lnSpc>
            <a:spcBef>
              <a:spcPct val="0"/>
            </a:spcBef>
            <a:spcAft>
              <a:spcPct val="35000"/>
            </a:spcAft>
            <a:buNone/>
          </a:pPr>
          <a:r>
            <a:rPr lang="en-US" sz="1800" b="1" i="0" kern="1200" baseline="0"/>
            <a:t>Encourage poets to free associate subjects, images, and ideas as they write</a:t>
          </a:r>
          <a:endParaRPr lang="en-US" sz="1800" kern="1200"/>
        </a:p>
      </dsp:txBody>
      <dsp:txXfrm>
        <a:off x="1907480" y="3035337"/>
        <a:ext cx="6540690" cy="16514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2E4D9-2757-3946-AD31-442707BBDB77}">
      <dsp:nvSpPr>
        <dsp:cNvPr id="0" name=""/>
        <dsp:cNvSpPr/>
      </dsp:nvSpPr>
      <dsp:spPr>
        <a:xfrm>
          <a:off x="0" y="378907"/>
          <a:ext cx="2640636" cy="369689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5874" tIns="330200" rIns="205874" bIns="330200" numCol="1" spcCol="1270" anchor="t" anchorCtr="0">
          <a:noAutofit/>
        </a:bodyPr>
        <a:lstStyle/>
        <a:p>
          <a:pPr marL="0" lvl="0" indent="0" algn="l" defTabSz="844550">
            <a:lnSpc>
              <a:spcPct val="90000"/>
            </a:lnSpc>
            <a:spcBef>
              <a:spcPct val="0"/>
            </a:spcBef>
            <a:spcAft>
              <a:spcPct val="35000"/>
            </a:spcAft>
            <a:buNone/>
          </a:pPr>
          <a:r>
            <a:rPr lang="en-US" sz="1900" b="1" i="0" kern="1200" baseline="0"/>
            <a:t>Write about personal experiences</a:t>
          </a:r>
          <a:endParaRPr lang="en-US" sz="1900" kern="1200"/>
        </a:p>
      </dsp:txBody>
      <dsp:txXfrm>
        <a:off x="0" y="1783726"/>
        <a:ext cx="2640636" cy="2218134"/>
      </dsp:txXfrm>
    </dsp:sp>
    <dsp:sp modelId="{9D91EF4C-DFA9-AC4B-A79F-AD232649DDBB}">
      <dsp:nvSpPr>
        <dsp:cNvPr id="0" name=""/>
        <dsp:cNvSpPr/>
      </dsp:nvSpPr>
      <dsp:spPr>
        <a:xfrm>
          <a:off x="765784" y="748596"/>
          <a:ext cx="1109067" cy="110906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6467" tIns="12700" rIns="8646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28203" y="911015"/>
        <a:ext cx="784229" cy="784229"/>
      </dsp:txXfrm>
    </dsp:sp>
    <dsp:sp modelId="{9A047AA5-AB47-E341-9B36-14ED50E9759D}">
      <dsp:nvSpPr>
        <dsp:cNvPr id="0" name=""/>
        <dsp:cNvSpPr/>
      </dsp:nvSpPr>
      <dsp:spPr>
        <a:xfrm>
          <a:off x="0" y="4075726"/>
          <a:ext cx="2640636"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3C0F410-CFF2-6241-8AD0-932333F687E7}">
      <dsp:nvSpPr>
        <dsp:cNvPr id="0" name=""/>
        <dsp:cNvSpPr/>
      </dsp:nvSpPr>
      <dsp:spPr>
        <a:xfrm>
          <a:off x="2904699" y="378907"/>
          <a:ext cx="2640636" cy="369689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5874" tIns="330200" rIns="205874" bIns="330200" numCol="1" spcCol="1270" anchor="t" anchorCtr="0">
          <a:noAutofit/>
        </a:bodyPr>
        <a:lstStyle/>
        <a:p>
          <a:pPr marL="0" lvl="0" indent="0" algn="l" defTabSz="844550">
            <a:lnSpc>
              <a:spcPct val="90000"/>
            </a:lnSpc>
            <a:spcBef>
              <a:spcPct val="0"/>
            </a:spcBef>
            <a:spcAft>
              <a:spcPct val="35000"/>
            </a:spcAft>
            <a:buNone/>
          </a:pPr>
          <a:r>
            <a:rPr lang="en-US" sz="1900" b="1" i="0" kern="1200" baseline="0"/>
            <a:t>Write about family or significant others</a:t>
          </a:r>
          <a:endParaRPr lang="en-US" sz="1900" kern="1200"/>
        </a:p>
      </dsp:txBody>
      <dsp:txXfrm>
        <a:off x="2904699" y="1783726"/>
        <a:ext cx="2640636" cy="2218134"/>
      </dsp:txXfrm>
    </dsp:sp>
    <dsp:sp modelId="{A1D08086-E914-E943-B9DF-EB3D71F4B28F}">
      <dsp:nvSpPr>
        <dsp:cNvPr id="0" name=""/>
        <dsp:cNvSpPr/>
      </dsp:nvSpPr>
      <dsp:spPr>
        <a:xfrm>
          <a:off x="3670484" y="748596"/>
          <a:ext cx="1109067" cy="110906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6467" tIns="12700" rIns="8646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832903" y="911015"/>
        <a:ext cx="784229" cy="784229"/>
      </dsp:txXfrm>
    </dsp:sp>
    <dsp:sp modelId="{781F1A08-E128-E249-BD28-C4A1CFFD982A}">
      <dsp:nvSpPr>
        <dsp:cNvPr id="0" name=""/>
        <dsp:cNvSpPr/>
      </dsp:nvSpPr>
      <dsp:spPr>
        <a:xfrm>
          <a:off x="2904699" y="4075726"/>
          <a:ext cx="2640636"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2ED1363-A8F3-BF4F-8139-2E31C41008D9}">
      <dsp:nvSpPr>
        <dsp:cNvPr id="0" name=""/>
        <dsp:cNvSpPr/>
      </dsp:nvSpPr>
      <dsp:spPr>
        <a:xfrm>
          <a:off x="5809399" y="378907"/>
          <a:ext cx="2640636" cy="369689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5874" tIns="330200" rIns="205874" bIns="330200" numCol="1" spcCol="1270" anchor="t" anchorCtr="0">
          <a:noAutofit/>
        </a:bodyPr>
        <a:lstStyle/>
        <a:p>
          <a:pPr marL="0" lvl="0" indent="0" algn="l" defTabSz="844550">
            <a:lnSpc>
              <a:spcPct val="90000"/>
            </a:lnSpc>
            <a:spcBef>
              <a:spcPct val="0"/>
            </a:spcBef>
            <a:spcAft>
              <a:spcPct val="35000"/>
            </a:spcAft>
            <a:buNone/>
          </a:pPr>
          <a:r>
            <a:rPr lang="en-US" sz="1900" b="1" i="0" kern="1200" baseline="0"/>
            <a:t>Write the equivalent of a greeting card (with seemingly genuine feeling that could apply to almost anyone)</a:t>
          </a:r>
          <a:endParaRPr lang="en-US" sz="1900" kern="1200"/>
        </a:p>
      </dsp:txBody>
      <dsp:txXfrm>
        <a:off x="5809399" y="1783726"/>
        <a:ext cx="2640636" cy="2218134"/>
      </dsp:txXfrm>
    </dsp:sp>
    <dsp:sp modelId="{A2EE8277-2465-5140-803E-A44DA321228E}">
      <dsp:nvSpPr>
        <dsp:cNvPr id="0" name=""/>
        <dsp:cNvSpPr/>
      </dsp:nvSpPr>
      <dsp:spPr>
        <a:xfrm>
          <a:off x="6575184" y="748596"/>
          <a:ext cx="1109067" cy="110906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6467" tIns="12700" rIns="8646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737603" y="911015"/>
        <a:ext cx="784229" cy="784229"/>
      </dsp:txXfrm>
    </dsp:sp>
    <dsp:sp modelId="{103879D4-501A-254F-9785-4DCBE50645BB}">
      <dsp:nvSpPr>
        <dsp:cNvPr id="0" name=""/>
        <dsp:cNvSpPr/>
      </dsp:nvSpPr>
      <dsp:spPr>
        <a:xfrm>
          <a:off x="5809399" y="4075726"/>
          <a:ext cx="2640636"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6C9C9-2E90-1248-899A-503BB9816D24}">
      <dsp:nvSpPr>
        <dsp:cNvPr id="0" name=""/>
        <dsp:cNvSpPr/>
      </dsp:nvSpPr>
      <dsp:spPr>
        <a:xfrm>
          <a:off x="0" y="0"/>
          <a:ext cx="6669220" cy="1023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t>Explore emotion through image</a:t>
          </a:r>
          <a:endParaRPr lang="en-US" sz="1800" kern="1200"/>
        </a:p>
      </dsp:txBody>
      <dsp:txXfrm>
        <a:off x="29981" y="29981"/>
        <a:ext cx="5564633" cy="963678"/>
      </dsp:txXfrm>
    </dsp:sp>
    <dsp:sp modelId="{7BA764C1-F9EC-EB4D-BB4B-61F80186F6F0}">
      <dsp:nvSpPr>
        <dsp:cNvPr id="0" name=""/>
        <dsp:cNvSpPr/>
      </dsp:nvSpPr>
      <dsp:spPr>
        <a:xfrm>
          <a:off x="588460" y="1194246"/>
          <a:ext cx="6669220" cy="1023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t>Let emotions be complex, even ambivalent</a:t>
          </a:r>
          <a:endParaRPr lang="en-US" sz="1800" kern="1200"/>
        </a:p>
      </dsp:txBody>
      <dsp:txXfrm>
        <a:off x="618441" y="1224227"/>
        <a:ext cx="5355431" cy="963678"/>
      </dsp:txXfrm>
    </dsp:sp>
    <dsp:sp modelId="{B82E2EF9-5ED1-1047-BEA4-DD39FCF1D0F9}">
      <dsp:nvSpPr>
        <dsp:cNvPr id="0" name=""/>
        <dsp:cNvSpPr/>
      </dsp:nvSpPr>
      <dsp:spPr>
        <a:xfrm>
          <a:off x="1176921" y="2388493"/>
          <a:ext cx="6669220" cy="10236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baseline="0"/>
            <a:t>Steer clear of subjects still “too close to the bone”</a:t>
          </a:r>
          <a:endParaRPr lang="en-US" sz="1800" kern="1200"/>
        </a:p>
      </dsp:txBody>
      <dsp:txXfrm>
        <a:off x="1206902" y="2418474"/>
        <a:ext cx="5355431" cy="963678"/>
      </dsp:txXfrm>
    </dsp:sp>
    <dsp:sp modelId="{5FB3A8F4-B253-CB44-8C35-3FBE7C882F76}">
      <dsp:nvSpPr>
        <dsp:cNvPr id="0" name=""/>
        <dsp:cNvSpPr/>
      </dsp:nvSpPr>
      <dsp:spPr>
        <a:xfrm>
          <a:off x="6003854" y="776260"/>
          <a:ext cx="665366" cy="66536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153561" y="776260"/>
        <a:ext cx="365952" cy="500688"/>
      </dsp:txXfrm>
    </dsp:sp>
    <dsp:sp modelId="{2D676417-B022-AA4A-B8D3-D5852091FDCC}">
      <dsp:nvSpPr>
        <dsp:cNvPr id="0" name=""/>
        <dsp:cNvSpPr/>
      </dsp:nvSpPr>
      <dsp:spPr>
        <a:xfrm>
          <a:off x="6592315" y="1963683"/>
          <a:ext cx="665366" cy="66536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742022" y="1963683"/>
        <a:ext cx="365952" cy="5006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6034C-1483-2541-895F-0594D6CC4A81}">
      <dsp:nvSpPr>
        <dsp:cNvPr id="0" name=""/>
        <dsp:cNvSpPr/>
      </dsp:nvSpPr>
      <dsp:spPr>
        <a:xfrm>
          <a:off x="6532067" y="2085710"/>
          <a:ext cx="957643" cy="455751"/>
        </a:xfrm>
        <a:custGeom>
          <a:avLst/>
          <a:gdLst/>
          <a:ahLst/>
          <a:cxnLst/>
          <a:rect l="0" t="0" r="0" b="0"/>
          <a:pathLst>
            <a:path>
              <a:moveTo>
                <a:pt x="0" y="0"/>
              </a:moveTo>
              <a:lnTo>
                <a:pt x="0" y="310581"/>
              </a:lnTo>
              <a:lnTo>
                <a:pt x="957643" y="310581"/>
              </a:lnTo>
              <a:lnTo>
                <a:pt x="957643" y="455751"/>
              </a:lnTo>
            </a:path>
          </a:pathLst>
        </a:cu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0BFA992-624A-6B4F-AEC1-6CFE77851962}">
      <dsp:nvSpPr>
        <dsp:cNvPr id="0" name=""/>
        <dsp:cNvSpPr/>
      </dsp:nvSpPr>
      <dsp:spPr>
        <a:xfrm>
          <a:off x="5574424" y="2085710"/>
          <a:ext cx="957643" cy="455751"/>
        </a:xfrm>
        <a:custGeom>
          <a:avLst/>
          <a:gdLst/>
          <a:ahLst/>
          <a:cxnLst/>
          <a:rect l="0" t="0" r="0" b="0"/>
          <a:pathLst>
            <a:path>
              <a:moveTo>
                <a:pt x="957643" y="0"/>
              </a:moveTo>
              <a:lnTo>
                <a:pt x="957643" y="310581"/>
              </a:lnTo>
              <a:lnTo>
                <a:pt x="0" y="310581"/>
              </a:lnTo>
              <a:lnTo>
                <a:pt x="0" y="455751"/>
              </a:lnTo>
            </a:path>
          </a:pathLst>
        </a:cu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C62051-4726-AA43-AFDE-54BB362129D2}">
      <dsp:nvSpPr>
        <dsp:cNvPr id="0" name=""/>
        <dsp:cNvSpPr/>
      </dsp:nvSpPr>
      <dsp:spPr>
        <a:xfrm>
          <a:off x="2681" y="294221"/>
          <a:ext cx="1567052" cy="179148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3A57A5A-5813-144F-8A2B-F150D5D3B44A}">
      <dsp:nvSpPr>
        <dsp:cNvPr id="0" name=""/>
        <dsp:cNvSpPr/>
      </dsp:nvSpPr>
      <dsp:spPr>
        <a:xfrm>
          <a:off x="176798" y="459632"/>
          <a:ext cx="1567052" cy="179148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baseline="0" dirty="0"/>
            <a:t>Writes more summary/synopsis than scene</a:t>
          </a:r>
          <a:endParaRPr lang="en-US" sz="1800" kern="1200" dirty="0"/>
        </a:p>
      </dsp:txBody>
      <dsp:txXfrm>
        <a:off x="222695" y="505529"/>
        <a:ext cx="1475258" cy="1699695"/>
      </dsp:txXfrm>
    </dsp:sp>
    <dsp:sp modelId="{B2E52AB8-5819-D944-931F-98FD68EA8F76}">
      <dsp:nvSpPr>
        <dsp:cNvPr id="0" name=""/>
        <dsp:cNvSpPr/>
      </dsp:nvSpPr>
      <dsp:spPr>
        <a:xfrm>
          <a:off x="1917968" y="294221"/>
          <a:ext cx="1567052" cy="179148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FA0081D-CC82-0343-9FD8-D6C0B81FB88F}">
      <dsp:nvSpPr>
        <dsp:cNvPr id="0" name=""/>
        <dsp:cNvSpPr/>
      </dsp:nvSpPr>
      <dsp:spPr>
        <a:xfrm>
          <a:off x="2092085" y="459632"/>
          <a:ext cx="1567052" cy="179148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baseline="0" dirty="0"/>
            <a:t>Leaves out important detail / description</a:t>
          </a:r>
          <a:endParaRPr lang="en-US" sz="1800" kern="1200" dirty="0"/>
        </a:p>
      </dsp:txBody>
      <dsp:txXfrm>
        <a:off x="2137982" y="505529"/>
        <a:ext cx="1475258" cy="1699695"/>
      </dsp:txXfrm>
    </dsp:sp>
    <dsp:sp modelId="{55A02C65-287E-CA47-B87D-90D1A048B74F}">
      <dsp:nvSpPr>
        <dsp:cNvPr id="0" name=""/>
        <dsp:cNvSpPr/>
      </dsp:nvSpPr>
      <dsp:spPr>
        <a:xfrm>
          <a:off x="3833254" y="294221"/>
          <a:ext cx="1567052" cy="179148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19D23C9-3FD4-3F4D-B4E3-7A16D3EEE41C}">
      <dsp:nvSpPr>
        <dsp:cNvPr id="0" name=""/>
        <dsp:cNvSpPr/>
      </dsp:nvSpPr>
      <dsp:spPr>
        <a:xfrm>
          <a:off x="4007371" y="459632"/>
          <a:ext cx="1567052" cy="179148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baseline="0"/>
            <a:t>Tries to convey a moral at the story’s end</a:t>
          </a:r>
          <a:endParaRPr lang="en-US" sz="1800" kern="1200"/>
        </a:p>
      </dsp:txBody>
      <dsp:txXfrm>
        <a:off x="4053268" y="505529"/>
        <a:ext cx="1475258" cy="1699695"/>
      </dsp:txXfrm>
    </dsp:sp>
    <dsp:sp modelId="{C15A8E42-B612-D446-AECF-6F1E0B9A9063}">
      <dsp:nvSpPr>
        <dsp:cNvPr id="0" name=""/>
        <dsp:cNvSpPr/>
      </dsp:nvSpPr>
      <dsp:spPr>
        <a:xfrm>
          <a:off x="5748541" y="294221"/>
          <a:ext cx="1567052" cy="179148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3C9B2DD-7521-9047-BB44-A39960C8F52A}">
      <dsp:nvSpPr>
        <dsp:cNvPr id="0" name=""/>
        <dsp:cNvSpPr/>
      </dsp:nvSpPr>
      <dsp:spPr>
        <a:xfrm>
          <a:off x="5922658" y="459632"/>
          <a:ext cx="1567052" cy="179148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baseline="0"/>
            <a:t>Mimics a favorite author too closely</a:t>
          </a:r>
          <a:endParaRPr lang="en-US" sz="1800" kern="1200"/>
        </a:p>
      </dsp:txBody>
      <dsp:txXfrm>
        <a:off x="5968555" y="505529"/>
        <a:ext cx="1475258" cy="1699695"/>
      </dsp:txXfrm>
    </dsp:sp>
    <dsp:sp modelId="{65177E52-5D88-F640-99BA-843E0AC47E82}">
      <dsp:nvSpPr>
        <dsp:cNvPr id="0" name=""/>
        <dsp:cNvSpPr/>
      </dsp:nvSpPr>
      <dsp:spPr>
        <a:xfrm>
          <a:off x="4790898" y="2541461"/>
          <a:ext cx="1567052" cy="179148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5DFEAC0-50EA-544C-8DDF-8A3A97F3022D}">
      <dsp:nvSpPr>
        <dsp:cNvPr id="0" name=""/>
        <dsp:cNvSpPr/>
      </dsp:nvSpPr>
      <dsp:spPr>
        <a:xfrm>
          <a:off x="4965015" y="2706872"/>
          <a:ext cx="1567052" cy="179148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May recycle their plots or subjects</a:t>
          </a:r>
          <a:endParaRPr lang="en-US" sz="1800" kern="1200" dirty="0"/>
        </a:p>
      </dsp:txBody>
      <dsp:txXfrm>
        <a:off x="5010912" y="2752769"/>
        <a:ext cx="1475258" cy="1699695"/>
      </dsp:txXfrm>
    </dsp:sp>
    <dsp:sp modelId="{73B351F1-B3F8-604F-94B7-820EB480AE56}">
      <dsp:nvSpPr>
        <dsp:cNvPr id="0" name=""/>
        <dsp:cNvSpPr/>
      </dsp:nvSpPr>
      <dsp:spPr>
        <a:xfrm>
          <a:off x="6706184" y="2541461"/>
          <a:ext cx="1567052" cy="179148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379385B-51D7-2D4A-9FBB-6A00A7128C69}">
      <dsp:nvSpPr>
        <dsp:cNvPr id="0" name=""/>
        <dsp:cNvSpPr/>
      </dsp:nvSpPr>
      <dsp:spPr>
        <a:xfrm>
          <a:off x="6880301" y="2706872"/>
          <a:ext cx="1567052" cy="179148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May use language that feels “not their own”</a:t>
          </a:r>
          <a:endParaRPr lang="en-US" sz="1800" kern="1200" dirty="0"/>
        </a:p>
      </dsp:txBody>
      <dsp:txXfrm>
        <a:off x="6926198" y="2752769"/>
        <a:ext cx="1475258" cy="16996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43677-CDCE-4347-BE8E-9E2198FB0DBC}">
      <dsp:nvSpPr>
        <dsp:cNvPr id="0" name=""/>
        <dsp:cNvSpPr/>
      </dsp:nvSpPr>
      <dsp:spPr>
        <a:xfrm>
          <a:off x="0" y="361500"/>
          <a:ext cx="2376572" cy="150912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E222AA7-A341-7C44-B94A-3E2F2676A6E2}">
      <dsp:nvSpPr>
        <dsp:cNvPr id="0" name=""/>
        <dsp:cNvSpPr/>
      </dsp:nvSpPr>
      <dsp:spPr>
        <a:xfrm>
          <a:off x="264063" y="612361"/>
          <a:ext cx="2376572" cy="150912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baseline="0"/>
            <a:t>Stereotyped characters</a:t>
          </a:r>
          <a:endParaRPr lang="en-US" sz="2900" kern="1200"/>
        </a:p>
      </dsp:txBody>
      <dsp:txXfrm>
        <a:off x="308264" y="656562"/>
        <a:ext cx="2288170" cy="1420721"/>
      </dsp:txXfrm>
    </dsp:sp>
    <dsp:sp modelId="{FC02A072-6F7B-7846-B061-29A0E32F116D}">
      <dsp:nvSpPr>
        <dsp:cNvPr id="0" name=""/>
        <dsp:cNvSpPr/>
      </dsp:nvSpPr>
      <dsp:spPr>
        <a:xfrm>
          <a:off x="2904699" y="361500"/>
          <a:ext cx="2376572" cy="150912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A4C239C-2CA3-FB49-9004-D1352B2F49C8}">
      <dsp:nvSpPr>
        <dsp:cNvPr id="0" name=""/>
        <dsp:cNvSpPr/>
      </dsp:nvSpPr>
      <dsp:spPr>
        <a:xfrm>
          <a:off x="3168763" y="612361"/>
          <a:ext cx="2376572" cy="150912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baseline="0"/>
            <a:t>Predictable plots</a:t>
          </a:r>
          <a:endParaRPr lang="en-US" sz="2900" kern="1200"/>
        </a:p>
      </dsp:txBody>
      <dsp:txXfrm>
        <a:off x="3212964" y="656562"/>
        <a:ext cx="2288170" cy="1420721"/>
      </dsp:txXfrm>
    </dsp:sp>
    <dsp:sp modelId="{CD5F1D74-CF9F-DC41-A1D5-992D59D3B11A}">
      <dsp:nvSpPr>
        <dsp:cNvPr id="0" name=""/>
        <dsp:cNvSpPr/>
      </dsp:nvSpPr>
      <dsp:spPr>
        <a:xfrm>
          <a:off x="5809399" y="361500"/>
          <a:ext cx="2376572" cy="150912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9116257-1284-5C46-B789-AF9A7DAD207B}">
      <dsp:nvSpPr>
        <dsp:cNvPr id="0" name=""/>
        <dsp:cNvSpPr/>
      </dsp:nvSpPr>
      <dsp:spPr>
        <a:xfrm>
          <a:off x="6073463" y="612361"/>
          <a:ext cx="2376572" cy="150912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baseline="0" dirty="0"/>
            <a:t>That “after school special” feel</a:t>
          </a:r>
          <a:endParaRPr lang="en-US" sz="2900" kern="1200" dirty="0"/>
        </a:p>
      </dsp:txBody>
      <dsp:txXfrm>
        <a:off x="6117664" y="656562"/>
        <a:ext cx="2288170" cy="142072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6531F-41E1-0642-B8A9-8B1867EF3D98}" type="datetimeFigureOut">
              <a:rPr lang="en-US" smtClean="0"/>
              <a:t>9/15/25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A203F-166C-CB40-A3F0-83BA02E13064}" type="slidenum">
              <a:rPr lang="en-US" smtClean="0"/>
              <a:t>‹#›</a:t>
            </a:fld>
            <a:endParaRPr lang="en-US"/>
          </a:p>
        </p:txBody>
      </p:sp>
    </p:spTree>
    <p:extLst>
      <p:ext uri="{BB962C8B-B14F-4D97-AF65-F5344CB8AC3E}">
        <p14:creationId xmlns:p14="http://schemas.microsoft.com/office/powerpoint/2010/main" val="2981819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eaLnBrk="1" hangingPunct="1"/>
            <a:r>
              <a:rPr lang="en-US" altLang="en-US" b="1" dirty="0">
                <a:latin typeface="Arial" panose="020B0604020202020204" pitchFamily="34" charset="0"/>
                <a:ea typeface="ＭＳ Ｐゴシック" panose="020B0600070205080204" pitchFamily="34" charset="-128"/>
              </a:rPr>
              <a:t>Rationale:  </a:t>
            </a:r>
            <a:r>
              <a:rPr lang="en-US" altLang="en-US" dirty="0">
                <a:latin typeface="Arial" panose="020B0604020202020204" pitchFamily="34" charset="0"/>
                <a:ea typeface="ＭＳ Ｐゴシック" panose="020B0600070205080204" pitchFamily="34" charset="-128"/>
              </a:rPr>
              <a:t>Welcome to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Working with Creative Writing Students.</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This presentation is designed to introduce writing center tutors and staff to various methods of working with beginning creative writing students. These slides cover some common challenges that both beginning poets and fiction writers may make as well as ways to help these students with their writing.  These presentation contains multiple examples as well as a list of helpful advice to give creative writing tutees and resources recommended for creative writing students.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This presentation may be supplemented with an OWL handout,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Tutoring Creative Writers</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available on the OWL at https://owl.purdue.edu/owl/resources/writing_tutors/tutoring_creative_writing_students/tutoring_creative_writers.html</a:t>
            </a:r>
          </a:p>
          <a:p>
            <a:pPr eaLnBrk="1" hangingPunct="1"/>
            <a:r>
              <a:rPr lang="en-US" altLang="en-US" dirty="0">
                <a:latin typeface="Arial" panose="020B0604020202020204" pitchFamily="34" charset="0"/>
                <a:ea typeface="ＭＳ Ｐゴシック" panose="020B0600070205080204" pitchFamily="34" charset="-128"/>
              </a:rPr>
              <a:t>Writer and Designer: Dana Bisignani, 2007; updated by Matt Del Busto, 2025</a:t>
            </a:r>
          </a:p>
          <a:p>
            <a:pPr eaLnBrk="1" hangingPunct="1"/>
            <a:r>
              <a:rPr lang="en-US" altLang="en-US" dirty="0">
                <a:latin typeface="Arial" panose="020B0604020202020204" pitchFamily="34" charset="0"/>
                <a:ea typeface="ＭＳ Ｐゴシック" panose="020B0600070205080204" pitchFamily="34" charset="-128"/>
              </a:rPr>
              <a:t>Originally developed with resources courtesy of the Purdue University Writing Lab</a:t>
            </a:r>
          </a:p>
          <a:p>
            <a:pPr eaLnBrk="1" hangingPunct="1"/>
            <a:r>
              <a:rPr lang="en-US" altLang="en-US" dirty="0">
                <a:latin typeface="Arial" panose="020B0604020202020204" pitchFamily="34" charset="0"/>
                <a:ea typeface="ＭＳ Ｐゴシック" panose="020B0600070205080204" pitchFamily="34" charset="-128"/>
              </a:rPr>
              <a:t>Grant funding courtesy of the Multimedia Instructional Development Center at Purdue University</a:t>
            </a:r>
          </a:p>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 Copyright Purdue University, 2007; 2025</a:t>
            </a:r>
          </a:p>
          <a:p>
            <a:endParaRPr lang="en-US" dirty="0"/>
          </a:p>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a:t>
            </a:fld>
            <a:endParaRPr lang="en-US"/>
          </a:p>
        </p:txBody>
      </p:sp>
    </p:spTree>
    <p:extLst>
      <p:ext uri="{BB962C8B-B14F-4D97-AF65-F5344CB8AC3E}">
        <p14:creationId xmlns:p14="http://schemas.microsoft.com/office/powerpoint/2010/main" val="3532331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Here are two ways to revise one of those clichés. In the first, that clichéd noun becomes a verb. In the second, figurative language helps describe what the lake is actually reflecting, not just its reflective quality.</a:t>
            </a:r>
          </a:p>
          <a:p>
            <a:endParaRPr lang="en-US" dirty="0"/>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10</a:t>
            </a:fld>
            <a:endParaRPr lang="en-US"/>
          </a:p>
        </p:txBody>
      </p:sp>
    </p:spTree>
    <p:extLst>
      <p:ext uri="{BB962C8B-B14F-4D97-AF65-F5344CB8AC3E}">
        <p14:creationId xmlns:p14="http://schemas.microsoft.com/office/powerpoint/2010/main" val="539287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Here are some other tactics for helping beginning poets push past clichés and/or placeholders.</a:t>
            </a:r>
          </a:p>
          <a:p>
            <a:endParaRPr lang="en-US" dirty="0"/>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11</a:t>
            </a:fld>
            <a:endParaRPr lang="en-US"/>
          </a:p>
        </p:txBody>
      </p:sp>
    </p:spTree>
    <p:extLst>
      <p:ext uri="{BB962C8B-B14F-4D97-AF65-F5344CB8AC3E}">
        <p14:creationId xmlns:p14="http://schemas.microsoft.com/office/powerpoint/2010/main" val="2603129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Poems are rarely about just one thing, even though imagery may draw on something specific throughout the poem.  For example, an object may trigger a memory, or the weather may seem to be getting at the speaker</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state of mind, or a moment in history.  Beginning poets may feel uneasy about leaving what Richard Hugo calls the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triggering subject.</a:t>
            </a:r>
            <a:r>
              <a:rPr lang="ja-JP" altLang="en-US" dirty="0">
                <a:latin typeface="Arial" panose="020B0604020202020204" pitchFamily="34" charset="0"/>
                <a:ea typeface="ＭＳ Ｐゴシック" panose="020B0600070205080204" pitchFamily="34" charset="-128"/>
              </a:rPr>
              <a:t>”</a:t>
            </a:r>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313A203F-166C-CB40-A3F0-83BA02E13064}" type="slidenum">
              <a:rPr lang="en-US" smtClean="0"/>
              <a:t>12</a:t>
            </a:fld>
            <a:endParaRPr lang="en-US"/>
          </a:p>
        </p:txBody>
      </p:sp>
    </p:spTree>
    <p:extLst>
      <p:ext uri="{BB962C8B-B14F-4D97-AF65-F5344CB8AC3E}">
        <p14:creationId xmlns:p14="http://schemas.microsoft.com/office/powerpoint/2010/main" val="1518692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In his book called </a:t>
            </a:r>
            <a:r>
              <a:rPr lang="en-US" altLang="en-US" i="1" dirty="0">
                <a:latin typeface="Arial" panose="020B0604020202020204" pitchFamily="34" charset="0"/>
                <a:ea typeface="ＭＳ Ｐゴシック" panose="020B0600070205080204" pitchFamily="34" charset="-128"/>
              </a:rPr>
              <a:t>The Triggering Town</a:t>
            </a:r>
            <a:r>
              <a:rPr lang="en-US" altLang="en-US" dirty="0">
                <a:latin typeface="Arial" panose="020B0604020202020204" pitchFamily="34" charset="0"/>
                <a:ea typeface="ＭＳ Ｐゴシック" panose="020B0600070205080204" pitchFamily="34" charset="-128"/>
              </a:rPr>
              <a:t>, Hugo describes the two subjects of a poem. Talking to students about this concept can help them break out beyond their initial description. Encouraging students to not just write what they know but actually to write into the unknown can be a great thing to do. As Robert Frost put it, “No surprise for the writer, no surprise for the reader.”</a:t>
            </a:r>
          </a:p>
        </p:txBody>
      </p:sp>
      <p:sp>
        <p:nvSpPr>
          <p:cNvPr id="4" name="Slide Number Placeholder 3"/>
          <p:cNvSpPr>
            <a:spLocks noGrp="1"/>
          </p:cNvSpPr>
          <p:nvPr>
            <p:ph type="sldNum" sz="quarter" idx="5"/>
          </p:nvPr>
        </p:nvSpPr>
        <p:spPr/>
        <p:txBody>
          <a:bodyPr/>
          <a:lstStyle/>
          <a:p>
            <a:fld id="{313A203F-166C-CB40-A3F0-83BA02E13064}" type="slidenum">
              <a:rPr lang="en-US" smtClean="0"/>
              <a:t>13</a:t>
            </a:fld>
            <a:endParaRPr lang="en-US"/>
          </a:p>
        </p:txBody>
      </p:sp>
    </p:spTree>
    <p:extLst>
      <p:ext uri="{BB962C8B-B14F-4D97-AF65-F5344CB8AC3E}">
        <p14:creationId xmlns:p14="http://schemas.microsoft.com/office/powerpoint/2010/main" val="1362415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3450A-D58E-F662-9D64-064C28342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C1E54-1EF0-0AF5-3BC9-A0F8CE16D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54A2D-E7C5-BC5F-756E-CA8D58DD1D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Here</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one example. Get the student talking about their project. What did they want to say? Is autumn rain really the subject of the poem, or is it merely a means for them to explore something else? In terms of the rain itself, what memories does it evoke? What makes it specifically “autumn” rain, and what does the rain look, feel, taste, sound, or smell like?</a:t>
            </a:r>
            <a:endParaRPr lang="en-US" dirty="0"/>
          </a:p>
        </p:txBody>
      </p:sp>
      <p:sp>
        <p:nvSpPr>
          <p:cNvPr id="4" name="Slide Number Placeholder 3">
            <a:extLst>
              <a:ext uri="{FF2B5EF4-FFF2-40B4-BE49-F238E27FC236}">
                <a16:creationId xmlns:a16="http://schemas.microsoft.com/office/drawing/2014/main" id="{11600B78-8DB5-82D7-332D-AF6CF3C00DE6}"/>
              </a:ext>
            </a:extLst>
          </p:cNvPr>
          <p:cNvSpPr>
            <a:spLocks noGrp="1"/>
          </p:cNvSpPr>
          <p:nvPr>
            <p:ph type="sldNum" sz="quarter" idx="5"/>
          </p:nvPr>
        </p:nvSpPr>
        <p:spPr/>
        <p:txBody>
          <a:bodyPr/>
          <a:lstStyle/>
          <a:p>
            <a:fld id="{313A203F-166C-CB40-A3F0-83BA02E13064}" type="slidenum">
              <a:rPr lang="en-US" smtClean="0"/>
              <a:t>14</a:t>
            </a:fld>
            <a:endParaRPr lang="en-US"/>
          </a:p>
        </p:txBody>
      </p:sp>
    </p:spTree>
    <p:extLst>
      <p:ext uri="{BB962C8B-B14F-4D97-AF65-F5344CB8AC3E}">
        <p14:creationId xmlns:p14="http://schemas.microsoft.com/office/powerpoint/2010/main" val="3283386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38ADF-018E-25BF-F226-13356A1ED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2FCF7B-BAE4-129F-992B-88765A90D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C21020-00B3-3D9C-FB81-F0DA9D1104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Another common obstacle is sentimentality.  It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important to note that sentimentality can go two ways: the language may be too endearing or sweet, or it may be too dark and brooding (think of your stereotypical “teen angst” poem).  If students are writing about something or someone very personal, they may have a hard time looking at and writing about the subject objectively.  This can cause sentimentality. Greeting cards have their uses, but poetry is almost always best when specific rather than general. We read poems to experience the world through another</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perspective. </a:t>
            </a:r>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1C6CD07F-752C-933F-992B-F2BA94B4F1F9}"/>
              </a:ext>
            </a:extLst>
          </p:cNvPr>
          <p:cNvSpPr>
            <a:spLocks noGrp="1"/>
          </p:cNvSpPr>
          <p:nvPr>
            <p:ph type="sldNum" sz="quarter" idx="5"/>
          </p:nvPr>
        </p:nvSpPr>
        <p:spPr/>
        <p:txBody>
          <a:bodyPr/>
          <a:lstStyle/>
          <a:p>
            <a:fld id="{313A203F-166C-CB40-A3F0-83BA02E13064}" type="slidenum">
              <a:rPr lang="en-US" smtClean="0"/>
              <a:t>15</a:t>
            </a:fld>
            <a:endParaRPr lang="en-US"/>
          </a:p>
        </p:txBody>
      </p:sp>
    </p:spTree>
    <p:extLst>
      <p:ext uri="{BB962C8B-B14F-4D97-AF65-F5344CB8AC3E}">
        <p14:creationId xmlns:p14="http://schemas.microsoft.com/office/powerpoint/2010/main" val="1666159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907C1-4E25-DD27-3977-1C389E733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A2E25-D647-4EE5-D70D-4026010C5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61E8A-498A-A09F-F38E-1FB59B7BC273}"/>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If a line (or a whole poem) elicit a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That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so sweet!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response, chances are it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crossed the line into sentimentality.  Here are some things to remind the poet of when discussing revision.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Personal experiences are great material for poems, but encourage students to look at or remember the experience (or person, or relationships) more objectively, to see it from multiple perspectives. (For instance, they could try to write about a relationship or a situation they underwent through another person’s point of view, or even through an object’s point of view, like the lamp in the room that overhead an argument between two friends.) Otherwise, it might be advisable for them to wait to tackle this subject until they have more distance from it.</a:t>
            </a:r>
          </a:p>
          <a:p>
            <a:endParaRPr lang="en-US" dirty="0"/>
          </a:p>
        </p:txBody>
      </p:sp>
      <p:sp>
        <p:nvSpPr>
          <p:cNvPr id="4" name="Slide Number Placeholder 3">
            <a:extLst>
              <a:ext uri="{FF2B5EF4-FFF2-40B4-BE49-F238E27FC236}">
                <a16:creationId xmlns:a16="http://schemas.microsoft.com/office/drawing/2014/main" id="{EE29D0BC-36A6-79F5-676A-D8FE9A1BE55D}"/>
              </a:ext>
            </a:extLst>
          </p:cNvPr>
          <p:cNvSpPr>
            <a:spLocks noGrp="1"/>
          </p:cNvSpPr>
          <p:nvPr>
            <p:ph type="sldNum" sz="quarter" idx="5"/>
          </p:nvPr>
        </p:nvSpPr>
        <p:spPr/>
        <p:txBody>
          <a:bodyPr/>
          <a:lstStyle/>
          <a:p>
            <a:fld id="{313A203F-166C-CB40-A3F0-83BA02E13064}" type="slidenum">
              <a:rPr lang="en-US" smtClean="0"/>
              <a:t>16</a:t>
            </a:fld>
            <a:endParaRPr lang="en-US"/>
          </a:p>
        </p:txBody>
      </p:sp>
    </p:spTree>
    <p:extLst>
      <p:ext uri="{BB962C8B-B14F-4D97-AF65-F5344CB8AC3E}">
        <p14:creationId xmlns:p14="http://schemas.microsoft.com/office/powerpoint/2010/main" val="1709229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D92EA-57FD-6C39-41D0-7EB456CCCB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C4F41-961A-83A5-72FA-64BBA9661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E2692-9269-DD84-DF0E-F063042E97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Now, let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look at the beginning fiction writer.  Some of the obstacles we discussed in the previous section on beginning poets will still apply, such as the transition from abstraction to image.  However, short story writers will face their own obstacles.</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DA4A9D5A-39B1-D8F7-4E76-8E4171F2F52C}"/>
              </a:ext>
            </a:extLst>
          </p:cNvPr>
          <p:cNvSpPr>
            <a:spLocks noGrp="1"/>
          </p:cNvSpPr>
          <p:nvPr>
            <p:ph type="sldNum" sz="quarter" idx="5"/>
          </p:nvPr>
        </p:nvSpPr>
        <p:spPr/>
        <p:txBody>
          <a:bodyPr/>
          <a:lstStyle/>
          <a:p>
            <a:fld id="{313A203F-166C-CB40-A3F0-83BA02E13064}" type="slidenum">
              <a:rPr lang="en-US" smtClean="0"/>
              <a:t>17</a:t>
            </a:fld>
            <a:endParaRPr lang="en-US"/>
          </a:p>
        </p:txBody>
      </p:sp>
    </p:spTree>
    <p:extLst>
      <p:ext uri="{BB962C8B-B14F-4D97-AF65-F5344CB8AC3E}">
        <p14:creationId xmlns:p14="http://schemas.microsoft.com/office/powerpoint/2010/main" val="1173396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09E73-0FAF-5418-5EBB-80507351C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7E80F-59B5-2B5A-332C-E7ADF3B7C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61FFA-67F9-6675-EB61-C4A1201CBB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Two of the key vocabulary words fiction writers will need to understand are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summary</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and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scene.</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Both are important, but often, beginning writers have more summary than scene, which prevents the story from being vivid and the reader from becoming really involved in the characters and plot.</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26E42010-E0F7-C1C6-15AB-5655215E20F2}"/>
              </a:ext>
            </a:extLst>
          </p:cNvPr>
          <p:cNvSpPr>
            <a:spLocks noGrp="1"/>
          </p:cNvSpPr>
          <p:nvPr>
            <p:ph type="sldNum" sz="quarter" idx="5"/>
          </p:nvPr>
        </p:nvSpPr>
        <p:spPr/>
        <p:txBody>
          <a:bodyPr/>
          <a:lstStyle/>
          <a:p>
            <a:fld id="{313A203F-166C-CB40-A3F0-83BA02E13064}" type="slidenum">
              <a:rPr lang="en-US" smtClean="0"/>
              <a:t>18</a:t>
            </a:fld>
            <a:endParaRPr lang="en-US"/>
          </a:p>
        </p:txBody>
      </p:sp>
    </p:spTree>
    <p:extLst>
      <p:ext uri="{BB962C8B-B14F-4D97-AF65-F5344CB8AC3E}">
        <p14:creationId xmlns:p14="http://schemas.microsoft.com/office/powerpoint/2010/main" val="1827286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A8B72-A705-697B-19E7-90264C2DD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D8808-58ED-6163-4F1F-9A65BD58FB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B5614-660F-BBD0-496C-58EFF35DEE32}"/>
              </a:ext>
            </a:extLst>
          </p:cNvPr>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Encouraging students to start their stories in the middle of some action can help them become more grounded in scene, rather than summary.  If you see places where the writer is getting bogged down explaining things, see if you can get them to turn some of that synopsis into scene.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For more description of summary vs. scene, view the accompanying handout on Purdue</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OWL at https://owl.purdue.edu/owl/resources/writing_tutors/tutoring_creative_writing_students/pitfalls_for_fiction_writers.html</a:t>
            </a:r>
            <a:endParaRPr lang="en-US" dirty="0"/>
          </a:p>
        </p:txBody>
      </p:sp>
      <p:sp>
        <p:nvSpPr>
          <p:cNvPr id="4" name="Slide Number Placeholder 3">
            <a:extLst>
              <a:ext uri="{FF2B5EF4-FFF2-40B4-BE49-F238E27FC236}">
                <a16:creationId xmlns:a16="http://schemas.microsoft.com/office/drawing/2014/main" id="{D8CE25F3-9BDB-9737-EDAF-C9D2519D85B3}"/>
              </a:ext>
            </a:extLst>
          </p:cNvPr>
          <p:cNvSpPr>
            <a:spLocks noGrp="1"/>
          </p:cNvSpPr>
          <p:nvPr>
            <p:ph type="sldNum" sz="quarter" idx="5"/>
          </p:nvPr>
        </p:nvSpPr>
        <p:spPr/>
        <p:txBody>
          <a:bodyPr/>
          <a:lstStyle/>
          <a:p>
            <a:fld id="{313A203F-166C-CB40-A3F0-83BA02E13064}" type="slidenum">
              <a:rPr lang="en-US" smtClean="0"/>
              <a:t>19</a:t>
            </a:fld>
            <a:endParaRPr lang="en-US"/>
          </a:p>
        </p:txBody>
      </p:sp>
    </p:spTree>
    <p:extLst>
      <p:ext uri="{BB962C8B-B14F-4D97-AF65-F5344CB8AC3E}">
        <p14:creationId xmlns:p14="http://schemas.microsoft.com/office/powerpoint/2010/main" val="427836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This presentation will begin with a brief overview of introductory creative writing classes before diving into some of the most common pitfalls that beginning writers face. While it’s possible for creative writing students to be taking a class on genres besides fiction and poetry, such as nonfiction, graphic novels, or screenwriting, fiction and poetry remain the most commonly taught genres within creative writing courses. So, our presentation focuses specifically on working with students writing in these two genres. After discussing some of the challenges writers face within poetry and fiction, we’ll present various tactics for discussing these obstacles with creative writing tutees. We</a:t>
            </a:r>
            <a:r>
              <a:rPr lang="ja-JP" altLang="en-US" dirty="0">
                <a:latin typeface="Arial" panose="020B0604020202020204" pitchFamily="34"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ll</a:t>
            </a:r>
            <a:r>
              <a:rPr lang="en-US" altLang="ja-JP" dirty="0">
                <a:latin typeface="Arial" panose="020B0604020202020204" pitchFamily="34" charset="0"/>
                <a:ea typeface="ＭＳ Ｐゴシック" panose="020B0600070205080204" pitchFamily="34" charset="-128"/>
              </a:rPr>
              <a:t> conclude with some general advice that can be helpful for beginning writers.</a:t>
            </a:r>
            <a:endParaRPr lang="en-US" altLang="en-US" dirty="0">
              <a:latin typeface="Arial" panose="020B0604020202020204" pitchFamily="34" charset="0"/>
              <a:ea typeface="ＭＳ Ｐゴシック" panose="020B0600070205080204" pitchFamily="34"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2</a:t>
            </a:fld>
            <a:endParaRPr lang="en-US"/>
          </a:p>
        </p:txBody>
      </p:sp>
    </p:spTree>
    <p:extLst>
      <p:ext uri="{BB962C8B-B14F-4D97-AF65-F5344CB8AC3E}">
        <p14:creationId xmlns:p14="http://schemas.microsoft.com/office/powerpoint/2010/main" val="2194802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C8945-AC4A-F7D1-ADD5-D7414D627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3D6D0F-B914-9345-8DCF-4BE4F0FC8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4757EC-0D37-41A7-B4D3-6496D81CFC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Just as beginning poets are learning to incorporate more image, beginning fiction writers often don</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use enough description and detail in their stories.  In order to be involved in the story, the reader should be able to clearly see the setting, the major characters, and significant objects (the main character</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car or favorite coffee mug, etc.)  There</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even room for description during extended dialogue.  For example, we might see a character</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gesture as s/he says something, or something going on in the setting as the characters interact.</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0A38F1FE-0766-1594-8F19-6620DF194113}"/>
              </a:ext>
            </a:extLst>
          </p:cNvPr>
          <p:cNvSpPr>
            <a:spLocks noGrp="1"/>
          </p:cNvSpPr>
          <p:nvPr>
            <p:ph type="sldNum" sz="quarter" idx="5"/>
          </p:nvPr>
        </p:nvSpPr>
        <p:spPr/>
        <p:txBody>
          <a:bodyPr/>
          <a:lstStyle/>
          <a:p>
            <a:fld id="{313A203F-166C-CB40-A3F0-83BA02E13064}" type="slidenum">
              <a:rPr lang="en-US" smtClean="0"/>
              <a:t>20</a:t>
            </a:fld>
            <a:endParaRPr lang="en-US"/>
          </a:p>
        </p:txBody>
      </p:sp>
    </p:spTree>
    <p:extLst>
      <p:ext uri="{BB962C8B-B14F-4D97-AF65-F5344CB8AC3E}">
        <p14:creationId xmlns:p14="http://schemas.microsoft.com/office/powerpoint/2010/main" val="2619294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B518C-85D8-01F1-B49E-58F827F2A8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9DAB3-85BE-7C10-A6AF-21DDDA9EE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1F578-E946-90F7-77D4-10735364AA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One obstacle for beginning fiction writers involves moving beyond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the police rundown</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description of their characters. These tend to be generic and don</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help the reader learn much about the character or even see him/her well. Likewise, the second description is also too generic. What made the character beautiful? What color was her hair? How did she dress?  </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EEFEF3EA-4547-D26B-791D-F17E532C2C59}"/>
              </a:ext>
            </a:extLst>
          </p:cNvPr>
          <p:cNvSpPr>
            <a:spLocks noGrp="1"/>
          </p:cNvSpPr>
          <p:nvPr>
            <p:ph type="sldNum" sz="quarter" idx="5"/>
          </p:nvPr>
        </p:nvSpPr>
        <p:spPr/>
        <p:txBody>
          <a:bodyPr/>
          <a:lstStyle/>
          <a:p>
            <a:fld id="{313A203F-166C-CB40-A3F0-83BA02E13064}" type="slidenum">
              <a:rPr lang="en-US" smtClean="0"/>
              <a:t>21</a:t>
            </a:fld>
            <a:endParaRPr lang="en-US"/>
          </a:p>
        </p:txBody>
      </p:sp>
    </p:spTree>
    <p:extLst>
      <p:ext uri="{BB962C8B-B14F-4D97-AF65-F5344CB8AC3E}">
        <p14:creationId xmlns:p14="http://schemas.microsoft.com/office/powerpoint/2010/main" val="1143216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D1625-2352-3235-B747-8E9CC4E0F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3D787-8883-87B6-D46E-8E4BEB022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A4B25-0CBF-DD8D-2B3A-FAB7B687F5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One way to get past this is to mix details about physical description with characteristic gestures. Descriptions that successfully combine these characteristics give the reader clues about the characters personality and help us see the character more clearly. Here are two examples.  </a:t>
            </a:r>
          </a:p>
        </p:txBody>
      </p:sp>
      <p:sp>
        <p:nvSpPr>
          <p:cNvPr id="4" name="Slide Number Placeholder 3">
            <a:extLst>
              <a:ext uri="{FF2B5EF4-FFF2-40B4-BE49-F238E27FC236}">
                <a16:creationId xmlns:a16="http://schemas.microsoft.com/office/drawing/2014/main" id="{31663044-CBAF-2CCA-A74D-6BC288287845}"/>
              </a:ext>
            </a:extLst>
          </p:cNvPr>
          <p:cNvSpPr>
            <a:spLocks noGrp="1"/>
          </p:cNvSpPr>
          <p:nvPr>
            <p:ph type="sldNum" sz="quarter" idx="5"/>
          </p:nvPr>
        </p:nvSpPr>
        <p:spPr/>
        <p:txBody>
          <a:bodyPr/>
          <a:lstStyle/>
          <a:p>
            <a:fld id="{313A203F-166C-CB40-A3F0-83BA02E13064}" type="slidenum">
              <a:rPr lang="en-US" smtClean="0"/>
              <a:t>22</a:t>
            </a:fld>
            <a:endParaRPr lang="en-US"/>
          </a:p>
        </p:txBody>
      </p:sp>
    </p:spTree>
    <p:extLst>
      <p:ext uri="{BB962C8B-B14F-4D97-AF65-F5344CB8AC3E}">
        <p14:creationId xmlns:p14="http://schemas.microsoft.com/office/powerpoint/2010/main" val="2832482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ED5E2-D816-AF87-700F-740D5CE0D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FDB3F-64A0-7D58-171E-851EE520B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A0F58-C924-011F-8B5C-EA53504D5D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Sometimes, short story writers feel their material should convey a moral or lesson by the end.  Here are some ways to tell if a student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writing might be suffering from having an overt moral.</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ACD82011-10F6-04B8-9028-AA762C8631E3}"/>
              </a:ext>
            </a:extLst>
          </p:cNvPr>
          <p:cNvSpPr>
            <a:spLocks noGrp="1"/>
          </p:cNvSpPr>
          <p:nvPr>
            <p:ph type="sldNum" sz="quarter" idx="5"/>
          </p:nvPr>
        </p:nvSpPr>
        <p:spPr/>
        <p:txBody>
          <a:bodyPr/>
          <a:lstStyle/>
          <a:p>
            <a:fld id="{313A203F-166C-CB40-A3F0-83BA02E13064}" type="slidenum">
              <a:rPr lang="en-US" smtClean="0"/>
              <a:t>23</a:t>
            </a:fld>
            <a:endParaRPr lang="en-US"/>
          </a:p>
        </p:txBody>
      </p:sp>
    </p:spTree>
    <p:extLst>
      <p:ext uri="{BB962C8B-B14F-4D97-AF65-F5344CB8AC3E}">
        <p14:creationId xmlns:p14="http://schemas.microsoft.com/office/powerpoint/2010/main" val="3022740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088B5-152D-9DAB-4836-8D3D435C6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2955B-CC81-FEDA-7DF4-A27EC0D31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D3AC4-B776-036C-368E-023A9BE30F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Two ways to approach a student about his/her story</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moral is to discuss 1) possibility, and 2) audience. If a student already knows how a story will end before s/he even begins, then they close themselves (and their characters) off to a great deal of possibility. Writing fiction is an organic process. Encourage students to place character development and action before plot; often, interesting plots result from interesting characters in conflict rather than a series of events devised ahead of time.</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CE62F96C-B606-7B49-49DC-5D516C5DE665}"/>
              </a:ext>
            </a:extLst>
          </p:cNvPr>
          <p:cNvSpPr>
            <a:spLocks noGrp="1"/>
          </p:cNvSpPr>
          <p:nvPr>
            <p:ph type="sldNum" sz="quarter" idx="5"/>
          </p:nvPr>
        </p:nvSpPr>
        <p:spPr/>
        <p:txBody>
          <a:bodyPr/>
          <a:lstStyle/>
          <a:p>
            <a:fld id="{313A203F-166C-CB40-A3F0-83BA02E13064}" type="slidenum">
              <a:rPr lang="en-US" smtClean="0"/>
              <a:t>24</a:t>
            </a:fld>
            <a:endParaRPr lang="en-US"/>
          </a:p>
        </p:txBody>
      </p:sp>
    </p:spTree>
    <p:extLst>
      <p:ext uri="{BB962C8B-B14F-4D97-AF65-F5344CB8AC3E}">
        <p14:creationId xmlns:p14="http://schemas.microsoft.com/office/powerpoint/2010/main" val="1281500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7C1D9-0B19-BBD6-920E-19C1F58C3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85150-8CB1-B4FE-46DD-EA67FF1FB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9810F6-4B85-5A66-BED6-51BFFB1BAE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Sometimes, you</a:t>
            </a:r>
            <a:r>
              <a:rPr lang="ja-JP" altLang="en-US" dirty="0">
                <a:latin typeface="Arial" panose="020B0604020202020204" pitchFamily="34"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ll</a:t>
            </a:r>
            <a:r>
              <a:rPr lang="en-US" altLang="ja-JP" dirty="0">
                <a:latin typeface="Arial" panose="020B0604020202020204" pitchFamily="34" charset="0"/>
                <a:ea typeface="ＭＳ Ｐゴシック" panose="020B0600070205080204" pitchFamily="34" charset="-128"/>
              </a:rPr>
              <a:t> find that a student is attempting to mimic his/her favorite author. Having an inspiring author in mind is a good thing, but not if it prevents the student from finding his/her own voice and material. Here are some ways to encourage the student to keep his/her favorite author in mind while still find their own unique style.</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A6449A06-F019-B024-407D-3B16EFF24E8B}"/>
              </a:ext>
            </a:extLst>
          </p:cNvPr>
          <p:cNvSpPr>
            <a:spLocks noGrp="1"/>
          </p:cNvSpPr>
          <p:nvPr>
            <p:ph type="sldNum" sz="quarter" idx="5"/>
          </p:nvPr>
        </p:nvSpPr>
        <p:spPr/>
        <p:txBody>
          <a:bodyPr/>
          <a:lstStyle/>
          <a:p>
            <a:fld id="{313A203F-166C-CB40-A3F0-83BA02E13064}" type="slidenum">
              <a:rPr lang="en-US" smtClean="0"/>
              <a:t>25</a:t>
            </a:fld>
            <a:endParaRPr lang="en-US"/>
          </a:p>
        </p:txBody>
      </p:sp>
    </p:spTree>
    <p:extLst>
      <p:ext uri="{BB962C8B-B14F-4D97-AF65-F5344CB8AC3E}">
        <p14:creationId xmlns:p14="http://schemas.microsoft.com/office/powerpoint/2010/main" val="4045132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17396-03F5-3084-0564-4B01F103F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58DDC-F918-ABB4-05A6-B7F502DCE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1002AB-6779-3D80-28A4-EEA8D61452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Here</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some advice that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sometimes tempting to tell creative writers. Restrain yourself. First, many fiction writers do some research on their subjects, and the Internet makes that even easier nowadays. Students should not take for granted what they know and have experienced, but encourage them to use their imaginations to springboard from there. Second, the workshop is an inappropriate place for students to share traumatic or difficult personal experiences.  While some students may have enough perspective to use this material in their past successfully, others may not. The workshop, while a creative space, is not the place for narrative therapy. Last, students who show their writing to roommates or family members may not get positive feedback, especially if they</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re writing about personal material (or about their families). Or, they may get ONLY positive feedback because the people they are showing it to are so proud of and fond of them as people that their roommates or families are unable to see areas for growth in the students’ writing. It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generally best for students to find a community of other writers to share their work with. Also, not all families and friends will be supportive of or will understand the writer</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creative endeavors.</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49157357-11A8-5F7E-368E-7DB34EA1D456}"/>
              </a:ext>
            </a:extLst>
          </p:cNvPr>
          <p:cNvSpPr>
            <a:spLocks noGrp="1"/>
          </p:cNvSpPr>
          <p:nvPr>
            <p:ph type="sldNum" sz="quarter" idx="5"/>
          </p:nvPr>
        </p:nvSpPr>
        <p:spPr/>
        <p:txBody>
          <a:bodyPr/>
          <a:lstStyle/>
          <a:p>
            <a:fld id="{313A203F-166C-CB40-A3F0-83BA02E13064}" type="slidenum">
              <a:rPr lang="en-US" smtClean="0"/>
              <a:t>26</a:t>
            </a:fld>
            <a:endParaRPr lang="en-US"/>
          </a:p>
        </p:txBody>
      </p:sp>
    </p:spTree>
    <p:extLst>
      <p:ext uri="{BB962C8B-B14F-4D97-AF65-F5344CB8AC3E}">
        <p14:creationId xmlns:p14="http://schemas.microsoft.com/office/powerpoint/2010/main" val="111619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07454-1A62-2876-EA4D-66EED825E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91DBC-97D3-FC8B-9B37-D82DC77A84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5BEF4-8072-4E3B-2737-4A577A311C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Here</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some advice that will serve students well.  </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a:extLst>
              <a:ext uri="{FF2B5EF4-FFF2-40B4-BE49-F238E27FC236}">
                <a16:creationId xmlns:a16="http://schemas.microsoft.com/office/drawing/2014/main" id="{0CDD075B-6F75-AB9C-0AAD-08B89E226216}"/>
              </a:ext>
            </a:extLst>
          </p:cNvPr>
          <p:cNvSpPr>
            <a:spLocks noGrp="1"/>
          </p:cNvSpPr>
          <p:nvPr>
            <p:ph type="sldNum" sz="quarter" idx="5"/>
          </p:nvPr>
        </p:nvSpPr>
        <p:spPr/>
        <p:txBody>
          <a:bodyPr/>
          <a:lstStyle/>
          <a:p>
            <a:fld id="{313A203F-166C-CB40-A3F0-83BA02E13064}" type="slidenum">
              <a:rPr lang="en-US" smtClean="0"/>
              <a:t>27</a:t>
            </a:fld>
            <a:endParaRPr lang="en-US"/>
          </a:p>
        </p:txBody>
      </p:sp>
    </p:spTree>
    <p:extLst>
      <p:ext uri="{BB962C8B-B14F-4D97-AF65-F5344CB8AC3E}">
        <p14:creationId xmlns:p14="http://schemas.microsoft.com/office/powerpoint/2010/main" val="2706406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For a more complete list of resources, including ones geared specifically to tutors, teachers, and writers, check out the Purdue OWL’s Creative Writing Suite online: https://owl.purdue.edu/owl/subject_specific_writing/creative_writing/index.html</a:t>
            </a:r>
          </a:p>
          <a:p>
            <a:pPr eaLnBrk="1" hangingPunct="1"/>
            <a:endParaRPr lang="en-US" dirty="0">
              <a:latin typeface="Arial" panose="020B0604020202020204" pitchFamily="34" charset="0"/>
              <a:ea typeface="ＭＳ Ｐゴシック" panose="020B0600070205080204" pitchFamily="34" charset="-128"/>
            </a:endParaRPr>
          </a:p>
          <a:p>
            <a:pPr eaLnBrk="1" hangingPunct="1"/>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28</a:t>
            </a:fld>
            <a:endParaRPr lang="en-US"/>
          </a:p>
        </p:txBody>
      </p:sp>
    </p:spTree>
    <p:extLst>
      <p:ext uri="{BB962C8B-B14F-4D97-AF65-F5344CB8AC3E}">
        <p14:creationId xmlns:p14="http://schemas.microsoft.com/office/powerpoint/2010/main" val="176364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Creative writing programs at colleges and universities have been expanding over the last few decades. As more students become interested in creative writing, these students may start to take advantage of the writing center to get feedback on their work.  While graduate students in MFA programs have a community of other experienced writers with whom they work on a frequent basis, beginning creative writers have mainly their teacher and their class of other beginning writers with whom to consult.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As tutors, most of us are used to working with students on a wide variety of academic and professional writing. However, few of us have had the opportunity to work on a piece of creative writing with a student in the context of the writing center.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First, let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briefly cover the nuts and bolts of an average introductory writing workshop. This course may vary some depending on your school</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program, but the basic goals are often similar. In many intro creative writing courses, students will write in two different genres, poetry and fiction. Some courses, though, might be </a:t>
            </a:r>
            <a:r>
              <a:rPr lang="en-US" altLang="ja-JP" i="1" dirty="0">
                <a:latin typeface="Arial" panose="020B0604020202020204" pitchFamily="34" charset="0"/>
                <a:ea typeface="ＭＳ Ｐゴシック" panose="020B0600070205080204" pitchFamily="34" charset="-128"/>
              </a:rPr>
              <a:t>just</a:t>
            </a:r>
            <a:r>
              <a:rPr lang="en-US" altLang="ja-JP" i="0" dirty="0">
                <a:latin typeface="Arial" panose="020B0604020202020204" pitchFamily="34" charset="0"/>
                <a:ea typeface="ＭＳ Ｐゴシック" panose="020B0600070205080204" pitchFamily="34" charset="-128"/>
              </a:rPr>
              <a:t> poetry, </a:t>
            </a:r>
            <a:r>
              <a:rPr lang="en-US" altLang="ja-JP" i="1" dirty="0">
                <a:latin typeface="Arial" panose="020B0604020202020204" pitchFamily="34" charset="0"/>
                <a:ea typeface="ＭＳ Ｐゴシック" panose="020B0600070205080204" pitchFamily="34" charset="-128"/>
              </a:rPr>
              <a:t>just</a:t>
            </a:r>
            <a:r>
              <a:rPr lang="en-US" altLang="ja-JP" i="0" dirty="0">
                <a:latin typeface="Arial" panose="020B0604020202020204" pitchFamily="34" charset="0"/>
                <a:ea typeface="ＭＳ Ｐゴシック" panose="020B0600070205080204" pitchFamily="34" charset="-128"/>
              </a:rPr>
              <a:t> fiction, or perhaps a mix of other genres, too: screenwriting, graphic novels, etc.</a:t>
            </a:r>
            <a:r>
              <a:rPr lang="en-US" altLang="ja-JP" dirty="0">
                <a:latin typeface="Arial" panose="020B0604020202020204" pitchFamily="34" charset="0"/>
                <a:ea typeface="ＭＳ Ｐゴシック" panose="020B0600070205080204" pitchFamily="34" charset="-128"/>
              </a:rPr>
              <a:t> While some students may already think of themselves as </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poets,”</a:t>
            </a:r>
            <a:r>
              <a:rPr lang="ja-JP" altLang="en-US" dirty="0">
                <a:latin typeface="Arial" panose="020B0604020202020204" pitchFamily="34" charset="0"/>
                <a:ea typeface="ＭＳ Ｐゴシック" panose="020B0600070205080204" pitchFamily="34" charset="-128"/>
              </a:rPr>
              <a:t> “</a:t>
            </a:r>
            <a:r>
              <a:rPr lang="en-US" altLang="ja-JP" dirty="0">
                <a:latin typeface="Arial" panose="020B0604020202020204" pitchFamily="34" charset="0"/>
                <a:ea typeface="ＭＳ Ｐゴシック" panose="020B0600070205080204" pitchFamily="34" charset="-128"/>
              </a:rPr>
              <a:t>fiction writers,</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or “essayists,” others will enjoy writing in many different genres or may not have had much experience writing in any one genre just yet.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One of the challenges faced by the workshop teacher is getting students to read works less like literary critics (focusing on theme, social relevance, etc.) and more like fellow writers (focusing on narration, construction, image, line, etc.)  Those students who may already be English majors may find this transition difficult.</a:t>
            </a:r>
          </a:p>
          <a:p>
            <a:endParaRPr lang="en-US" dirty="0"/>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3</a:t>
            </a:fld>
            <a:endParaRPr lang="en-US"/>
          </a:p>
        </p:txBody>
      </p:sp>
    </p:spTree>
    <p:extLst>
      <p:ext uri="{BB962C8B-B14F-4D97-AF65-F5344CB8AC3E}">
        <p14:creationId xmlns:p14="http://schemas.microsoft.com/office/powerpoint/2010/main" val="2946055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Creative writing courses, or workshops (as they’re sometimes referred to due to the “workshop” element of the course when students share and offer feedback on each other’s work) attract many different kinds of students, not all of whom will be English majors.  Any given creative writing course might have students ranging from the budding novelist who has been writing since elementary to graduating seniors who just need one more class’s worth of credit hours or a student studying STEM with an interest in writing, and so on. For most of them, both sharing their own writing and reading contemporary writing will be new experiences.</a:t>
            </a:r>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4</a:t>
            </a:fld>
            <a:endParaRPr lang="en-US"/>
          </a:p>
        </p:txBody>
      </p:sp>
    </p:spTree>
    <p:extLst>
      <p:ext uri="{BB962C8B-B14F-4D97-AF65-F5344CB8AC3E}">
        <p14:creationId xmlns:p14="http://schemas.microsoft.com/office/powerpoint/2010/main" val="2971519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So, what sorts of struggles might these students face? Let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begin with the beginning poet. Here are some obstacles commonly faced by those writing poetry for the first time, or by those who are taking their first workshop. The American public, in general, holds many misconceptions about poetry, for example, that it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always hard and holds a hidden meaning. Few people read poetry for fun. But most people have never even read a </a:t>
            </a:r>
            <a:r>
              <a:rPr lang="en-US" altLang="ja-JP" i="1" dirty="0">
                <a:latin typeface="Arial" panose="020B0604020202020204" pitchFamily="34" charset="0"/>
                <a:ea typeface="ＭＳ Ｐゴシック" panose="020B0600070205080204" pitchFamily="34" charset="-128"/>
              </a:rPr>
              <a:t>contemporary</a:t>
            </a:r>
            <a:r>
              <a:rPr lang="en-US" altLang="ja-JP" dirty="0">
                <a:latin typeface="Arial" panose="020B0604020202020204" pitchFamily="34" charset="0"/>
                <a:ea typeface="ＭＳ Ｐゴシック" panose="020B0600070205080204" pitchFamily="34" charset="-128"/>
              </a:rPr>
              <a:t> poem, and there are as many different kinds of poetry in America today as there are poets. In English classes, most of the poetry students read will still be primarily from the 18</a:t>
            </a:r>
            <a:r>
              <a:rPr lang="en-US" altLang="ja-JP" baseline="30000" dirty="0">
                <a:latin typeface="Arial" panose="020B0604020202020204" pitchFamily="34" charset="0"/>
                <a:ea typeface="ＭＳ Ｐゴシック" panose="020B0600070205080204" pitchFamily="34" charset="-128"/>
              </a:rPr>
              <a:t>th</a:t>
            </a:r>
            <a:r>
              <a:rPr lang="en-US" altLang="ja-JP" dirty="0">
                <a:latin typeface="Arial" panose="020B0604020202020204" pitchFamily="34" charset="0"/>
                <a:ea typeface="ＭＳ Ｐゴシック" panose="020B0600070205080204" pitchFamily="34" charset="-128"/>
              </a:rPr>
              <a:t> or 19</a:t>
            </a:r>
            <a:r>
              <a:rPr lang="en-US" altLang="ja-JP" baseline="30000" dirty="0">
                <a:latin typeface="Arial" panose="020B0604020202020204" pitchFamily="34" charset="0"/>
                <a:ea typeface="ＭＳ Ｐゴシック" panose="020B0600070205080204" pitchFamily="34" charset="-128"/>
              </a:rPr>
              <a:t>th</a:t>
            </a:r>
            <a:r>
              <a:rPr lang="en-US" altLang="ja-JP" dirty="0">
                <a:latin typeface="Arial" panose="020B0604020202020204" pitchFamily="34" charset="0"/>
                <a:ea typeface="ＭＳ Ｐゴシック" panose="020B0600070205080204" pitchFamily="34" charset="-128"/>
              </a:rPr>
              <a:t> century, and this affects what they believe poetry to be. For example, some of the clichés they fall back on may remind you of Robert Frost or even Shakespeare</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sonnets, poets they encountered in high school. Many of them are just beginning to learn what </a:t>
            </a:r>
            <a:r>
              <a:rPr lang="en-US" altLang="ja-JP" i="1" dirty="0">
                <a:latin typeface="Arial" panose="020B0604020202020204" pitchFamily="34" charset="0"/>
                <a:ea typeface="ＭＳ Ｐゴシック" panose="020B0600070205080204" pitchFamily="34" charset="-128"/>
              </a:rPr>
              <a:t>contemporary poetry</a:t>
            </a:r>
            <a:r>
              <a:rPr lang="en-US" altLang="ja-JP" dirty="0">
                <a:latin typeface="Arial" panose="020B0604020202020204" pitchFamily="34" charset="0"/>
                <a:ea typeface="ＭＳ Ｐゴシック" panose="020B0600070205080204" pitchFamily="34" charset="-128"/>
              </a:rPr>
              <a:t> looks like.</a:t>
            </a:r>
            <a:endParaRPr lang="en-US" altLang="en-US" dirty="0">
              <a:latin typeface="Arial" panose="020B0604020202020204" pitchFamily="34" charset="0"/>
              <a:ea typeface="ＭＳ Ｐゴシック" panose="020B0600070205080204" pitchFamily="34"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5</a:t>
            </a:fld>
            <a:endParaRPr lang="en-US"/>
          </a:p>
        </p:txBody>
      </p:sp>
    </p:spTree>
    <p:extLst>
      <p:ext uri="{BB962C8B-B14F-4D97-AF65-F5344CB8AC3E}">
        <p14:creationId xmlns:p14="http://schemas.microsoft.com/office/powerpoint/2010/main" val="151931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Learning the difference between image and abstraction is one of the most important lessons for a poet to learn.  While using abstraction in poetry is not bad, learning to balance abstraction with specific images that have impact on the reader is key to an engaging poem.  Beginning poets are often still getting the hang of this.</a:t>
            </a:r>
            <a:endParaRPr lang="en-US" dirty="0"/>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6</a:t>
            </a:fld>
            <a:endParaRPr lang="en-US"/>
          </a:p>
        </p:txBody>
      </p:sp>
    </p:spTree>
    <p:extLst>
      <p:ext uri="{BB962C8B-B14F-4D97-AF65-F5344CB8AC3E}">
        <p14:creationId xmlns:p14="http://schemas.microsoft.com/office/powerpoint/2010/main" val="723264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If a student comes in for a consultation, here</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one way to talk to them about that important balance.  The irony: the more specific a poem, the more universal it will be. Even if readers might not have </a:t>
            </a:r>
            <a:r>
              <a:rPr lang="en-US" altLang="ja-JP" i="1" dirty="0">
                <a:latin typeface="Arial" panose="020B0604020202020204" pitchFamily="34" charset="0"/>
                <a:ea typeface="ＭＳ Ｐゴシック" panose="020B0600070205080204" pitchFamily="34" charset="-128"/>
              </a:rPr>
              <a:t>that specific experience</a:t>
            </a:r>
            <a:r>
              <a:rPr lang="en-US" altLang="ja-JP" i="0" dirty="0">
                <a:latin typeface="Arial" panose="020B0604020202020204" pitchFamily="34" charset="0"/>
                <a:ea typeface="ＭＳ Ｐゴシック" panose="020B0600070205080204" pitchFamily="34" charset="-128"/>
              </a:rPr>
              <a:t> described in the poem, they very well may have experienced something that has evoked similar emotions, memories, or ideas. In poetry, t</a:t>
            </a:r>
            <a:r>
              <a:rPr lang="en-US" altLang="ja-JP" dirty="0">
                <a:latin typeface="Arial" panose="020B0604020202020204" pitchFamily="34" charset="0"/>
                <a:ea typeface="ＭＳ Ｐゴシック" panose="020B0600070205080204" pitchFamily="34" charset="-128"/>
              </a:rPr>
              <a:t>oo many abstractions and generalizations don</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make poems universal—they just make them bland.</a:t>
            </a:r>
            <a:endParaRPr lang="en-US" altLang="en-US" dirty="0">
              <a:latin typeface="Arial" panose="020B0604020202020204" pitchFamily="34" charset="0"/>
              <a:ea typeface="ＭＳ Ｐゴシック" panose="020B0600070205080204" pitchFamily="34"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7</a:t>
            </a:fld>
            <a:endParaRPr lang="en-US"/>
          </a:p>
        </p:txBody>
      </p:sp>
    </p:spTree>
    <p:extLst>
      <p:ext uri="{BB962C8B-B14F-4D97-AF65-F5344CB8AC3E}">
        <p14:creationId xmlns:p14="http://schemas.microsoft.com/office/powerpoint/2010/main" val="2705278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Beginning poets are also learning to differentiate clichéd images from new and surprising ones.  Description is good, but clichéd description </a:t>
            </a:r>
            <a:r>
              <a:rPr lang="en-US" altLang="en-US" dirty="0" err="1">
                <a:latin typeface="Arial" panose="020B0604020202020204" pitchFamily="34" charset="0"/>
                <a:ea typeface="ＭＳ Ｐゴシック" panose="020B0600070205080204" pitchFamily="34" charset="-128"/>
              </a:rPr>
              <a:t>isn</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very compelling.</a:t>
            </a:r>
            <a:endParaRPr lang="en-US" altLang="en-US" dirty="0">
              <a:latin typeface="Arial" panose="020B0604020202020204" pitchFamily="34" charset="0"/>
              <a:ea typeface="ＭＳ Ｐゴシック" panose="020B0600070205080204" pitchFamily="34"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8</a:t>
            </a:fld>
            <a:endParaRPr lang="en-US"/>
          </a:p>
        </p:txBody>
      </p:sp>
    </p:spTree>
    <p:extLst>
      <p:ext uri="{BB962C8B-B14F-4D97-AF65-F5344CB8AC3E}">
        <p14:creationId xmlns:p14="http://schemas.microsoft.com/office/powerpoint/2010/main" val="1448623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Here are some examples. Clichés about nature and the body seem to be particularly hard to overcome because these have been favorite topics of poets for centuries.  Encourage students to 1) read poetry to learn what</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s already been done, and 2) find new ways to address these topics.  Or encourage them to reconsider what they think poems should be about. Poems don</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t </a:t>
            </a:r>
            <a:r>
              <a:rPr lang="en-US" altLang="ja-JP" i="1" dirty="0">
                <a:latin typeface="Arial" panose="020B0604020202020204" pitchFamily="34" charset="0"/>
                <a:ea typeface="ＭＳ Ｐゴシック" panose="020B0600070205080204" pitchFamily="34" charset="-128"/>
              </a:rPr>
              <a:t>have</a:t>
            </a:r>
            <a:r>
              <a:rPr lang="en-US" altLang="ja-JP" dirty="0">
                <a:latin typeface="Arial" panose="020B0604020202020204" pitchFamily="34" charset="0"/>
                <a:ea typeface="ＭＳ Ｐゴシック" panose="020B0600070205080204" pitchFamily="34" charset="-128"/>
              </a:rPr>
              <a:t> to be about nature or love.</a:t>
            </a:r>
            <a:endParaRPr lang="en-US" altLang="en-US" dirty="0">
              <a:latin typeface="Arial" panose="020B0604020202020204" pitchFamily="34" charset="0"/>
              <a:ea typeface="ＭＳ Ｐゴシック" panose="020B0600070205080204" pitchFamily="34"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313A203F-166C-CB40-A3F0-83BA02E13064}" type="slidenum">
              <a:rPr lang="en-US" smtClean="0"/>
              <a:t>9</a:t>
            </a:fld>
            <a:endParaRPr lang="en-US"/>
          </a:p>
        </p:txBody>
      </p:sp>
    </p:spTree>
    <p:extLst>
      <p:ext uri="{BB962C8B-B14F-4D97-AF65-F5344CB8AC3E}">
        <p14:creationId xmlns:p14="http://schemas.microsoft.com/office/powerpoint/2010/main" val="3653643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7467600" y="0"/>
            <a:ext cx="16764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7466030" y="-9439"/>
            <a:ext cx="168504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767442" y="2077278"/>
            <a:ext cx="7144105" cy="534037"/>
          </a:xfrm>
        </p:spPr>
        <p:txBody>
          <a:bodyPr>
            <a:noAutofit/>
          </a:bodyPr>
          <a:lstStyle>
            <a:lvl1pPr>
              <a:defRPr sz="4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767442" y="2629339"/>
            <a:ext cx="7144105" cy="449263"/>
          </a:xfrm>
        </p:spPr>
        <p:txBody>
          <a:bodyPr>
            <a:noAutofit/>
          </a:bodyPr>
          <a:lstStyle>
            <a:lvl1pPr marL="0" indent="0">
              <a:buFontTx/>
              <a:buNone/>
              <a:defRPr sz="2000" b="1">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767442" y="3093720"/>
            <a:ext cx="7144105" cy="449263"/>
          </a:xfrm>
        </p:spPr>
        <p:txBody>
          <a:bodyPr>
            <a:normAutofit/>
          </a:bodyPr>
          <a:lstStyle>
            <a:lvl1pPr marL="0" indent="0">
              <a:buFontTx/>
              <a:buNone/>
              <a:defRPr sz="14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a:p>
        </p:txBody>
      </p:sp>
      <p:pic>
        <p:nvPicPr>
          <p:cNvPr id="8" name="Picture 7">
            <a:extLst>
              <a:ext uri="{FF2B5EF4-FFF2-40B4-BE49-F238E27FC236}">
                <a16:creationId xmlns:a16="http://schemas.microsoft.com/office/drawing/2014/main" id="{9323C67C-FFAC-6403-9A95-060BE2F3813D}"/>
              </a:ext>
            </a:extLst>
          </p:cNvPr>
          <p:cNvPicPr>
            <a:picLocks noChangeAspect="1"/>
          </p:cNvPicPr>
          <p:nvPr userDrawn="1"/>
        </p:nvPicPr>
        <p:blipFill>
          <a:blip r:embed="rId3"/>
          <a:stretch>
            <a:fillRect/>
          </a:stretch>
        </p:blipFill>
        <p:spPr>
          <a:xfrm>
            <a:off x="254000" y="6051016"/>
            <a:ext cx="5009780" cy="534037"/>
          </a:xfrm>
          <a:prstGeom prst="rect">
            <a:avLst/>
          </a:prstGeom>
        </p:spPr>
      </p:pic>
    </p:spTree>
    <p:extLst>
      <p:ext uri="{BB962C8B-B14F-4D97-AF65-F5344CB8AC3E}">
        <p14:creationId xmlns:p14="http://schemas.microsoft.com/office/powerpoint/2010/main" val="421452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34735" y="3652273"/>
            <a:ext cx="4102307"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4" y="1543324"/>
            <a:ext cx="410230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706959" y="1543324"/>
            <a:ext cx="409404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698697" y="3652272"/>
            <a:ext cx="4102307"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7221A35A-2648-6F9F-10F9-603BA71E45B5}"/>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4" name="Slide Number Placeholder 3">
            <a:extLst>
              <a:ext uri="{FF2B5EF4-FFF2-40B4-BE49-F238E27FC236}">
                <a16:creationId xmlns:a16="http://schemas.microsoft.com/office/drawing/2014/main" id="{9B6C7409-E40C-4388-20C1-E2C34AAC7D88}"/>
              </a:ext>
            </a:extLst>
          </p:cNvPr>
          <p:cNvSpPr>
            <a:spLocks noGrp="1"/>
          </p:cNvSpPr>
          <p:nvPr>
            <p:ph type="sldNum" sz="quarter" idx="16"/>
          </p:nvPr>
        </p:nvSpPr>
        <p:spPr/>
        <p:txBody>
          <a:bodyPr/>
          <a:lstStyle/>
          <a:p>
            <a:fld id="{346097E4-2930-9D48-A5CE-AF00B0E70697}" type="slidenum">
              <a:rPr lang="en-US" smtClean="0"/>
              <a:t>‹#›</a:t>
            </a:fld>
            <a:endParaRPr lang="en-US"/>
          </a:p>
        </p:txBody>
      </p:sp>
      <p:pic>
        <p:nvPicPr>
          <p:cNvPr id="8" name="Picture 7">
            <a:extLst>
              <a:ext uri="{FF2B5EF4-FFF2-40B4-BE49-F238E27FC236}">
                <a16:creationId xmlns:a16="http://schemas.microsoft.com/office/drawing/2014/main" id="{E47398C2-BD3A-2D3A-CE83-DB5609F6A82C}"/>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7266850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34736" y="3652273"/>
            <a:ext cx="265085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5" y="1543324"/>
            <a:ext cx="265085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252731" y="1543325"/>
            <a:ext cx="264552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3244470" y="3652273"/>
            <a:ext cx="265085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154204" y="1532308"/>
            <a:ext cx="264552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6145943" y="3641256"/>
            <a:ext cx="265085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E3AAB972-9CEB-27DE-119B-74B391E60A97}"/>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4" name="Slide Number Placeholder 3">
            <a:extLst>
              <a:ext uri="{FF2B5EF4-FFF2-40B4-BE49-F238E27FC236}">
                <a16:creationId xmlns:a16="http://schemas.microsoft.com/office/drawing/2014/main" id="{2C4507CF-EFC3-A085-E4B9-A7FB07BF7644}"/>
              </a:ext>
            </a:extLst>
          </p:cNvPr>
          <p:cNvSpPr>
            <a:spLocks noGrp="1"/>
          </p:cNvSpPr>
          <p:nvPr>
            <p:ph type="sldNum" sz="quarter" idx="18"/>
          </p:nvPr>
        </p:nvSpPr>
        <p:spPr/>
        <p:txBody>
          <a:bodyPr/>
          <a:lstStyle/>
          <a:p>
            <a:fld id="{346097E4-2930-9D48-A5CE-AF00B0E70697}" type="slidenum">
              <a:rPr lang="en-US" smtClean="0"/>
              <a:t>‹#›</a:t>
            </a:fld>
            <a:endParaRPr lang="en-US"/>
          </a:p>
        </p:txBody>
      </p:sp>
      <p:pic>
        <p:nvPicPr>
          <p:cNvPr id="8" name="Picture 7">
            <a:extLst>
              <a:ext uri="{FF2B5EF4-FFF2-40B4-BE49-F238E27FC236}">
                <a16:creationId xmlns:a16="http://schemas.microsoft.com/office/drawing/2014/main" id="{649E7951-0389-BBD4-AC32-707E73663410}"/>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24607671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342902" y="457200"/>
            <a:ext cx="3236117" cy="964096"/>
          </a:xfrm>
        </p:spPr>
        <p:txBody>
          <a:bodyPr anchor="b">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342902" y="1570384"/>
            <a:ext cx="3236117" cy="429860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3803904" y="457200"/>
            <a:ext cx="4997195" cy="541178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pic>
        <p:nvPicPr>
          <p:cNvPr id="6" name="Purdue Logo" descr="Purdue Logo">
            <a:extLst>
              <a:ext uri="{FF2B5EF4-FFF2-40B4-BE49-F238E27FC236}">
                <a16:creationId xmlns:a16="http://schemas.microsoft.com/office/drawing/2014/main" id="{32772CED-5DF0-B9F2-A78A-4E9A3894D7E6}"/>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3" name="Slide Number Placeholder 2">
            <a:extLst>
              <a:ext uri="{FF2B5EF4-FFF2-40B4-BE49-F238E27FC236}">
                <a16:creationId xmlns:a16="http://schemas.microsoft.com/office/drawing/2014/main" id="{37D15040-CB6D-5233-AA93-DD76CFE00ACA}"/>
              </a:ext>
            </a:extLst>
          </p:cNvPr>
          <p:cNvSpPr>
            <a:spLocks noGrp="1"/>
          </p:cNvSpPr>
          <p:nvPr>
            <p:ph type="sldNum" sz="quarter" idx="10"/>
          </p:nvPr>
        </p:nvSpPr>
        <p:spPr/>
        <p:txBody>
          <a:bodyPr/>
          <a:lstStyle/>
          <a:p>
            <a:fld id="{346097E4-2930-9D48-A5CE-AF00B0E70697}" type="slidenum">
              <a:rPr lang="en-US" smtClean="0"/>
              <a:t>‹#›</a:t>
            </a:fld>
            <a:endParaRPr lang="en-US"/>
          </a:p>
        </p:txBody>
      </p:sp>
      <p:pic>
        <p:nvPicPr>
          <p:cNvPr id="5" name="Picture 4">
            <a:extLst>
              <a:ext uri="{FF2B5EF4-FFF2-40B4-BE49-F238E27FC236}">
                <a16:creationId xmlns:a16="http://schemas.microsoft.com/office/drawing/2014/main" id="{1CA3553D-D112-249D-8977-A9E0AB1F8186}"/>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4062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334735" y="1543323"/>
            <a:ext cx="4094045"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4715222" y="1543323"/>
            <a:ext cx="4094045"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urdue Logo" descr="Purdue Logo">
            <a:extLst>
              <a:ext uri="{FF2B5EF4-FFF2-40B4-BE49-F238E27FC236}">
                <a16:creationId xmlns:a16="http://schemas.microsoft.com/office/drawing/2014/main" id="{44243070-2D61-965C-9E18-B3D7C6ECFB9C}"/>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6" name="Slide Number Placeholder 5">
            <a:extLst>
              <a:ext uri="{FF2B5EF4-FFF2-40B4-BE49-F238E27FC236}">
                <a16:creationId xmlns:a16="http://schemas.microsoft.com/office/drawing/2014/main" id="{3A91F588-A349-D254-17C4-4E24C922C1D3}"/>
              </a:ext>
            </a:extLst>
          </p:cNvPr>
          <p:cNvSpPr>
            <a:spLocks noGrp="1"/>
          </p:cNvSpPr>
          <p:nvPr>
            <p:ph type="sldNum" sz="quarter" idx="14"/>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DD10205F-7DE0-BB51-98A3-9C7BDD15E1D0}"/>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5941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351065" y="1543324"/>
            <a:ext cx="4397009"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961820" y="1543322"/>
            <a:ext cx="3847445" cy="4307573"/>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2614933" y="3795305"/>
            <a:ext cx="2133141"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351065" y="3795304"/>
            <a:ext cx="2133141"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6" name="Purdue Logo" descr="Purdue Logo">
            <a:extLst>
              <a:ext uri="{FF2B5EF4-FFF2-40B4-BE49-F238E27FC236}">
                <a16:creationId xmlns:a16="http://schemas.microsoft.com/office/drawing/2014/main" id="{E6C8536C-D431-05E3-65BF-25F437B39123}"/>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7" name="Slide Number Placeholder 6">
            <a:extLst>
              <a:ext uri="{FF2B5EF4-FFF2-40B4-BE49-F238E27FC236}">
                <a16:creationId xmlns:a16="http://schemas.microsoft.com/office/drawing/2014/main" id="{47908EA8-7459-5120-CB09-F686BB674724}"/>
              </a:ext>
            </a:extLst>
          </p:cNvPr>
          <p:cNvSpPr>
            <a:spLocks noGrp="1"/>
          </p:cNvSpPr>
          <p:nvPr>
            <p:ph type="sldNum" sz="quarter" idx="16"/>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9419B01C-6B22-765E-2A34-7C094C6DB34E}"/>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588244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326571" y="3292036"/>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342900" y="1406232"/>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3243828" y="1406232"/>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6161085" y="1406232"/>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3227499" y="3292036"/>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6161085" y="3292036"/>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310242" y="5685387"/>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326571" y="3799583"/>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3227499" y="3799583"/>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6144756" y="3799583"/>
            <a:ext cx="2640015"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3211170" y="5685387"/>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6144756" y="5685387"/>
            <a:ext cx="2656344"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3" name="Purdue Logo" descr="Purdue Logo">
            <a:extLst>
              <a:ext uri="{FF2B5EF4-FFF2-40B4-BE49-F238E27FC236}">
                <a16:creationId xmlns:a16="http://schemas.microsoft.com/office/drawing/2014/main" id="{02895CD1-985A-0246-0A03-652625D8B96E}"/>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7" name="Text Placeholder 13">
            <a:extLst>
              <a:ext uri="{FF2B5EF4-FFF2-40B4-BE49-F238E27FC236}">
                <a16:creationId xmlns:a16="http://schemas.microsoft.com/office/drawing/2014/main" id="{7EDCCCDC-B335-96CB-3A28-8C862E3B1B58}"/>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8" name="Slide Number Placeholder 7">
            <a:extLst>
              <a:ext uri="{FF2B5EF4-FFF2-40B4-BE49-F238E27FC236}">
                <a16:creationId xmlns:a16="http://schemas.microsoft.com/office/drawing/2014/main" id="{D4BBBE76-BB04-F5A1-7113-49430D9ADB06}"/>
              </a:ext>
            </a:extLst>
          </p:cNvPr>
          <p:cNvSpPr>
            <a:spLocks noGrp="1"/>
          </p:cNvSpPr>
          <p:nvPr>
            <p:ph type="sldNum" sz="quarter" idx="26"/>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E59A350F-3736-2206-C122-46B2054F4153}"/>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2750330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6" y="1542763"/>
            <a:ext cx="1958261"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2508047" y="1542763"/>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4677415" y="1542763"/>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6846782" y="1542763"/>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382716" y="3651151"/>
            <a:ext cx="1958261"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3556027" y="3651151"/>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5725394" y="3651151"/>
            <a:ext cx="195431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5" name="Purdue Logo" descr="Purdue Logo">
            <a:extLst>
              <a:ext uri="{FF2B5EF4-FFF2-40B4-BE49-F238E27FC236}">
                <a16:creationId xmlns:a16="http://schemas.microsoft.com/office/drawing/2014/main" id="{D14C6799-E59E-5D63-419A-734A1E4ECD22}"/>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4" name="Slide Number Placeholder 3">
            <a:extLst>
              <a:ext uri="{FF2B5EF4-FFF2-40B4-BE49-F238E27FC236}">
                <a16:creationId xmlns:a16="http://schemas.microsoft.com/office/drawing/2014/main" id="{C854C82E-83EC-CA0F-5313-8A450D395973}"/>
              </a:ext>
            </a:extLst>
          </p:cNvPr>
          <p:cNvSpPr>
            <a:spLocks noGrp="1"/>
          </p:cNvSpPr>
          <p:nvPr>
            <p:ph type="sldNum" sz="quarter" idx="21"/>
          </p:nvPr>
        </p:nvSpPr>
        <p:spPr/>
        <p:txBody>
          <a:bodyPr/>
          <a:lstStyle/>
          <a:p>
            <a:fld id="{346097E4-2930-9D48-A5CE-AF00B0E70697}" type="slidenum">
              <a:rPr lang="en-US" smtClean="0"/>
              <a:t>‹#›</a:t>
            </a:fld>
            <a:endParaRPr lang="en-US"/>
          </a:p>
        </p:txBody>
      </p:sp>
      <p:pic>
        <p:nvPicPr>
          <p:cNvPr id="6" name="Picture 5">
            <a:extLst>
              <a:ext uri="{FF2B5EF4-FFF2-40B4-BE49-F238E27FC236}">
                <a16:creationId xmlns:a16="http://schemas.microsoft.com/office/drawing/2014/main" id="{A8DE9F41-8DD1-EC59-006F-3B5DE23765F1}"/>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68931317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891490" y="1643074"/>
            <a:ext cx="390961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4891490" y="3884038"/>
            <a:ext cx="390961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334737" y="1643074"/>
            <a:ext cx="4308874"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4891490" y="3395950"/>
            <a:ext cx="390961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4891295" y="3395950"/>
            <a:ext cx="3909707"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4891392" y="5636914"/>
            <a:ext cx="390961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4891295" y="5636914"/>
            <a:ext cx="3909610"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4" name="Purdue Logo" descr="Purdue Logo">
            <a:extLst>
              <a:ext uri="{FF2B5EF4-FFF2-40B4-BE49-F238E27FC236}">
                <a16:creationId xmlns:a16="http://schemas.microsoft.com/office/drawing/2014/main" id="{FF1F47B4-C1F8-3104-7C95-F3C41016CDCB}"/>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7" name="Slide Number Placeholder 6">
            <a:extLst>
              <a:ext uri="{FF2B5EF4-FFF2-40B4-BE49-F238E27FC236}">
                <a16:creationId xmlns:a16="http://schemas.microsoft.com/office/drawing/2014/main" id="{FE7FF3C0-B493-DBA3-7C75-1B8A2685FBDC}"/>
              </a:ext>
            </a:extLst>
          </p:cNvPr>
          <p:cNvSpPr>
            <a:spLocks noGrp="1"/>
          </p:cNvSpPr>
          <p:nvPr>
            <p:ph type="sldNum" sz="quarter" idx="20"/>
          </p:nvPr>
        </p:nvSpPr>
        <p:spPr/>
        <p:txBody>
          <a:bodyPr/>
          <a:lstStyle/>
          <a:p>
            <a:fld id="{346097E4-2930-9D48-A5CE-AF00B0E70697}" type="slidenum">
              <a:rPr lang="en-US" smtClean="0"/>
              <a:t>‹#›</a:t>
            </a:fld>
            <a:endParaRPr lang="en-US"/>
          </a:p>
        </p:txBody>
      </p:sp>
      <p:pic>
        <p:nvPicPr>
          <p:cNvPr id="9" name="Picture 8">
            <a:extLst>
              <a:ext uri="{FF2B5EF4-FFF2-40B4-BE49-F238E27FC236}">
                <a16:creationId xmlns:a16="http://schemas.microsoft.com/office/drawing/2014/main" id="{4EBDC05C-C7D7-FA80-D5C3-65F032445804}"/>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885527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891490" y="1643074"/>
            <a:ext cx="390961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965414" y="3884038"/>
            <a:ext cx="1835685"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891490" y="3879120"/>
            <a:ext cx="1896687"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334737" y="1643074"/>
            <a:ext cx="4308874"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4891490" y="3395950"/>
            <a:ext cx="390961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4928867" y="3395950"/>
            <a:ext cx="3872135"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4884613" y="5631998"/>
            <a:ext cx="1884248"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4921990" y="5631998"/>
            <a:ext cx="1866186"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6965414" y="5641704"/>
            <a:ext cx="1823956"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7002791" y="5641704"/>
            <a:ext cx="1806473"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13" name="Purdue Logo" descr="Purdue Logo">
            <a:extLst>
              <a:ext uri="{FF2B5EF4-FFF2-40B4-BE49-F238E27FC236}">
                <a16:creationId xmlns:a16="http://schemas.microsoft.com/office/drawing/2014/main" id="{71541E48-83C5-5EB5-97B8-98DFEB175EF5}"/>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9" name="Slide Number Placeholder 8">
            <a:extLst>
              <a:ext uri="{FF2B5EF4-FFF2-40B4-BE49-F238E27FC236}">
                <a16:creationId xmlns:a16="http://schemas.microsoft.com/office/drawing/2014/main" id="{ECA2C2AD-E170-6DFA-7E9F-837CA6A5C69F}"/>
              </a:ext>
            </a:extLst>
          </p:cNvPr>
          <p:cNvSpPr>
            <a:spLocks noGrp="1"/>
          </p:cNvSpPr>
          <p:nvPr>
            <p:ph type="sldNum" sz="quarter" idx="21"/>
          </p:nvPr>
        </p:nvSpPr>
        <p:spPr/>
        <p:txBody>
          <a:bodyPr/>
          <a:lstStyle/>
          <a:p>
            <a:fld id="{346097E4-2930-9D48-A5CE-AF00B0E70697}" type="slidenum">
              <a:rPr lang="en-US" smtClean="0"/>
              <a:t>‹#›</a:t>
            </a:fld>
            <a:endParaRPr lang="en-US"/>
          </a:p>
        </p:txBody>
      </p:sp>
      <p:pic>
        <p:nvPicPr>
          <p:cNvPr id="14" name="Picture 13">
            <a:extLst>
              <a:ext uri="{FF2B5EF4-FFF2-40B4-BE49-F238E27FC236}">
                <a16:creationId xmlns:a16="http://schemas.microsoft.com/office/drawing/2014/main" id="{38EFFF98-6FCF-78C1-6D40-045C5DB613E1}"/>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703441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5953857" y="1315895"/>
            <a:ext cx="2489648"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userDrawn="1"/>
        </p:nvSpPr>
        <p:spPr>
          <a:xfrm>
            <a:off x="3315718" y="1315896"/>
            <a:ext cx="2489648"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userDrawn="1"/>
        </p:nvSpPr>
        <p:spPr>
          <a:xfrm>
            <a:off x="677578" y="1315897"/>
            <a:ext cx="2489648"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677629" y="1436469"/>
            <a:ext cx="2489597"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826458" y="4045824"/>
            <a:ext cx="2213372"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3315963" y="1436469"/>
            <a:ext cx="2489597"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3464791" y="4045824"/>
            <a:ext cx="2213372"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5954102" y="1433919"/>
            <a:ext cx="2489597"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6102931" y="4043274"/>
            <a:ext cx="2213372" cy="1555750"/>
          </a:xfrm>
        </p:spPr>
        <p:txBody>
          <a:bodyPr/>
          <a:lstStyle>
            <a:lvl1pPr marL="0" indent="0">
              <a:buNone/>
              <a:defRPr b="1"/>
            </a:lvl1pPr>
          </a:lstStyle>
          <a:p>
            <a:r>
              <a:rPr lang="en-US"/>
              <a:t>Click icon to add picture</a:t>
            </a:r>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3856F49F-59AA-23FB-4600-EC4D944973CD}"/>
              </a:ext>
            </a:extLst>
          </p:cNvPr>
          <p:cNvSpPr>
            <a:spLocks noGrp="1"/>
          </p:cNvSpPr>
          <p:nvPr>
            <p:ph type="body" sz="half" idx="2" hasCustomPrompt="1"/>
          </p:nvPr>
        </p:nvSpPr>
        <p:spPr>
          <a:xfrm>
            <a:off x="826458" y="2040673"/>
            <a:ext cx="2213372"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2" name="Text Placeholder 3">
            <a:extLst>
              <a:ext uri="{FF2B5EF4-FFF2-40B4-BE49-F238E27FC236}">
                <a16:creationId xmlns:a16="http://schemas.microsoft.com/office/drawing/2014/main" id="{5CA6E053-97C0-F5A8-A5C6-62806699EADE}"/>
              </a:ext>
            </a:extLst>
          </p:cNvPr>
          <p:cNvSpPr>
            <a:spLocks noGrp="1"/>
          </p:cNvSpPr>
          <p:nvPr>
            <p:ph type="body" sz="half" idx="20" hasCustomPrompt="1"/>
          </p:nvPr>
        </p:nvSpPr>
        <p:spPr>
          <a:xfrm>
            <a:off x="3464791" y="2040672"/>
            <a:ext cx="2213372"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3" name="Text Placeholder 3">
            <a:extLst>
              <a:ext uri="{FF2B5EF4-FFF2-40B4-BE49-F238E27FC236}">
                <a16:creationId xmlns:a16="http://schemas.microsoft.com/office/drawing/2014/main" id="{1823F7D4-DD74-2A27-4C24-052C4575CCDF}"/>
              </a:ext>
            </a:extLst>
          </p:cNvPr>
          <p:cNvSpPr>
            <a:spLocks noGrp="1"/>
          </p:cNvSpPr>
          <p:nvPr>
            <p:ph type="body" sz="half" idx="21" hasCustomPrompt="1"/>
          </p:nvPr>
        </p:nvSpPr>
        <p:spPr>
          <a:xfrm>
            <a:off x="6102931" y="2040671"/>
            <a:ext cx="2213372"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8" name="Slide Number Placeholder 7">
            <a:extLst>
              <a:ext uri="{FF2B5EF4-FFF2-40B4-BE49-F238E27FC236}">
                <a16:creationId xmlns:a16="http://schemas.microsoft.com/office/drawing/2014/main" id="{00493C21-4EE2-0FC6-BB33-B8E9F941653B}"/>
              </a:ext>
            </a:extLst>
          </p:cNvPr>
          <p:cNvSpPr>
            <a:spLocks noGrp="1"/>
          </p:cNvSpPr>
          <p:nvPr>
            <p:ph type="sldNum" sz="quarter" idx="22"/>
          </p:nvPr>
        </p:nvSpPr>
        <p:spPr/>
        <p:txBody>
          <a:bodyPr/>
          <a:lstStyle/>
          <a:p>
            <a:fld id="{346097E4-2930-9D48-A5CE-AF00B0E70697}" type="slidenum">
              <a:rPr lang="en-US" smtClean="0"/>
              <a:t>‹#›</a:t>
            </a:fld>
            <a:endParaRPr lang="en-US"/>
          </a:p>
        </p:txBody>
      </p:sp>
      <p:pic>
        <p:nvPicPr>
          <p:cNvPr id="9" name="Picture 8">
            <a:extLst>
              <a:ext uri="{FF2B5EF4-FFF2-40B4-BE49-F238E27FC236}">
                <a16:creationId xmlns:a16="http://schemas.microsoft.com/office/drawing/2014/main" id="{41F98082-E187-BC6A-5277-5B3C0903A082}"/>
              </a:ext>
            </a:extLst>
          </p:cNvPr>
          <p:cNvPicPr>
            <a:picLocks noChangeAspect="1"/>
          </p:cNvPicPr>
          <p:nvPr userDrawn="1"/>
        </p:nvPicPr>
        <p:blipFill>
          <a:blip r:embed="rId2"/>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221671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7467600" y="0"/>
            <a:ext cx="16764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767442" y="2017643"/>
            <a:ext cx="7183861" cy="583733"/>
          </a:xfrm>
        </p:spPr>
        <p:txBody>
          <a:bodyPr>
            <a:noAutofit/>
          </a:bodyPr>
          <a:lstStyle>
            <a:lvl1pPr>
              <a:defRPr sz="4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767442" y="2617147"/>
            <a:ext cx="7183861" cy="449263"/>
          </a:xfrm>
        </p:spPr>
        <p:txBody>
          <a:bodyPr>
            <a:noAutofit/>
          </a:bodyPr>
          <a:lstStyle>
            <a:lvl1pPr marL="0" indent="0">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767442" y="3079275"/>
            <a:ext cx="7183861" cy="449263"/>
          </a:xfrm>
        </p:spPr>
        <p:txBody>
          <a:bodyPr>
            <a:normAutofit/>
          </a:bodyPr>
          <a:lstStyle>
            <a:lvl1pPr marL="0" indent="0">
              <a:buFontTx/>
              <a:buNone/>
              <a:defRPr sz="14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3/31/23</a:t>
            </a:r>
          </a:p>
        </p:txBody>
      </p:sp>
      <p:pic>
        <p:nvPicPr>
          <p:cNvPr id="5" name="Purdue Logo" descr="Purdue Logo">
            <a:extLst>
              <a:ext uri="{FF2B5EF4-FFF2-40B4-BE49-F238E27FC236}">
                <a16:creationId xmlns:a16="http://schemas.microsoft.com/office/drawing/2014/main" id="{991E72C7-48BD-C239-7F19-37B446DE42EE}"/>
              </a:ext>
            </a:extLst>
          </p:cNvPr>
          <p:cNvPicPr>
            <a:picLocks noChangeAspect="1"/>
          </p:cNvPicPr>
          <p:nvPr userDrawn="1"/>
        </p:nvPicPr>
        <p:blipFill>
          <a:blip r:embed="rId3"/>
          <a:stretch>
            <a:fillRect/>
          </a:stretch>
        </p:blipFill>
        <p:spPr>
          <a:xfrm>
            <a:off x="767443" y="5843190"/>
            <a:ext cx="2164600" cy="387458"/>
          </a:xfrm>
          <a:prstGeom prst="rect">
            <a:avLst/>
          </a:prstGeom>
        </p:spPr>
      </p:pic>
    </p:spTree>
    <p:extLst>
      <p:ext uri="{BB962C8B-B14F-4D97-AF65-F5344CB8AC3E}">
        <p14:creationId xmlns:p14="http://schemas.microsoft.com/office/powerpoint/2010/main" val="56992520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5953662" y="1315893"/>
            <a:ext cx="2489648"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3315523" y="1315894"/>
            <a:ext cx="2489648"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677384" y="1315895"/>
            <a:ext cx="2489648"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677435" y="1436467"/>
            <a:ext cx="2489597"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3315769" y="1436467"/>
            <a:ext cx="2489597"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marL="0" marR="0" lvl="0" indent="0" algn="ctr" defTabSz="685800" rtl="0" eaLnBrk="1" fontAlgn="t" latinLnBrk="0" hangingPunct="1">
              <a:lnSpc>
                <a:spcPct val="90000"/>
              </a:lnSpc>
              <a:spcBef>
                <a:spcPts val="0"/>
              </a:spcBef>
              <a:spcAft>
                <a:spcPts val="0"/>
              </a:spcAft>
              <a:buClrTx/>
              <a:buSzTx/>
              <a:buFontTx/>
              <a:buNone/>
              <a:tabLst/>
              <a:defRPr/>
            </a:pPr>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5953908" y="1433917"/>
            <a:ext cx="2489597"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826264" y="2040671"/>
            <a:ext cx="2213372"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3453661" y="2065259"/>
            <a:ext cx="2213372"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826264" y="4045822"/>
            <a:ext cx="2213372"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3464597" y="4045822"/>
            <a:ext cx="2213372"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6102736" y="4043272"/>
            <a:ext cx="2213372"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6097061" y="2071425"/>
            <a:ext cx="2213372"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pic>
        <p:nvPicPr>
          <p:cNvPr id="2" name="Purdue Logo" descr="Purdue Logo">
            <a:extLst>
              <a:ext uri="{FF2B5EF4-FFF2-40B4-BE49-F238E27FC236}">
                <a16:creationId xmlns:a16="http://schemas.microsoft.com/office/drawing/2014/main" id="{16840224-B911-9DB4-12A7-EBDE3D447284}"/>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4" name="Slide Number Placeholder 3">
            <a:extLst>
              <a:ext uri="{FF2B5EF4-FFF2-40B4-BE49-F238E27FC236}">
                <a16:creationId xmlns:a16="http://schemas.microsoft.com/office/drawing/2014/main" id="{2A5A6FF5-B380-71E0-5A80-02C66128B9F0}"/>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838946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756438" y="1660596"/>
            <a:ext cx="1438515"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758505" y="2160555"/>
            <a:ext cx="1436449"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2284078" y="1660596"/>
            <a:ext cx="1438515"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2286144" y="2160555"/>
            <a:ext cx="1436449"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3811718" y="1660596"/>
            <a:ext cx="1438515"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3813784" y="2160555"/>
            <a:ext cx="1436449"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5339357" y="1660596"/>
            <a:ext cx="1438515"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5341424" y="2160555"/>
            <a:ext cx="1436449"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6866999" y="1660596"/>
            <a:ext cx="1438515"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6869065" y="2160555"/>
            <a:ext cx="1436449"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756438" y="1783909"/>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2284078" y="1768552"/>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3811718" y="1768552"/>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5339358" y="1768552"/>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6867000" y="1770870"/>
            <a:ext cx="1438514"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838487" y="2312717"/>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2381484" y="2299864"/>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3909124" y="2298292"/>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5436764" y="2298292"/>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6964405" y="2312717"/>
            <a:ext cx="1243702"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3" name="Purdue Logo" descr="Purdue Logo">
            <a:extLst>
              <a:ext uri="{FF2B5EF4-FFF2-40B4-BE49-F238E27FC236}">
                <a16:creationId xmlns:a16="http://schemas.microsoft.com/office/drawing/2014/main" id="{4A97DDBF-179C-94C6-3E37-D16A4C82E656}"/>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5" name="Slide Number Placeholder 4">
            <a:extLst>
              <a:ext uri="{FF2B5EF4-FFF2-40B4-BE49-F238E27FC236}">
                <a16:creationId xmlns:a16="http://schemas.microsoft.com/office/drawing/2014/main" id="{D08294F2-EC68-2D76-0903-15025DDF8C7C}"/>
              </a:ext>
            </a:extLst>
          </p:cNvPr>
          <p:cNvSpPr>
            <a:spLocks noGrp="1"/>
          </p:cNvSpPr>
          <p:nvPr>
            <p:ph type="sldNum" sz="quarter" idx="3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347540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4207789" y="-9524"/>
            <a:ext cx="4936211"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5463152"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856504" y="891153"/>
            <a:ext cx="2949178" cy="1600200"/>
          </a:xfrm>
        </p:spPr>
        <p:txBody>
          <a:bodyPr anchor="b">
            <a:normAutofit/>
          </a:bodyPr>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856504" y="2491353"/>
            <a:ext cx="2949178" cy="3811588"/>
          </a:xfrm>
        </p:spPr>
        <p:txBody>
          <a:bodyPr>
            <a:normAutofit/>
          </a:bodyPr>
          <a:lstStyle>
            <a:lvl1pPr marL="0" indent="0">
              <a:buNone/>
              <a:defRPr sz="18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A8B21D0-9B37-861A-95D4-6F42A4AE2C9F}"/>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546374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4207789" y="-9524"/>
            <a:ext cx="4936211"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5463152"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856504" y="891153"/>
            <a:ext cx="2949178" cy="1600200"/>
          </a:xfrm>
        </p:spPr>
        <p:txBody>
          <a:bodyPr anchor="b">
            <a:normAutofit/>
          </a:bodyPr>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856504" y="2491353"/>
            <a:ext cx="2949178" cy="3811588"/>
          </a:xfrm>
        </p:spPr>
        <p:txBody>
          <a:bodyPr>
            <a:normAutofit/>
          </a:bodyPr>
          <a:lstStyle>
            <a:lvl1pPr marL="0" indent="0">
              <a:buNone/>
              <a:defRPr sz="18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95C32A6-36FD-B92B-21F6-F198BD2441CC}"/>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941502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7467600" y="0"/>
            <a:ext cx="16764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7466030" y="-9439"/>
            <a:ext cx="168504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603803" y="2466281"/>
            <a:ext cx="5986234" cy="719757"/>
          </a:xfrm>
        </p:spPr>
        <p:txBody>
          <a:bodyPr>
            <a:noAutofit/>
          </a:bodyPr>
          <a:lstStyle>
            <a:lvl1pPr>
              <a:defRPr sz="72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693255" y="3434011"/>
            <a:ext cx="5905925" cy="449263"/>
          </a:xfrm>
        </p:spPr>
        <p:txBody>
          <a:bodyPr>
            <a:normAutofit/>
          </a:bodyPr>
          <a:lstStyle>
            <a:lvl1pPr marL="0" indent="0">
              <a:buFontTx/>
              <a:buNone/>
              <a:defRPr sz="18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4" name="Picture 3">
            <a:extLst>
              <a:ext uri="{FF2B5EF4-FFF2-40B4-BE49-F238E27FC236}">
                <a16:creationId xmlns:a16="http://schemas.microsoft.com/office/drawing/2014/main" id="{2AEFA674-84FF-7A50-E57C-B8F4C832B793}"/>
              </a:ext>
            </a:extLst>
          </p:cNvPr>
          <p:cNvPicPr>
            <a:picLocks noChangeAspect="1"/>
          </p:cNvPicPr>
          <p:nvPr userDrawn="1"/>
        </p:nvPicPr>
        <p:blipFill>
          <a:blip r:embed="rId3"/>
          <a:stretch>
            <a:fillRect/>
          </a:stretch>
        </p:blipFill>
        <p:spPr>
          <a:xfrm>
            <a:off x="386203" y="5907797"/>
            <a:ext cx="5009780" cy="534037"/>
          </a:xfrm>
          <a:prstGeom prst="rect">
            <a:avLst/>
          </a:prstGeom>
        </p:spPr>
      </p:pic>
    </p:spTree>
    <p:extLst>
      <p:ext uri="{BB962C8B-B14F-4D97-AF65-F5344CB8AC3E}">
        <p14:creationId xmlns:p14="http://schemas.microsoft.com/office/powerpoint/2010/main" val="703653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7467600" y="0"/>
            <a:ext cx="16764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603803" y="2466281"/>
            <a:ext cx="5986234" cy="719757"/>
          </a:xfrm>
        </p:spPr>
        <p:txBody>
          <a:bodyPr>
            <a:noAutofit/>
          </a:bodyPr>
          <a:lstStyle>
            <a:lvl1pPr>
              <a:defRPr sz="72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693255" y="3434011"/>
            <a:ext cx="5905925" cy="449263"/>
          </a:xfrm>
        </p:spPr>
        <p:txBody>
          <a:bodyPr>
            <a:normAutofit/>
          </a:bodyPr>
          <a:lstStyle>
            <a:lvl1pPr marL="0" indent="0">
              <a:buFontTx/>
              <a:buNone/>
              <a:defRPr sz="18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6" name="Purdue Logo" descr="Purdue Logo">
            <a:extLst>
              <a:ext uri="{FF2B5EF4-FFF2-40B4-BE49-F238E27FC236}">
                <a16:creationId xmlns:a16="http://schemas.microsoft.com/office/drawing/2014/main" id="{0A142358-0FE4-9B97-6440-26990DA32966}"/>
              </a:ext>
            </a:extLst>
          </p:cNvPr>
          <p:cNvPicPr>
            <a:picLocks noChangeAspect="1"/>
          </p:cNvPicPr>
          <p:nvPr userDrawn="1"/>
        </p:nvPicPr>
        <p:blipFill>
          <a:blip r:embed="rId3"/>
          <a:stretch>
            <a:fillRect/>
          </a:stretch>
        </p:blipFill>
        <p:spPr>
          <a:xfrm>
            <a:off x="767443" y="5843190"/>
            <a:ext cx="2164600" cy="387458"/>
          </a:xfrm>
          <a:prstGeom prst="rect">
            <a:avLst/>
          </a:prstGeom>
        </p:spPr>
      </p:pic>
    </p:spTree>
    <p:extLst>
      <p:ext uri="{BB962C8B-B14F-4D97-AF65-F5344CB8AC3E}">
        <p14:creationId xmlns:p14="http://schemas.microsoft.com/office/powerpoint/2010/main" val="16180253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9144000" cy="68580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359229" y="5049077"/>
            <a:ext cx="8450036" cy="685801"/>
          </a:xfrm>
        </p:spPr>
        <p:txBody>
          <a:bodyPr>
            <a:normAutofit/>
          </a:bodyPr>
          <a:lstStyle>
            <a:lvl1pPr algn="ctr">
              <a:defRPr sz="4000"/>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359229" y="5754757"/>
            <a:ext cx="8450036" cy="449263"/>
          </a:xfrm>
        </p:spPr>
        <p:txBody>
          <a:bodyPr>
            <a:noAutofit/>
          </a:bodyPr>
          <a:lstStyle>
            <a:lvl1pPr marL="0" indent="0" algn="ctr">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Subtitle style</a:t>
            </a:r>
          </a:p>
        </p:txBody>
      </p:sp>
      <p:sp>
        <p:nvSpPr>
          <p:cNvPr id="3" name="Slide Number Placeholder 2">
            <a:extLst>
              <a:ext uri="{FF2B5EF4-FFF2-40B4-BE49-F238E27FC236}">
                <a16:creationId xmlns:a16="http://schemas.microsoft.com/office/drawing/2014/main" id="{68D1B22C-85ED-0FDF-E153-688207C390D9}"/>
              </a:ext>
            </a:extLst>
          </p:cNvPr>
          <p:cNvSpPr>
            <a:spLocks noGrp="1"/>
          </p:cNvSpPr>
          <p:nvPr>
            <p:ph type="sldNum" sz="quarter" idx="1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58661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9144000" cy="6892463"/>
          </a:xfrm>
          <a:ln>
            <a:noFill/>
          </a:ln>
        </p:spPr>
        <p:txBody>
          <a:bodyPr/>
          <a:lstStyle/>
          <a:p>
            <a:r>
              <a:rPr lang="en-US"/>
              <a:t>Click icon to add picture</a:t>
            </a:r>
          </a:p>
        </p:txBody>
      </p:sp>
    </p:spTree>
    <p:extLst>
      <p:ext uri="{BB962C8B-B14F-4D97-AF65-F5344CB8AC3E}">
        <p14:creationId xmlns:p14="http://schemas.microsoft.com/office/powerpoint/2010/main" val="260421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42900" y="1543324"/>
            <a:ext cx="8450035"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ED1EDF2-6497-CC90-CFD1-1F7C473B2310}"/>
              </a:ext>
            </a:extLst>
          </p:cNvPr>
          <p:cNvSpPr>
            <a:spLocks noGrp="1"/>
          </p:cNvSpPr>
          <p:nvPr>
            <p:ph type="sldNum" sz="quarter" idx="12"/>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A9414688-1208-2823-26A7-B4C532647219}"/>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36284325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42900" y="1543324"/>
            <a:ext cx="8450035"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784AF65-E927-86B0-FC60-81F49DC6187E}"/>
              </a:ext>
            </a:extLst>
          </p:cNvPr>
          <p:cNvSpPr>
            <a:spLocks noGrp="1"/>
          </p:cNvSpPr>
          <p:nvPr>
            <p:ph type="sldNum" sz="quarter" idx="12"/>
          </p:nvPr>
        </p:nvSpPr>
        <p:spPr/>
        <p:txBody>
          <a:bodyPr/>
          <a:lstStyle/>
          <a:p>
            <a:fld id="{346097E4-2930-9D48-A5CE-AF00B0E70697}" type="slidenum">
              <a:rPr lang="en-US" smtClean="0"/>
              <a:t>‹#›</a:t>
            </a:fld>
            <a:endParaRPr lang="en-US"/>
          </a:p>
        </p:txBody>
      </p:sp>
      <p:pic>
        <p:nvPicPr>
          <p:cNvPr id="2" name="Picture 1">
            <a:extLst>
              <a:ext uri="{FF2B5EF4-FFF2-40B4-BE49-F238E27FC236}">
                <a16:creationId xmlns:a16="http://schemas.microsoft.com/office/drawing/2014/main" id="{4ED0B60D-A8B4-7A69-03C2-D484DE14A03B}"/>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76587232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351064" y="1543324"/>
            <a:ext cx="8450036" cy="4454706"/>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7" name="Purdue Logo" descr="Purdue Logo">
            <a:extLst>
              <a:ext uri="{FF2B5EF4-FFF2-40B4-BE49-F238E27FC236}">
                <a16:creationId xmlns:a16="http://schemas.microsoft.com/office/drawing/2014/main" id="{E5D3423E-06BB-9735-48C8-9AC2842045AB}"/>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3" name="Slide Number Placeholder 2">
            <a:extLst>
              <a:ext uri="{FF2B5EF4-FFF2-40B4-BE49-F238E27FC236}">
                <a16:creationId xmlns:a16="http://schemas.microsoft.com/office/drawing/2014/main" id="{E3AE2ED7-F46C-3808-A251-0EE750182D42}"/>
              </a:ext>
            </a:extLst>
          </p:cNvPr>
          <p:cNvSpPr>
            <a:spLocks noGrp="1"/>
          </p:cNvSpPr>
          <p:nvPr>
            <p:ph type="sldNum" sz="quarter" idx="15"/>
          </p:nvPr>
        </p:nvSpPr>
        <p:spPr/>
        <p:txBody>
          <a:bodyPr/>
          <a:lstStyle/>
          <a:p>
            <a:fld id="{346097E4-2930-9D48-A5CE-AF00B0E70697}" type="slidenum">
              <a:rPr lang="en-US" smtClean="0"/>
              <a:t>‹#›</a:t>
            </a:fld>
            <a:endParaRPr lang="en-US"/>
          </a:p>
        </p:txBody>
      </p:sp>
      <p:pic>
        <p:nvPicPr>
          <p:cNvPr id="6" name="Picture 5">
            <a:extLst>
              <a:ext uri="{FF2B5EF4-FFF2-40B4-BE49-F238E27FC236}">
                <a16:creationId xmlns:a16="http://schemas.microsoft.com/office/drawing/2014/main" id="{E3C87819-0A27-B8C3-52E9-5F01BFFFD658}"/>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351065" y="1543324"/>
            <a:ext cx="4059877"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4731868" y="1543324"/>
            <a:ext cx="4069232"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urdue Logo" descr="Purdue Logo">
            <a:extLst>
              <a:ext uri="{FF2B5EF4-FFF2-40B4-BE49-F238E27FC236}">
                <a16:creationId xmlns:a16="http://schemas.microsoft.com/office/drawing/2014/main" id="{EDABB844-3818-42EE-9372-04EA07390807}"/>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5" name="Slide Number Placeholder 4">
            <a:extLst>
              <a:ext uri="{FF2B5EF4-FFF2-40B4-BE49-F238E27FC236}">
                <a16:creationId xmlns:a16="http://schemas.microsoft.com/office/drawing/2014/main" id="{5189B2E1-CAD7-D7BC-B523-9F175D333686}"/>
              </a:ext>
            </a:extLst>
          </p:cNvPr>
          <p:cNvSpPr>
            <a:spLocks noGrp="1"/>
          </p:cNvSpPr>
          <p:nvPr>
            <p:ph type="sldNum" sz="quarter" idx="14"/>
          </p:nvPr>
        </p:nvSpPr>
        <p:spPr/>
        <p:txBody>
          <a:bodyPr/>
          <a:lstStyle/>
          <a:p>
            <a:fld id="{346097E4-2930-9D48-A5CE-AF00B0E70697}" type="slidenum">
              <a:rPr lang="en-US" smtClean="0"/>
              <a:t>‹#›</a:t>
            </a:fld>
            <a:endParaRPr lang="en-US"/>
          </a:p>
        </p:txBody>
      </p:sp>
      <p:pic>
        <p:nvPicPr>
          <p:cNvPr id="3" name="Picture 2">
            <a:extLst>
              <a:ext uri="{FF2B5EF4-FFF2-40B4-BE49-F238E27FC236}">
                <a16:creationId xmlns:a16="http://schemas.microsoft.com/office/drawing/2014/main" id="{D6077FDD-9DEA-9885-F8DF-B7B8A6615405}"/>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363996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351066" y="1543324"/>
            <a:ext cx="2630674"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3256663" y="1543324"/>
            <a:ext cx="2630674"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6182353" y="1543323"/>
            <a:ext cx="2630674"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342900" y="954291"/>
            <a:ext cx="84582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5" name="Purdue Logo" descr="Purdue Logo">
            <a:extLst>
              <a:ext uri="{FF2B5EF4-FFF2-40B4-BE49-F238E27FC236}">
                <a16:creationId xmlns:a16="http://schemas.microsoft.com/office/drawing/2014/main" id="{ED36B521-DA27-439D-D385-E7825E54C24E}"/>
              </a:ext>
            </a:extLst>
          </p:cNvPr>
          <p:cNvPicPr>
            <a:picLocks noChangeAspect="1"/>
          </p:cNvPicPr>
          <p:nvPr userDrawn="1"/>
        </p:nvPicPr>
        <p:blipFill>
          <a:blip r:embed="rId2"/>
          <a:stretch>
            <a:fillRect/>
          </a:stretch>
        </p:blipFill>
        <p:spPr>
          <a:xfrm>
            <a:off x="342900" y="6269785"/>
            <a:ext cx="1722665" cy="308353"/>
          </a:xfrm>
          <a:prstGeom prst="rect">
            <a:avLst/>
          </a:prstGeom>
        </p:spPr>
      </p:pic>
      <p:sp>
        <p:nvSpPr>
          <p:cNvPr id="3" name="Slide Number Placeholder 2">
            <a:extLst>
              <a:ext uri="{FF2B5EF4-FFF2-40B4-BE49-F238E27FC236}">
                <a16:creationId xmlns:a16="http://schemas.microsoft.com/office/drawing/2014/main" id="{8D1B1CBC-6790-5C40-1FCC-1AF80EF7DE26}"/>
              </a:ext>
            </a:extLst>
          </p:cNvPr>
          <p:cNvSpPr>
            <a:spLocks noGrp="1"/>
          </p:cNvSpPr>
          <p:nvPr>
            <p:ph type="sldNum" sz="quarter" idx="19"/>
          </p:nvPr>
        </p:nvSpPr>
        <p:spPr/>
        <p:txBody>
          <a:bodyPr/>
          <a:lstStyle/>
          <a:p>
            <a:fld id="{346097E4-2930-9D48-A5CE-AF00B0E70697}" type="slidenum">
              <a:rPr lang="en-US" smtClean="0"/>
              <a:t>‹#›</a:t>
            </a:fld>
            <a:endParaRPr lang="en-US"/>
          </a:p>
        </p:txBody>
      </p:sp>
      <p:pic>
        <p:nvPicPr>
          <p:cNvPr id="4" name="Picture 3">
            <a:extLst>
              <a:ext uri="{FF2B5EF4-FFF2-40B4-BE49-F238E27FC236}">
                <a16:creationId xmlns:a16="http://schemas.microsoft.com/office/drawing/2014/main" id="{E2FA0990-5D1E-8F78-85CD-AB34926E0D05}"/>
              </a:ext>
            </a:extLst>
          </p:cNvPr>
          <p:cNvPicPr>
            <a:picLocks noChangeAspect="1"/>
          </p:cNvPicPr>
          <p:nvPr userDrawn="1"/>
        </p:nvPicPr>
        <p:blipFill>
          <a:blip r:embed="rId3"/>
          <a:stretch>
            <a:fillRect/>
          </a:stretch>
        </p:blipFill>
        <p:spPr>
          <a:xfrm>
            <a:off x="351064" y="6193522"/>
            <a:ext cx="4318000" cy="457200"/>
          </a:xfrm>
          <a:prstGeom prst="rect">
            <a:avLst/>
          </a:prstGeom>
        </p:spPr>
      </p:pic>
    </p:spTree>
    <p:extLst>
      <p:ext uri="{BB962C8B-B14F-4D97-AF65-F5344CB8AC3E}">
        <p14:creationId xmlns:p14="http://schemas.microsoft.com/office/powerpoint/2010/main" val="168171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351064" y="385004"/>
            <a:ext cx="8450036"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351064" y="1192696"/>
            <a:ext cx="8450036"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C510E42B-CA01-3C5C-40BB-5E88C5A09212}"/>
              </a:ext>
            </a:extLst>
          </p:cNvPr>
          <p:cNvSpPr>
            <a:spLocks noGrp="1"/>
          </p:cNvSpPr>
          <p:nvPr>
            <p:ph type="sldNum" sz="quarter" idx="4"/>
          </p:nvPr>
        </p:nvSpPr>
        <p:spPr>
          <a:xfrm>
            <a:off x="77009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097E4-2930-9D48-A5CE-AF00B0E70697}" type="slidenum">
              <a:rPr lang="en-US" smtClean="0"/>
              <a:t>‹#›</a:t>
            </a:fld>
            <a:endParaRPr lang="en-US"/>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702" r:id="rId3"/>
    <p:sldLayoutId id="2147483708" r:id="rId4"/>
    <p:sldLayoutId id="2147483687" r:id="rId5"/>
    <p:sldLayoutId id="2147483714" r:id="rId6"/>
    <p:sldLayoutId id="2147483688" r:id="rId7"/>
    <p:sldLayoutId id="2147483650" r:id="rId8"/>
    <p:sldLayoutId id="2147483701" r:id="rId9"/>
    <p:sldLayoutId id="2147483711" r:id="rId10"/>
    <p:sldLayoutId id="2147483712" r:id="rId11"/>
    <p:sldLayoutId id="2147483656" r:id="rId12"/>
    <p:sldLayoutId id="2147483706" r:id="rId13"/>
    <p:sldLayoutId id="2147483705" r:id="rId14"/>
    <p:sldLayoutId id="2147483707" r:id="rId15"/>
    <p:sldLayoutId id="2147483713" r:id="rId16"/>
    <p:sldLayoutId id="2147483709" r:id="rId17"/>
    <p:sldLayoutId id="2147483710" r:id="rId18"/>
    <p:sldLayoutId id="2147483653" r:id="rId19"/>
    <p:sldLayoutId id="2147483690" r:id="rId20"/>
    <p:sldLayoutId id="2147483704" r:id="rId21"/>
    <p:sldLayoutId id="2147483692" r:id="rId22"/>
    <p:sldLayoutId id="2147483693" r:id="rId23"/>
    <p:sldLayoutId id="2147483691" r:id="rId24"/>
    <p:sldLayoutId id="2147483703" r:id="rId25"/>
  </p:sldLayoutIdLst>
  <p:hf hdr="0" ftr="0" dt="0"/>
  <p:txStyles>
    <p:titleStyle>
      <a:lvl1pPr algn="l" defTabSz="685800" rtl="0" eaLnBrk="1" fontAlgn="t" latinLnBrk="0" hangingPunct="1">
        <a:lnSpc>
          <a:spcPct val="90000"/>
        </a:lnSpc>
        <a:spcBef>
          <a:spcPct val="0"/>
        </a:spcBef>
        <a:buNone/>
        <a:defRPr lang="en-US" sz="3600" b="0" i="1" kern="1200" cap="none" baseline="0" dirty="0">
          <a:solidFill>
            <a:schemeClr val="tx1"/>
          </a:solidFill>
          <a:latin typeface="Franklin Gothic Medium Cond" panose="020B06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800" b="0" i="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700" b="0" i="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600" b="0" i="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notesSlide" Target="../notesSlides/notesSlide27.xml"/><Relationship Id="rId16"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diagramColors" Target="../diagrams/colors13.xml"/><Relationship Id="rId11" Type="http://schemas.openxmlformats.org/officeDocument/2006/relationships/image" Target="../media/image42.svg"/><Relationship Id="rId5" Type="http://schemas.openxmlformats.org/officeDocument/2006/relationships/diagramQuickStyle" Target="../diagrams/quickStyle13.xml"/><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diagramLayout" Target="../diagrams/layout13.xml"/><Relationship Id="rId9" Type="http://schemas.openxmlformats.org/officeDocument/2006/relationships/image" Target="../media/image40.svg"/><Relationship Id="rId1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p:txBody>
          <a:bodyPr/>
          <a:lstStyle/>
          <a:p>
            <a:r>
              <a:rPr lang="en-US" sz="3600" dirty="0">
                <a:latin typeface="Franklin Gothic Medium Cond"/>
              </a:rPr>
              <a:t>Working with Creative Writing Students</a:t>
            </a:r>
            <a:endParaRPr lang="en-US" sz="3600" dirty="0"/>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a:xfrm>
            <a:off x="767442" y="2629339"/>
            <a:ext cx="7144105" cy="1324823"/>
          </a:xfrm>
        </p:spPr>
        <p:txBody>
          <a:bodyPr vert="horz" lIns="91440" tIns="45720" rIns="91440" bIns="45720" rtlCol="0" anchor="t">
            <a:noAutofit/>
          </a:bodyPr>
          <a:lstStyle/>
          <a:p>
            <a:r>
              <a:rPr lang="en-US" dirty="0"/>
              <a:t>Tutoring Beginning Poets &amp; Fiction Writers</a:t>
            </a:r>
          </a:p>
          <a:p>
            <a:endParaRPr lang="en-US" dirty="0"/>
          </a:p>
          <a:p>
            <a:r>
              <a:rPr lang="en-US" dirty="0"/>
              <a:t>On-Campus Writing Lab</a:t>
            </a:r>
          </a:p>
        </p:txBody>
      </p:sp>
    </p:spTree>
    <p:extLst>
      <p:ext uri="{BB962C8B-B14F-4D97-AF65-F5344CB8AC3E}">
        <p14:creationId xmlns:p14="http://schemas.microsoft.com/office/powerpoint/2010/main" val="415499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44D8C-2E4E-D683-E6D1-8322648248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099B36-EFD8-FF25-A1A4-49EB3416FF08}"/>
              </a:ext>
            </a:extLst>
          </p:cNvPr>
          <p:cNvSpPr>
            <a:spLocks noGrp="1"/>
          </p:cNvSpPr>
          <p:nvPr>
            <p:ph type="title"/>
          </p:nvPr>
        </p:nvSpPr>
        <p:spPr/>
        <p:txBody>
          <a:bodyPr>
            <a:normAutofit fontScale="90000"/>
          </a:bodyPr>
          <a:lstStyle/>
          <a:p>
            <a:r>
              <a:rPr lang="en-US" dirty="0">
                <a:latin typeface="Franklin Gothic Medium Cond"/>
              </a:rPr>
              <a:t>Reliance on Clichés</a:t>
            </a:r>
            <a:endParaRPr lang="en-US" dirty="0"/>
          </a:p>
        </p:txBody>
      </p:sp>
      <p:sp>
        <p:nvSpPr>
          <p:cNvPr id="13" name="Slide Number Placeholder 12">
            <a:extLst>
              <a:ext uri="{FF2B5EF4-FFF2-40B4-BE49-F238E27FC236}">
                <a16:creationId xmlns:a16="http://schemas.microsoft.com/office/drawing/2014/main" id="{DAA557D4-9314-693E-42DE-741B0F9FB2D8}"/>
              </a:ext>
            </a:extLst>
          </p:cNvPr>
          <p:cNvSpPr>
            <a:spLocks noGrp="1"/>
          </p:cNvSpPr>
          <p:nvPr>
            <p:ph type="sldNum" sz="quarter" idx="16"/>
          </p:nvPr>
        </p:nvSpPr>
        <p:spPr/>
        <p:txBody>
          <a:bodyPr/>
          <a:lstStyle/>
          <a:p>
            <a:fld id="{346097E4-2930-9D48-A5CE-AF00B0E70697}" type="slidenum">
              <a:rPr lang="en-US" smtClean="0"/>
              <a:t>10</a:t>
            </a:fld>
            <a:endParaRPr lang="en-US"/>
          </a:p>
        </p:txBody>
      </p:sp>
      <p:sp>
        <p:nvSpPr>
          <p:cNvPr id="5" name="Text Placeholder 4">
            <a:extLst>
              <a:ext uri="{FF2B5EF4-FFF2-40B4-BE49-F238E27FC236}">
                <a16:creationId xmlns:a16="http://schemas.microsoft.com/office/drawing/2014/main" id="{76CB0B03-DEC5-BB68-6FCC-AAAA81A1F375}"/>
              </a:ext>
            </a:extLst>
          </p:cNvPr>
          <p:cNvSpPr>
            <a:spLocks noGrp="1"/>
          </p:cNvSpPr>
          <p:nvPr>
            <p:ph type="body" sz="quarter" idx="15"/>
          </p:nvPr>
        </p:nvSpPr>
        <p:spPr>
          <a:xfrm>
            <a:off x="351064" y="974036"/>
            <a:ext cx="5659694" cy="365760"/>
          </a:xfrm>
        </p:spPr>
        <p:txBody>
          <a:bodyPr/>
          <a:lstStyle/>
          <a:p>
            <a:r>
              <a:rPr lang="en-US" dirty="0">
                <a:solidFill>
                  <a:schemeClr val="accent3"/>
                </a:solidFill>
              </a:rPr>
              <a:t>Try altering the language or getting more specific.</a:t>
            </a:r>
          </a:p>
        </p:txBody>
      </p:sp>
      <p:graphicFrame>
        <p:nvGraphicFramePr>
          <p:cNvPr id="11" name="Table 6">
            <a:extLst>
              <a:ext uri="{FF2B5EF4-FFF2-40B4-BE49-F238E27FC236}">
                <a16:creationId xmlns:a16="http://schemas.microsoft.com/office/drawing/2014/main" id="{0A7C517D-FD75-644F-1F7C-DDD163FC91DA}"/>
              </a:ext>
            </a:extLst>
          </p:cNvPr>
          <p:cNvGraphicFramePr>
            <a:graphicFrameLocks/>
          </p:cNvGraphicFramePr>
          <p:nvPr>
            <p:extLst>
              <p:ext uri="{D42A27DB-BD31-4B8C-83A1-F6EECF244321}">
                <p14:modId xmlns:p14="http://schemas.microsoft.com/office/powerpoint/2010/main" val="3519171788"/>
              </p:ext>
            </p:extLst>
          </p:nvPr>
        </p:nvGraphicFramePr>
        <p:xfrm>
          <a:off x="1172496" y="1571877"/>
          <a:ext cx="6799007" cy="2060357"/>
        </p:xfrm>
        <a:graphic>
          <a:graphicData uri="http://schemas.openxmlformats.org/drawingml/2006/table">
            <a:tbl>
              <a:tblPr firstRow="1" bandRow="1">
                <a:tableStyleId>{5C22544A-7EE6-4342-B048-85BDC9FD1C3A}</a:tableStyleId>
              </a:tblPr>
              <a:tblGrid>
                <a:gridCol w="3429001">
                  <a:extLst>
                    <a:ext uri="{9D8B030D-6E8A-4147-A177-3AD203B41FA5}">
                      <a16:colId xmlns:a16="http://schemas.microsoft.com/office/drawing/2014/main" val="3688381607"/>
                    </a:ext>
                  </a:extLst>
                </a:gridCol>
                <a:gridCol w="3370006">
                  <a:extLst>
                    <a:ext uri="{9D8B030D-6E8A-4147-A177-3AD203B41FA5}">
                      <a16:colId xmlns:a16="http://schemas.microsoft.com/office/drawing/2014/main" val="4088979612"/>
                    </a:ext>
                  </a:extLst>
                </a:gridCol>
              </a:tblGrid>
              <a:tr h="345857">
                <a:tc>
                  <a:txBody>
                    <a:bodyPr/>
                    <a:lstStyle/>
                    <a:p>
                      <a:pPr algn="ctr"/>
                      <a:r>
                        <a:rPr lang="en-US" sz="1800" dirty="0">
                          <a:solidFill>
                            <a:schemeClr val="tx1"/>
                          </a:solidFill>
                          <a:latin typeface="Franklin Gothic"/>
                        </a:rPr>
                        <a:t>Cliché</a:t>
                      </a:r>
                    </a:p>
                  </a:txBody>
                  <a:tcPr marL="68580" marR="68580" marT="34290" marB="34290"/>
                </a:tc>
                <a:tc>
                  <a:txBody>
                    <a:bodyPr/>
                    <a:lstStyle/>
                    <a:p>
                      <a:pPr lvl="0" algn="ctr">
                        <a:buNone/>
                      </a:pPr>
                      <a:r>
                        <a:rPr lang="en-US" sz="1800" dirty="0">
                          <a:solidFill>
                            <a:schemeClr val="tx1"/>
                          </a:solidFill>
                          <a:latin typeface="Franklin Gothic"/>
                        </a:rPr>
                        <a:t>Possible Revisions</a:t>
                      </a:r>
                    </a:p>
                  </a:txBody>
                  <a:tcPr marL="68580" marR="68580" marT="34290" marB="34290"/>
                </a:tc>
                <a:extLst>
                  <a:ext uri="{0D108BD9-81ED-4DB2-BD59-A6C34878D82A}">
                    <a16:rowId xmlns:a16="http://schemas.microsoft.com/office/drawing/2014/main" val="3245697920"/>
                  </a:ext>
                </a:extLst>
              </a:tr>
              <a:tr h="581669">
                <a:tc>
                  <a:txBody>
                    <a:bodyPr/>
                    <a:lstStyle/>
                    <a:p>
                      <a:pPr lvl="0" algn="ctr">
                        <a:lnSpc>
                          <a:spcPct val="100000"/>
                        </a:lnSpc>
                        <a:spcBef>
                          <a:spcPts val="0"/>
                        </a:spcBef>
                        <a:spcAft>
                          <a:spcPts val="0"/>
                        </a:spcAft>
                        <a:buNone/>
                      </a:pPr>
                      <a:endParaRPr lang="en-US" sz="1800" b="0" i="0" u="none" strike="noStrike" noProof="0" dirty="0">
                        <a:solidFill>
                          <a:schemeClr val="tx1"/>
                        </a:solidFill>
                        <a:latin typeface="Franklin Gothic"/>
                      </a:endParaRPr>
                    </a:p>
                    <a:p>
                      <a:pPr lvl="0" algn="ctr">
                        <a:lnSpc>
                          <a:spcPct val="100000"/>
                        </a:lnSpc>
                        <a:spcBef>
                          <a:spcPts val="0"/>
                        </a:spcBef>
                        <a:spcAft>
                          <a:spcPts val="0"/>
                        </a:spcAft>
                        <a:buNone/>
                      </a:pPr>
                      <a:endParaRPr lang="en-US" sz="1800" b="0" i="0" u="none" strike="noStrike" noProof="0" dirty="0">
                        <a:solidFill>
                          <a:schemeClr val="tx1"/>
                        </a:solidFill>
                        <a:latin typeface="Franklin Gothic"/>
                      </a:endParaRPr>
                    </a:p>
                    <a:p>
                      <a:pPr lvl="0" algn="ctr">
                        <a:lnSpc>
                          <a:spcPct val="100000"/>
                        </a:lnSpc>
                        <a:spcBef>
                          <a:spcPts val="0"/>
                        </a:spcBef>
                        <a:spcAft>
                          <a:spcPts val="0"/>
                        </a:spcAft>
                        <a:buNone/>
                      </a:pPr>
                      <a:r>
                        <a:rPr lang="en-US" sz="1800" b="0" i="0" u="none" strike="noStrike" noProof="0" dirty="0">
                          <a:solidFill>
                            <a:schemeClr val="tx1"/>
                          </a:solidFill>
                          <a:latin typeface="Franklin Gothic"/>
                        </a:rPr>
                        <a:t>The lake was a mirror.</a:t>
                      </a:r>
                    </a:p>
                    <a:p>
                      <a:pPr lvl="0" algn="ctr">
                        <a:buNone/>
                      </a:pPr>
                      <a:endParaRPr lang="en-US" sz="1800" dirty="0">
                        <a:solidFill>
                          <a:schemeClr val="tx1"/>
                        </a:solidFill>
                        <a:latin typeface="Franklin Gothic"/>
                      </a:endParaRPr>
                    </a:p>
                  </a:txBody>
                  <a:tcPr marL="68580" marR="68580" marT="34290" marB="34290"/>
                </a:tc>
                <a:tc>
                  <a:txBody>
                    <a:bodyPr/>
                    <a:lstStyle/>
                    <a:p>
                      <a:pPr lvl="0" algn="ctr">
                        <a:lnSpc>
                          <a:spcPct val="100000"/>
                        </a:lnSpc>
                        <a:spcBef>
                          <a:spcPts val="0"/>
                        </a:spcBef>
                        <a:spcAft>
                          <a:spcPts val="0"/>
                        </a:spcAft>
                        <a:buNone/>
                      </a:pPr>
                      <a:r>
                        <a:rPr lang="en-US" sz="1800" b="0" i="0" u="none" strike="noStrike" noProof="0" dirty="0">
                          <a:solidFill>
                            <a:schemeClr val="tx1"/>
                          </a:solidFill>
                          <a:latin typeface="Franklin Gothic"/>
                        </a:rPr>
                        <a:t>The lake mirrored the mountains.</a:t>
                      </a:r>
                    </a:p>
                    <a:p>
                      <a:pPr lvl="0" algn="ctr">
                        <a:lnSpc>
                          <a:spcPct val="100000"/>
                        </a:lnSpc>
                        <a:spcBef>
                          <a:spcPts val="0"/>
                        </a:spcBef>
                        <a:spcAft>
                          <a:spcPts val="0"/>
                        </a:spcAft>
                        <a:buNone/>
                      </a:pPr>
                      <a:endParaRPr lang="en-US" sz="1800" b="0" i="0" u="none" strike="noStrike" noProof="0" dirty="0">
                        <a:solidFill>
                          <a:schemeClr val="tx1"/>
                        </a:solidFill>
                        <a:latin typeface="Franklin Gothic"/>
                      </a:endParaRPr>
                    </a:p>
                    <a:p>
                      <a:pPr lvl="0" algn="ctr">
                        <a:lnSpc>
                          <a:spcPct val="100000"/>
                        </a:lnSpc>
                        <a:spcBef>
                          <a:spcPts val="0"/>
                        </a:spcBef>
                        <a:spcAft>
                          <a:spcPts val="0"/>
                        </a:spcAft>
                        <a:buNone/>
                      </a:pPr>
                      <a:r>
                        <a:rPr lang="en-US" sz="1800" b="0" i="0" u="none" strike="noStrike" noProof="0" dirty="0">
                          <a:solidFill>
                            <a:schemeClr val="tx1"/>
                          </a:solidFill>
                          <a:latin typeface="Franklin Gothic"/>
                        </a:rPr>
                        <a:t>OR</a:t>
                      </a:r>
                    </a:p>
                    <a:p>
                      <a:pPr lvl="0" algn="ctr">
                        <a:lnSpc>
                          <a:spcPct val="100000"/>
                        </a:lnSpc>
                        <a:spcBef>
                          <a:spcPts val="0"/>
                        </a:spcBef>
                        <a:spcAft>
                          <a:spcPts val="0"/>
                        </a:spcAft>
                        <a:buNone/>
                      </a:pPr>
                      <a:endParaRPr lang="en-US" sz="1800" b="0" i="0" u="none" strike="noStrike" noProof="0" dirty="0">
                        <a:solidFill>
                          <a:schemeClr val="tx1"/>
                        </a:solidFill>
                        <a:latin typeface="Franklin Gothic"/>
                      </a:endParaRPr>
                    </a:p>
                    <a:p>
                      <a:pPr lvl="0" algn="ctr">
                        <a:lnSpc>
                          <a:spcPct val="100000"/>
                        </a:lnSpc>
                        <a:spcBef>
                          <a:spcPts val="0"/>
                        </a:spcBef>
                        <a:spcAft>
                          <a:spcPts val="0"/>
                        </a:spcAft>
                        <a:buNone/>
                      </a:pPr>
                      <a:r>
                        <a:rPr lang="en-US" sz="1800" b="0" i="0" u="none" strike="noStrike" noProof="0" dirty="0">
                          <a:solidFill>
                            <a:schemeClr val="tx1"/>
                          </a:solidFill>
                          <a:latin typeface="Franklin Gothic"/>
                        </a:rPr>
                        <a:t>The lake was a bowl of sky.</a:t>
                      </a:r>
                    </a:p>
                    <a:p>
                      <a:pPr lvl="0" algn="ctr">
                        <a:buNone/>
                      </a:pPr>
                      <a:endParaRPr lang="en-US" sz="1800" dirty="0">
                        <a:solidFill>
                          <a:schemeClr val="tx1"/>
                        </a:solidFill>
                        <a:latin typeface="Franklin Gothic"/>
                      </a:endParaRPr>
                    </a:p>
                  </a:txBody>
                  <a:tcPr marL="68580" marR="68580" marT="34290" marB="34290"/>
                </a:tc>
                <a:extLst>
                  <a:ext uri="{0D108BD9-81ED-4DB2-BD59-A6C34878D82A}">
                    <a16:rowId xmlns:a16="http://schemas.microsoft.com/office/drawing/2014/main" val="2229255537"/>
                  </a:ext>
                </a:extLst>
              </a:tr>
            </a:tbl>
          </a:graphicData>
        </a:graphic>
      </p:graphicFrame>
    </p:spTree>
    <p:extLst>
      <p:ext uri="{BB962C8B-B14F-4D97-AF65-F5344CB8AC3E}">
        <p14:creationId xmlns:p14="http://schemas.microsoft.com/office/powerpoint/2010/main" val="3741884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1F11D-8B80-03EA-D947-B776AF7837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513868-221C-EBC5-249A-A1789F4CA63B}"/>
              </a:ext>
            </a:extLst>
          </p:cNvPr>
          <p:cNvSpPr>
            <a:spLocks noGrp="1"/>
          </p:cNvSpPr>
          <p:nvPr>
            <p:ph type="title"/>
          </p:nvPr>
        </p:nvSpPr>
        <p:spPr>
          <a:xfrm>
            <a:off x="351064" y="385004"/>
            <a:ext cx="8450036" cy="589032"/>
          </a:xfrm>
        </p:spPr>
        <p:txBody>
          <a:bodyPr anchor="ctr">
            <a:normAutofit/>
          </a:bodyPr>
          <a:lstStyle/>
          <a:p>
            <a:r>
              <a:rPr lang="en-US" sz="3300"/>
              <a:t>Reliance on Clichés</a:t>
            </a:r>
          </a:p>
        </p:txBody>
      </p:sp>
      <p:sp>
        <p:nvSpPr>
          <p:cNvPr id="5" name="Text Placeholder 4">
            <a:extLst>
              <a:ext uri="{FF2B5EF4-FFF2-40B4-BE49-F238E27FC236}">
                <a16:creationId xmlns:a16="http://schemas.microsoft.com/office/drawing/2014/main" id="{40F176D4-F5A4-BE46-E981-CA4C3FC5445B}"/>
              </a:ext>
            </a:extLst>
          </p:cNvPr>
          <p:cNvSpPr>
            <a:spLocks noGrp="1"/>
          </p:cNvSpPr>
          <p:nvPr>
            <p:ph type="body" sz="quarter" idx="11"/>
          </p:nvPr>
        </p:nvSpPr>
        <p:spPr>
          <a:xfrm>
            <a:off x="342900" y="954291"/>
            <a:ext cx="8458200" cy="365760"/>
          </a:xfrm>
        </p:spPr>
        <p:txBody>
          <a:bodyPr>
            <a:normAutofit/>
          </a:bodyPr>
          <a:lstStyle/>
          <a:p>
            <a:r>
              <a:rPr lang="en-US" dirty="0">
                <a:solidFill>
                  <a:schemeClr val="accent5">
                    <a:lumMod val="75000"/>
                  </a:schemeClr>
                </a:solidFill>
              </a:rPr>
              <a:t>Other ways to help:</a:t>
            </a:r>
          </a:p>
        </p:txBody>
      </p:sp>
      <p:sp>
        <p:nvSpPr>
          <p:cNvPr id="13" name="Slide Number Placeholder 12">
            <a:extLst>
              <a:ext uri="{FF2B5EF4-FFF2-40B4-BE49-F238E27FC236}">
                <a16:creationId xmlns:a16="http://schemas.microsoft.com/office/drawing/2014/main" id="{C03BD20A-2F08-2F7C-D330-0D4426E78079}"/>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11</a:t>
            </a:fld>
            <a:endParaRPr lang="en-US"/>
          </a:p>
        </p:txBody>
      </p:sp>
      <p:graphicFrame>
        <p:nvGraphicFramePr>
          <p:cNvPr id="15" name="Text Placeholder 2">
            <a:extLst>
              <a:ext uri="{FF2B5EF4-FFF2-40B4-BE49-F238E27FC236}">
                <a16:creationId xmlns:a16="http://schemas.microsoft.com/office/drawing/2014/main" id="{2A1DBFDE-697A-9D6D-2A20-18E3A6D368E8}"/>
              </a:ext>
            </a:extLst>
          </p:cNvPr>
          <p:cNvGraphicFramePr/>
          <p:nvPr>
            <p:extLst>
              <p:ext uri="{D42A27DB-BD31-4B8C-83A1-F6EECF244321}">
                <p14:modId xmlns:p14="http://schemas.microsoft.com/office/powerpoint/2010/main" val="4108992045"/>
              </p:ext>
            </p:extLst>
          </p:nvPr>
        </p:nvGraphicFramePr>
        <p:xfrm>
          <a:off x="351064" y="1543324"/>
          <a:ext cx="8450036" cy="445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8648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48724-C33C-5791-C3A5-EB3E69493B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567200-7450-E24F-8B15-CD4A371EB945}"/>
              </a:ext>
            </a:extLst>
          </p:cNvPr>
          <p:cNvSpPr>
            <a:spLocks noGrp="1"/>
          </p:cNvSpPr>
          <p:nvPr>
            <p:ph type="title"/>
          </p:nvPr>
        </p:nvSpPr>
        <p:spPr>
          <a:xfrm>
            <a:off x="342902" y="457200"/>
            <a:ext cx="5114001" cy="531811"/>
          </a:xfrm>
        </p:spPr>
        <p:txBody>
          <a:bodyPr anchor="b">
            <a:normAutofit/>
          </a:bodyPr>
          <a:lstStyle/>
          <a:p>
            <a:r>
              <a:rPr lang="en-US" dirty="0"/>
              <a:t>Leave the Triggering Subject</a:t>
            </a:r>
          </a:p>
        </p:txBody>
      </p:sp>
      <p:sp>
        <p:nvSpPr>
          <p:cNvPr id="5" name="Text Placeholder 4">
            <a:extLst>
              <a:ext uri="{FF2B5EF4-FFF2-40B4-BE49-F238E27FC236}">
                <a16:creationId xmlns:a16="http://schemas.microsoft.com/office/drawing/2014/main" id="{FF4304B2-B6A7-5DAC-4FB8-3683A6824290}"/>
              </a:ext>
            </a:extLst>
          </p:cNvPr>
          <p:cNvSpPr>
            <a:spLocks noGrp="1"/>
          </p:cNvSpPr>
          <p:nvPr>
            <p:ph type="body" sz="half" idx="2"/>
          </p:nvPr>
        </p:nvSpPr>
        <p:spPr>
          <a:xfrm>
            <a:off x="342902" y="989011"/>
            <a:ext cx="6087395" cy="4298605"/>
          </a:xfrm>
        </p:spPr>
        <p:txBody>
          <a:bodyPr>
            <a:normAutofit/>
          </a:bodyPr>
          <a:lstStyle/>
          <a:p>
            <a:r>
              <a:rPr lang="en-US" dirty="0"/>
              <a:t>Beginning poets often get stuck. They may…</a:t>
            </a:r>
          </a:p>
        </p:txBody>
      </p:sp>
      <p:sp>
        <p:nvSpPr>
          <p:cNvPr id="13" name="Slide Number Placeholder 12">
            <a:extLst>
              <a:ext uri="{FF2B5EF4-FFF2-40B4-BE49-F238E27FC236}">
                <a16:creationId xmlns:a16="http://schemas.microsoft.com/office/drawing/2014/main" id="{3AE25968-2825-4BCB-93E2-E002FE9E5D5B}"/>
              </a:ext>
            </a:extLst>
          </p:cNvPr>
          <p:cNvSpPr>
            <a:spLocks noGrp="1"/>
          </p:cNvSpPr>
          <p:nvPr>
            <p:ph type="sldNum" sz="quarter" idx="10"/>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12</a:t>
            </a:fld>
            <a:endParaRPr lang="en-US"/>
          </a:p>
        </p:txBody>
      </p:sp>
      <p:graphicFrame>
        <p:nvGraphicFramePr>
          <p:cNvPr id="15" name="Text Placeholder 2">
            <a:extLst>
              <a:ext uri="{FF2B5EF4-FFF2-40B4-BE49-F238E27FC236}">
                <a16:creationId xmlns:a16="http://schemas.microsoft.com/office/drawing/2014/main" id="{5C59AD40-E974-998B-DD32-90D4D97B8202}"/>
              </a:ext>
            </a:extLst>
          </p:cNvPr>
          <p:cNvGraphicFramePr/>
          <p:nvPr>
            <p:extLst>
              <p:ext uri="{D42A27DB-BD31-4B8C-83A1-F6EECF244321}">
                <p14:modId xmlns:p14="http://schemas.microsoft.com/office/powerpoint/2010/main" val="170184964"/>
              </p:ext>
            </p:extLst>
          </p:nvPr>
        </p:nvGraphicFramePr>
        <p:xfrm>
          <a:off x="2329066" y="1570384"/>
          <a:ext cx="4997195" cy="374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863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B2D43-DE4E-A956-41C1-4D8712A4948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C3CFF4-25A3-AA04-A852-30116C286AFA}"/>
              </a:ext>
            </a:extLst>
          </p:cNvPr>
          <p:cNvSpPr>
            <a:spLocks noGrp="1"/>
          </p:cNvSpPr>
          <p:nvPr>
            <p:ph type="title"/>
          </p:nvPr>
        </p:nvSpPr>
        <p:spPr>
          <a:xfrm>
            <a:off x="351064" y="385004"/>
            <a:ext cx="8450036" cy="589032"/>
          </a:xfrm>
        </p:spPr>
        <p:txBody>
          <a:bodyPr anchor="ctr">
            <a:normAutofit/>
          </a:bodyPr>
          <a:lstStyle/>
          <a:p>
            <a:r>
              <a:rPr lang="en-US" sz="3300"/>
              <a:t>Leave the Triggering Subject</a:t>
            </a:r>
          </a:p>
        </p:txBody>
      </p:sp>
      <p:sp>
        <p:nvSpPr>
          <p:cNvPr id="13" name="Slide Number Placeholder 12">
            <a:extLst>
              <a:ext uri="{FF2B5EF4-FFF2-40B4-BE49-F238E27FC236}">
                <a16:creationId xmlns:a16="http://schemas.microsoft.com/office/drawing/2014/main" id="{69576A16-783E-D40F-74B1-A2337D4E477D}"/>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13</a:t>
            </a:fld>
            <a:endParaRPr lang="en-US"/>
          </a:p>
        </p:txBody>
      </p:sp>
      <p:graphicFrame>
        <p:nvGraphicFramePr>
          <p:cNvPr id="15" name="Text Placeholder 2">
            <a:extLst>
              <a:ext uri="{FF2B5EF4-FFF2-40B4-BE49-F238E27FC236}">
                <a16:creationId xmlns:a16="http://schemas.microsoft.com/office/drawing/2014/main" id="{06C17B1F-3A7F-C9C7-6309-3968259450A4}"/>
              </a:ext>
            </a:extLst>
          </p:cNvPr>
          <p:cNvGraphicFramePr/>
          <p:nvPr>
            <p:extLst>
              <p:ext uri="{D42A27DB-BD31-4B8C-83A1-F6EECF244321}">
                <p14:modId xmlns:p14="http://schemas.microsoft.com/office/powerpoint/2010/main" val="4201434763"/>
              </p:ext>
            </p:extLst>
          </p:nvPr>
        </p:nvGraphicFramePr>
        <p:xfrm>
          <a:off x="342900" y="525684"/>
          <a:ext cx="8450036" cy="5521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1419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9C55B-847B-F3C3-728E-01EC4361F61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44FDDC-6704-8F83-57ED-1F1231C45071}"/>
              </a:ext>
            </a:extLst>
          </p:cNvPr>
          <p:cNvSpPr>
            <a:spLocks noGrp="1"/>
          </p:cNvSpPr>
          <p:nvPr>
            <p:ph type="body" sz="half" idx="2"/>
          </p:nvPr>
        </p:nvSpPr>
        <p:spPr>
          <a:xfrm>
            <a:off x="404039" y="1428666"/>
            <a:ext cx="7846992" cy="1462018"/>
          </a:xfrm>
        </p:spPr>
        <p:txBody>
          <a:bodyPr vert="horz" lIns="91440" tIns="45720" rIns="91440" bIns="45720" rtlCol="0" anchor="t">
            <a:noAutofit/>
          </a:bodyPr>
          <a:lstStyle/>
          <a:p>
            <a:pPr marL="213995" indent="-213995">
              <a:lnSpc>
                <a:spcPct val="100000"/>
              </a:lnSpc>
              <a:buFont typeface="Arial" panose="020B0604020202020204" pitchFamily="34" charset="0"/>
              <a:buChar char="•"/>
            </a:pPr>
            <a:r>
              <a:rPr lang="en-US" b="1" dirty="0">
                <a:ea typeface="+mn-lt"/>
                <a:cs typeface="+mn-lt"/>
              </a:rPr>
              <a:t>Ask questions:</a:t>
            </a:r>
          </a:p>
          <a:p>
            <a:pPr marL="556895" lvl="1" indent="-213995">
              <a:lnSpc>
                <a:spcPct val="100000"/>
              </a:lnSpc>
              <a:buFont typeface="Arial" panose="020B0604020202020204" pitchFamily="34" charset="0"/>
              <a:buChar char="•"/>
            </a:pPr>
            <a:r>
              <a:rPr lang="en-US" sz="1800" dirty="0">
                <a:ea typeface="+mn-lt"/>
                <a:cs typeface="+mn-lt"/>
              </a:rPr>
              <a:t>What memories does this subject call up for the speaker in the poem?</a:t>
            </a:r>
          </a:p>
          <a:p>
            <a:pPr marL="556895" lvl="1" indent="-213995">
              <a:lnSpc>
                <a:spcPct val="100000"/>
              </a:lnSpc>
              <a:buFont typeface="Arial" panose="020B0604020202020204" pitchFamily="34" charset="0"/>
              <a:buChar char="•"/>
            </a:pPr>
            <a:r>
              <a:rPr lang="en-US" sz="1800" dirty="0">
                <a:ea typeface="+mn-lt"/>
                <a:cs typeface="+mn-lt"/>
              </a:rPr>
              <a:t>How is autumn rain different from summer rain, spring rain, etc.?</a:t>
            </a:r>
          </a:p>
          <a:p>
            <a:pPr marL="556895" lvl="1" indent="-213995">
              <a:lnSpc>
                <a:spcPct val="100000"/>
              </a:lnSpc>
              <a:buFont typeface="Arial" panose="020B0604020202020204" pitchFamily="34" charset="0"/>
              <a:buChar char="•"/>
            </a:pPr>
            <a:r>
              <a:rPr lang="en-US" sz="1800" dirty="0">
                <a:ea typeface="+mn-lt"/>
                <a:cs typeface="+mn-lt"/>
              </a:rPr>
              <a:t>What does it look, feel, taste, sound, or smell like?</a:t>
            </a:r>
            <a:endParaRPr lang="en-US" sz="1800" dirty="0"/>
          </a:p>
        </p:txBody>
      </p:sp>
      <p:sp>
        <p:nvSpPr>
          <p:cNvPr id="4" name="Title 3">
            <a:extLst>
              <a:ext uri="{FF2B5EF4-FFF2-40B4-BE49-F238E27FC236}">
                <a16:creationId xmlns:a16="http://schemas.microsoft.com/office/drawing/2014/main" id="{679A144D-18BD-7961-06A1-5FF0BC503329}"/>
              </a:ext>
            </a:extLst>
          </p:cNvPr>
          <p:cNvSpPr>
            <a:spLocks noGrp="1"/>
          </p:cNvSpPr>
          <p:nvPr>
            <p:ph type="title"/>
          </p:nvPr>
        </p:nvSpPr>
        <p:spPr/>
        <p:txBody>
          <a:bodyPr>
            <a:normAutofit fontScale="90000"/>
          </a:bodyPr>
          <a:lstStyle/>
          <a:p>
            <a:r>
              <a:rPr lang="en-US" dirty="0">
                <a:latin typeface="Franklin Gothic Medium Cond"/>
              </a:rPr>
              <a:t>Free Association Example</a:t>
            </a:r>
            <a:endParaRPr lang="en-US" dirty="0"/>
          </a:p>
        </p:txBody>
      </p:sp>
      <p:sp>
        <p:nvSpPr>
          <p:cNvPr id="13" name="Slide Number Placeholder 12">
            <a:extLst>
              <a:ext uri="{FF2B5EF4-FFF2-40B4-BE49-F238E27FC236}">
                <a16:creationId xmlns:a16="http://schemas.microsoft.com/office/drawing/2014/main" id="{EEC8BA17-1235-051B-CD8F-188150E651AC}"/>
              </a:ext>
            </a:extLst>
          </p:cNvPr>
          <p:cNvSpPr>
            <a:spLocks noGrp="1"/>
          </p:cNvSpPr>
          <p:nvPr>
            <p:ph type="sldNum" sz="quarter" idx="16"/>
          </p:nvPr>
        </p:nvSpPr>
        <p:spPr/>
        <p:txBody>
          <a:bodyPr/>
          <a:lstStyle/>
          <a:p>
            <a:fld id="{346097E4-2930-9D48-A5CE-AF00B0E70697}" type="slidenum">
              <a:rPr lang="en-US" smtClean="0"/>
              <a:t>14</a:t>
            </a:fld>
            <a:endParaRPr lang="en-US"/>
          </a:p>
        </p:txBody>
      </p:sp>
      <p:sp>
        <p:nvSpPr>
          <p:cNvPr id="5" name="Text Placeholder 4">
            <a:extLst>
              <a:ext uri="{FF2B5EF4-FFF2-40B4-BE49-F238E27FC236}">
                <a16:creationId xmlns:a16="http://schemas.microsoft.com/office/drawing/2014/main" id="{C9E54A56-CB20-1A7B-82AB-8CC3745A23B5}"/>
              </a:ext>
            </a:extLst>
          </p:cNvPr>
          <p:cNvSpPr>
            <a:spLocks noGrp="1"/>
          </p:cNvSpPr>
          <p:nvPr>
            <p:ph type="body" sz="quarter" idx="15"/>
          </p:nvPr>
        </p:nvSpPr>
        <p:spPr/>
        <p:txBody>
          <a:bodyPr/>
          <a:lstStyle/>
          <a:p>
            <a:r>
              <a:rPr lang="en-US" dirty="0">
                <a:solidFill>
                  <a:schemeClr val="accent3"/>
                </a:solidFill>
              </a:rPr>
              <a:t>Say a student writes a poem about “autumn rain.”</a:t>
            </a:r>
          </a:p>
        </p:txBody>
      </p:sp>
      <p:pic>
        <p:nvPicPr>
          <p:cNvPr id="6" name="Graphic 5" descr="Badge Question Mark with solid fill">
            <a:extLst>
              <a:ext uri="{FF2B5EF4-FFF2-40B4-BE49-F238E27FC236}">
                <a16:creationId xmlns:a16="http://schemas.microsoft.com/office/drawing/2014/main" id="{172D5ED5-A836-52F8-D716-2DBC3D8D51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3639" y="2999299"/>
            <a:ext cx="1755058" cy="1755058"/>
          </a:xfrm>
          <a:prstGeom prst="rect">
            <a:avLst/>
          </a:prstGeom>
        </p:spPr>
      </p:pic>
    </p:spTree>
    <p:extLst>
      <p:ext uri="{BB962C8B-B14F-4D97-AF65-F5344CB8AC3E}">
        <p14:creationId xmlns:p14="http://schemas.microsoft.com/office/powerpoint/2010/main" val="3633053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4141B-E311-3852-E176-33ABFE2590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8EBC62-004C-8CCC-5EEC-581A7BDED6E2}"/>
              </a:ext>
            </a:extLst>
          </p:cNvPr>
          <p:cNvSpPr>
            <a:spLocks noGrp="1"/>
          </p:cNvSpPr>
          <p:nvPr>
            <p:ph type="title"/>
          </p:nvPr>
        </p:nvSpPr>
        <p:spPr>
          <a:xfrm>
            <a:off x="351064" y="385004"/>
            <a:ext cx="8450036" cy="589032"/>
          </a:xfrm>
        </p:spPr>
        <p:txBody>
          <a:bodyPr anchor="ctr">
            <a:normAutofit/>
          </a:bodyPr>
          <a:lstStyle/>
          <a:p>
            <a:r>
              <a:rPr lang="en-US" sz="3300"/>
              <a:t>Avoiding Sentimentality</a:t>
            </a:r>
          </a:p>
        </p:txBody>
      </p:sp>
      <p:sp>
        <p:nvSpPr>
          <p:cNvPr id="5" name="Text Placeholder 4">
            <a:extLst>
              <a:ext uri="{FF2B5EF4-FFF2-40B4-BE49-F238E27FC236}">
                <a16:creationId xmlns:a16="http://schemas.microsoft.com/office/drawing/2014/main" id="{C1F1B308-BB5D-EA4A-5556-2CD9992DE5DE}"/>
              </a:ext>
            </a:extLst>
          </p:cNvPr>
          <p:cNvSpPr>
            <a:spLocks noGrp="1"/>
          </p:cNvSpPr>
          <p:nvPr>
            <p:ph type="body" sz="quarter" idx="11"/>
          </p:nvPr>
        </p:nvSpPr>
        <p:spPr>
          <a:xfrm>
            <a:off x="342900" y="954291"/>
            <a:ext cx="8458200" cy="365760"/>
          </a:xfrm>
        </p:spPr>
        <p:txBody>
          <a:bodyPr>
            <a:normAutofit/>
          </a:bodyPr>
          <a:lstStyle/>
          <a:p>
            <a:r>
              <a:rPr lang="en-US" dirty="0">
                <a:solidFill>
                  <a:schemeClr val="accent5">
                    <a:lumMod val="75000"/>
                  </a:schemeClr>
                </a:solidFill>
              </a:rPr>
              <a:t>Beginning poets often rely on sentimental language. They may…</a:t>
            </a:r>
          </a:p>
        </p:txBody>
      </p:sp>
      <p:sp>
        <p:nvSpPr>
          <p:cNvPr id="13" name="Slide Number Placeholder 12">
            <a:extLst>
              <a:ext uri="{FF2B5EF4-FFF2-40B4-BE49-F238E27FC236}">
                <a16:creationId xmlns:a16="http://schemas.microsoft.com/office/drawing/2014/main" id="{666CE150-1C07-83D1-4325-6863AACF18E2}"/>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15</a:t>
            </a:fld>
            <a:endParaRPr lang="en-US"/>
          </a:p>
        </p:txBody>
      </p:sp>
      <p:graphicFrame>
        <p:nvGraphicFramePr>
          <p:cNvPr id="15" name="Text Placeholder 2">
            <a:extLst>
              <a:ext uri="{FF2B5EF4-FFF2-40B4-BE49-F238E27FC236}">
                <a16:creationId xmlns:a16="http://schemas.microsoft.com/office/drawing/2014/main" id="{335F3B20-3A55-265A-CFA3-A45E692B8E5A}"/>
              </a:ext>
            </a:extLst>
          </p:cNvPr>
          <p:cNvGraphicFramePr/>
          <p:nvPr>
            <p:extLst>
              <p:ext uri="{D42A27DB-BD31-4B8C-83A1-F6EECF244321}">
                <p14:modId xmlns:p14="http://schemas.microsoft.com/office/powerpoint/2010/main" val="2323954760"/>
              </p:ext>
            </p:extLst>
          </p:nvPr>
        </p:nvGraphicFramePr>
        <p:xfrm>
          <a:off x="351064" y="1543324"/>
          <a:ext cx="8450036" cy="445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8014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61770-6050-B234-9F5E-EAE9F874E7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9FAA39-D82E-B36C-46CE-2A48DBFF8770}"/>
              </a:ext>
            </a:extLst>
          </p:cNvPr>
          <p:cNvSpPr>
            <a:spLocks noGrp="1"/>
          </p:cNvSpPr>
          <p:nvPr>
            <p:ph type="title"/>
          </p:nvPr>
        </p:nvSpPr>
        <p:spPr>
          <a:xfrm>
            <a:off x="351064" y="385004"/>
            <a:ext cx="8450036" cy="589032"/>
          </a:xfrm>
        </p:spPr>
        <p:txBody>
          <a:bodyPr anchor="ctr">
            <a:normAutofit/>
          </a:bodyPr>
          <a:lstStyle/>
          <a:p>
            <a:r>
              <a:rPr lang="en-US" sz="3300"/>
              <a:t>Avoiding Sentimentality</a:t>
            </a:r>
          </a:p>
        </p:txBody>
      </p:sp>
      <p:sp>
        <p:nvSpPr>
          <p:cNvPr id="5" name="Text Placeholder 4">
            <a:extLst>
              <a:ext uri="{FF2B5EF4-FFF2-40B4-BE49-F238E27FC236}">
                <a16:creationId xmlns:a16="http://schemas.microsoft.com/office/drawing/2014/main" id="{02763DC9-E85D-9923-B252-D3B04B58B014}"/>
              </a:ext>
            </a:extLst>
          </p:cNvPr>
          <p:cNvSpPr>
            <a:spLocks noGrp="1"/>
          </p:cNvSpPr>
          <p:nvPr>
            <p:ph type="body" sz="quarter" idx="11"/>
          </p:nvPr>
        </p:nvSpPr>
        <p:spPr>
          <a:xfrm>
            <a:off x="298655" y="878242"/>
            <a:ext cx="8458200" cy="365760"/>
          </a:xfrm>
        </p:spPr>
        <p:txBody>
          <a:bodyPr>
            <a:normAutofit/>
          </a:bodyPr>
          <a:lstStyle/>
          <a:p>
            <a:r>
              <a:rPr lang="en-US" dirty="0">
                <a:solidFill>
                  <a:schemeClr val="accent5">
                    <a:lumMod val="75000"/>
                  </a:schemeClr>
                </a:solidFill>
              </a:rPr>
              <a:t>Emotion = Good. Sappy = Bad. Encourage students to…</a:t>
            </a:r>
          </a:p>
        </p:txBody>
      </p:sp>
      <p:sp>
        <p:nvSpPr>
          <p:cNvPr id="13" name="Slide Number Placeholder 12">
            <a:extLst>
              <a:ext uri="{FF2B5EF4-FFF2-40B4-BE49-F238E27FC236}">
                <a16:creationId xmlns:a16="http://schemas.microsoft.com/office/drawing/2014/main" id="{40AE2194-E722-4FD4-723D-A85BFA29E1B2}"/>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16</a:t>
            </a:fld>
            <a:endParaRPr lang="en-US"/>
          </a:p>
        </p:txBody>
      </p:sp>
      <p:graphicFrame>
        <p:nvGraphicFramePr>
          <p:cNvPr id="15" name="Text Placeholder 2">
            <a:extLst>
              <a:ext uri="{FF2B5EF4-FFF2-40B4-BE49-F238E27FC236}">
                <a16:creationId xmlns:a16="http://schemas.microsoft.com/office/drawing/2014/main" id="{3DFDC329-CDDB-8B4E-64AD-0B1CB0AAB039}"/>
              </a:ext>
            </a:extLst>
          </p:cNvPr>
          <p:cNvGraphicFramePr/>
          <p:nvPr>
            <p:extLst>
              <p:ext uri="{D42A27DB-BD31-4B8C-83A1-F6EECF244321}">
                <p14:modId xmlns:p14="http://schemas.microsoft.com/office/powerpoint/2010/main" val="2928468067"/>
              </p:ext>
            </p:extLst>
          </p:nvPr>
        </p:nvGraphicFramePr>
        <p:xfrm>
          <a:off x="351064" y="1467274"/>
          <a:ext cx="7846142" cy="3412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6560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9B19C-468F-4BFD-BA65-93D5FBA6008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8B9982-AAAC-EBA8-F60F-C9DC8A74B8F3}"/>
              </a:ext>
            </a:extLst>
          </p:cNvPr>
          <p:cNvSpPr>
            <a:spLocks noGrp="1"/>
          </p:cNvSpPr>
          <p:nvPr>
            <p:ph type="title"/>
          </p:nvPr>
        </p:nvSpPr>
        <p:spPr>
          <a:xfrm>
            <a:off x="351064" y="385004"/>
            <a:ext cx="8450036" cy="589032"/>
          </a:xfrm>
        </p:spPr>
        <p:txBody>
          <a:bodyPr anchor="ctr">
            <a:normAutofit/>
          </a:bodyPr>
          <a:lstStyle/>
          <a:p>
            <a:r>
              <a:rPr lang="en-US" sz="3300"/>
              <a:t>The Beginning Fiction Writer</a:t>
            </a:r>
          </a:p>
        </p:txBody>
      </p:sp>
      <p:sp>
        <p:nvSpPr>
          <p:cNvPr id="13" name="Slide Number Placeholder 12">
            <a:extLst>
              <a:ext uri="{FF2B5EF4-FFF2-40B4-BE49-F238E27FC236}">
                <a16:creationId xmlns:a16="http://schemas.microsoft.com/office/drawing/2014/main" id="{71BDAA13-0B6B-D7ED-A9E8-50162A3D503D}"/>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17</a:t>
            </a:fld>
            <a:endParaRPr lang="en-US"/>
          </a:p>
        </p:txBody>
      </p:sp>
      <p:graphicFrame>
        <p:nvGraphicFramePr>
          <p:cNvPr id="15" name="Text Placeholder 2">
            <a:extLst>
              <a:ext uri="{FF2B5EF4-FFF2-40B4-BE49-F238E27FC236}">
                <a16:creationId xmlns:a16="http://schemas.microsoft.com/office/drawing/2014/main" id="{EC4AFF9C-A84A-60A2-86BB-B486F67934CB}"/>
              </a:ext>
            </a:extLst>
          </p:cNvPr>
          <p:cNvGraphicFramePr/>
          <p:nvPr>
            <p:extLst>
              <p:ext uri="{D42A27DB-BD31-4B8C-83A1-F6EECF244321}">
                <p14:modId xmlns:p14="http://schemas.microsoft.com/office/powerpoint/2010/main" val="470727013"/>
              </p:ext>
            </p:extLst>
          </p:nvPr>
        </p:nvGraphicFramePr>
        <p:xfrm>
          <a:off x="342900" y="974035"/>
          <a:ext cx="8450036" cy="4792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408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32CB3-1DED-086C-D852-C7B2927D1F0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A62478-68BC-9168-CEAD-995341FE002E}"/>
              </a:ext>
            </a:extLst>
          </p:cNvPr>
          <p:cNvSpPr>
            <a:spLocks noGrp="1"/>
          </p:cNvSpPr>
          <p:nvPr>
            <p:ph type="title"/>
          </p:nvPr>
        </p:nvSpPr>
        <p:spPr>
          <a:xfrm>
            <a:off x="351064" y="385004"/>
            <a:ext cx="8450036" cy="589032"/>
          </a:xfrm>
        </p:spPr>
        <p:txBody>
          <a:bodyPr anchor="ctr">
            <a:normAutofit/>
          </a:bodyPr>
          <a:lstStyle/>
          <a:p>
            <a:r>
              <a:rPr lang="en-US" sz="3300"/>
              <a:t>Summary vs. Scene</a:t>
            </a:r>
          </a:p>
        </p:txBody>
      </p:sp>
      <p:sp>
        <p:nvSpPr>
          <p:cNvPr id="3" name="Text Placeholder 2">
            <a:extLst>
              <a:ext uri="{FF2B5EF4-FFF2-40B4-BE49-F238E27FC236}">
                <a16:creationId xmlns:a16="http://schemas.microsoft.com/office/drawing/2014/main" id="{65EC9EC6-701B-89E8-F651-FF70DF386932}"/>
              </a:ext>
            </a:extLst>
          </p:cNvPr>
          <p:cNvSpPr>
            <a:spLocks noGrp="1"/>
          </p:cNvSpPr>
          <p:nvPr>
            <p:ph idx="12"/>
          </p:nvPr>
        </p:nvSpPr>
        <p:spPr>
          <a:xfrm>
            <a:off x="342900" y="974036"/>
            <a:ext cx="4059877" cy="4390338"/>
          </a:xfrm>
        </p:spPr>
        <p:txBody>
          <a:bodyPr vert="horz" lIns="91440" tIns="45720" rIns="91440" bIns="45720" rtlCol="0">
            <a:normAutofit/>
          </a:bodyPr>
          <a:lstStyle/>
          <a:p>
            <a:pPr marL="213995" indent="-213995">
              <a:buFont typeface="Arial" panose="020B0604020202020204" pitchFamily="34" charset="0"/>
              <a:buChar char="•"/>
            </a:pPr>
            <a:r>
              <a:rPr lang="en-US" b="1" i="1" dirty="0"/>
              <a:t>Summary </a:t>
            </a:r>
            <a:r>
              <a:rPr lang="en-US" b="1" dirty="0"/>
              <a:t>“tells” and moves quickly through information</a:t>
            </a:r>
            <a:endParaRPr lang="en-US" b="1" i="1" dirty="0"/>
          </a:p>
          <a:p>
            <a:pPr marL="556895" lvl="1" indent="-213995">
              <a:buFont typeface="Arial" panose="020B0604020202020204" pitchFamily="34" charset="0"/>
              <a:buChar char="•"/>
            </a:pPr>
            <a:r>
              <a:rPr lang="en-US" sz="1800" dirty="0"/>
              <a:t>Background information</a:t>
            </a:r>
          </a:p>
          <a:p>
            <a:pPr marL="213995" marR="0" lvl="0" indent="-213995" defTabSz="685800" rtl="0" eaLnBrk="1" fontAlgn="auto" latinLnBrk="0" hangingPunct="1">
              <a:spcBef>
                <a:spcPts val="750"/>
              </a:spcBef>
              <a:spcAft>
                <a:spcPts val="0"/>
              </a:spcAft>
              <a:buClrTx/>
              <a:buSzTx/>
              <a:buFont typeface="Arial" panose="020B0604020202020204" pitchFamily="34" charset="0"/>
              <a:buChar char="•"/>
              <a:tabLst/>
              <a:defRPr/>
            </a:pPr>
            <a:r>
              <a:rPr kumimoji="0" lang="en-US" b="1" i="1" u="none" strike="noStrike" kern="1200" cap="none" spc="0" normalizeH="0" baseline="0" noProof="0" dirty="0">
                <a:ln>
                  <a:noFill/>
                </a:ln>
                <a:effectLst/>
                <a:uLnTx/>
                <a:uFillTx/>
              </a:rPr>
              <a:t>Scene </a:t>
            </a:r>
            <a:r>
              <a:rPr kumimoji="0" lang="en-US" b="1" i="0" u="none" strike="noStrike" kern="1200" cap="none" spc="0" normalizeH="0" baseline="0" noProof="0" dirty="0">
                <a:ln>
                  <a:noFill/>
                </a:ln>
                <a:effectLst/>
                <a:uLnTx/>
                <a:uFillTx/>
              </a:rPr>
              <a:t>“shows” and takes place in real-time, like a movie</a:t>
            </a:r>
          </a:p>
          <a:p>
            <a:pPr marL="556895" lvl="1" indent="-213995">
              <a:spcBef>
                <a:spcPts val="750"/>
              </a:spcBef>
              <a:buFont typeface="Arial" panose="020B0604020202020204" pitchFamily="34" charset="0"/>
              <a:buChar char="•"/>
              <a:defRPr/>
            </a:pPr>
            <a:r>
              <a:rPr lang="en-US" sz="1800" dirty="0"/>
              <a:t>Important interactions and events</a:t>
            </a:r>
            <a:endParaRPr kumimoji="0" lang="en-US" sz="1800" i="1" u="none" strike="noStrike" kern="1200" cap="none" spc="0" normalizeH="0" baseline="0" noProof="0" dirty="0">
              <a:ln>
                <a:noFill/>
              </a:ln>
              <a:effectLst/>
              <a:uLnTx/>
              <a:uFillTx/>
            </a:endParaRPr>
          </a:p>
          <a:p>
            <a:pPr lvl="1"/>
            <a:endParaRPr lang="en-US" sz="1800" dirty="0"/>
          </a:p>
        </p:txBody>
      </p:sp>
      <p:pic>
        <p:nvPicPr>
          <p:cNvPr id="2" name="Picture 4" descr="typewriter keys">
            <a:extLst>
              <a:ext uri="{FF2B5EF4-FFF2-40B4-BE49-F238E27FC236}">
                <a16:creationId xmlns:a16="http://schemas.microsoft.com/office/drawing/2014/main" id="{0BF8E98A-D00B-0AF3-1BD9-CFBEE2CA22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1225" y="974036"/>
            <a:ext cx="4069232" cy="3051924"/>
          </a:xfrm>
          <a:prstGeom prst="rect">
            <a:avLst/>
          </a:prstGeom>
          <a:solidFill>
            <a:srgbClr val="FFFFFF"/>
          </a:solidFill>
          <a:ln w="25400">
            <a:solidFill>
              <a:schemeClr val="lt1">
                <a:hueOff val="0"/>
                <a:satOff val="0"/>
                <a:lumOff val="0"/>
              </a:schemeClr>
            </a:solidFill>
            <a:miter lim="800000"/>
            <a:headEnd/>
            <a:tailEnd/>
          </a:ln>
        </p:spPr>
      </p:pic>
      <p:sp>
        <p:nvSpPr>
          <p:cNvPr id="13" name="Slide Number Placeholder 12">
            <a:extLst>
              <a:ext uri="{FF2B5EF4-FFF2-40B4-BE49-F238E27FC236}">
                <a16:creationId xmlns:a16="http://schemas.microsoft.com/office/drawing/2014/main" id="{6067456B-068C-D2BE-698A-8F183B19E41D}"/>
              </a:ext>
            </a:extLst>
          </p:cNvPr>
          <p:cNvSpPr>
            <a:spLocks noGrp="1"/>
          </p:cNvSpPr>
          <p:nvPr>
            <p:ph type="sldNum" sz="quarter" idx="14"/>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18</a:t>
            </a:fld>
            <a:endParaRPr lang="en-US"/>
          </a:p>
        </p:txBody>
      </p:sp>
    </p:spTree>
    <p:extLst>
      <p:ext uri="{BB962C8B-B14F-4D97-AF65-F5344CB8AC3E}">
        <p14:creationId xmlns:p14="http://schemas.microsoft.com/office/powerpoint/2010/main" val="2276820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CE404-30BA-A49A-705A-49D1F5C121D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F30C9C8-CDB0-C5A2-D812-B806EDEC1BAF}"/>
              </a:ext>
            </a:extLst>
          </p:cNvPr>
          <p:cNvSpPr>
            <a:spLocks noGrp="1"/>
          </p:cNvSpPr>
          <p:nvPr>
            <p:ph type="body" sz="half" idx="2"/>
          </p:nvPr>
        </p:nvSpPr>
        <p:spPr>
          <a:xfrm>
            <a:off x="404039" y="1352358"/>
            <a:ext cx="4377113" cy="3601730"/>
          </a:xfrm>
        </p:spPr>
        <p:txBody>
          <a:bodyPr vert="horz" lIns="91440" tIns="45720" rIns="91440" bIns="45720" rtlCol="0" anchor="t">
            <a:noAutofit/>
          </a:bodyPr>
          <a:lstStyle/>
          <a:p>
            <a:pPr marL="213995" indent="-213995">
              <a:lnSpc>
                <a:spcPct val="100000"/>
              </a:lnSpc>
              <a:buFont typeface="Arial" panose="020B0604020202020204" pitchFamily="34" charset="0"/>
              <a:buChar char="•"/>
            </a:pPr>
            <a:r>
              <a:rPr lang="en-US" sz="1800" b="1" i="1" dirty="0">
                <a:ea typeface="+mn-lt"/>
                <a:cs typeface="+mn-lt"/>
              </a:rPr>
              <a:t>Jump into the middle of the action</a:t>
            </a:r>
          </a:p>
          <a:p>
            <a:pPr marL="213995" indent="-213995">
              <a:lnSpc>
                <a:spcPct val="100000"/>
              </a:lnSpc>
              <a:buFont typeface="Arial" panose="020B0604020202020204" pitchFamily="34" charset="0"/>
              <a:buChar char="•"/>
            </a:pPr>
            <a:r>
              <a:rPr lang="en-US" b="1" i="1" dirty="0">
                <a:ea typeface="+mn-lt"/>
                <a:cs typeface="+mn-lt"/>
              </a:rPr>
              <a:t>Capture the reader’s attention in the very first paragraph</a:t>
            </a:r>
          </a:p>
          <a:p>
            <a:pPr marL="213995" indent="-213995">
              <a:lnSpc>
                <a:spcPct val="100000"/>
              </a:lnSpc>
              <a:buFont typeface="Arial" panose="020B0604020202020204" pitchFamily="34" charset="0"/>
              <a:buChar char="•"/>
            </a:pPr>
            <a:r>
              <a:rPr lang="en-US" sz="1800" b="1" i="1" dirty="0">
                <a:ea typeface="+mn-lt"/>
                <a:cs typeface="+mn-lt"/>
              </a:rPr>
              <a:t>Introduce the main character right away</a:t>
            </a:r>
          </a:p>
        </p:txBody>
      </p:sp>
      <p:sp>
        <p:nvSpPr>
          <p:cNvPr id="4" name="Title 3">
            <a:extLst>
              <a:ext uri="{FF2B5EF4-FFF2-40B4-BE49-F238E27FC236}">
                <a16:creationId xmlns:a16="http://schemas.microsoft.com/office/drawing/2014/main" id="{99533D4A-631E-5410-D562-E4F5A091C955}"/>
              </a:ext>
            </a:extLst>
          </p:cNvPr>
          <p:cNvSpPr>
            <a:spLocks noGrp="1"/>
          </p:cNvSpPr>
          <p:nvPr>
            <p:ph type="title"/>
          </p:nvPr>
        </p:nvSpPr>
        <p:spPr/>
        <p:txBody>
          <a:bodyPr>
            <a:normAutofit fontScale="90000"/>
          </a:bodyPr>
          <a:lstStyle/>
          <a:p>
            <a:r>
              <a:rPr lang="en-US">
                <a:latin typeface="Franklin Gothic Medium Cond"/>
              </a:rPr>
              <a:t>Summary vs. Scene</a:t>
            </a:r>
            <a:endParaRPr lang="en-US" dirty="0"/>
          </a:p>
        </p:txBody>
      </p:sp>
      <p:sp>
        <p:nvSpPr>
          <p:cNvPr id="13" name="Slide Number Placeholder 12">
            <a:extLst>
              <a:ext uri="{FF2B5EF4-FFF2-40B4-BE49-F238E27FC236}">
                <a16:creationId xmlns:a16="http://schemas.microsoft.com/office/drawing/2014/main" id="{45B497B7-8395-0438-ABF7-9CAEF0EAB60D}"/>
              </a:ext>
            </a:extLst>
          </p:cNvPr>
          <p:cNvSpPr>
            <a:spLocks noGrp="1"/>
          </p:cNvSpPr>
          <p:nvPr>
            <p:ph type="sldNum" sz="quarter" idx="16"/>
          </p:nvPr>
        </p:nvSpPr>
        <p:spPr/>
        <p:txBody>
          <a:bodyPr/>
          <a:lstStyle/>
          <a:p>
            <a:fld id="{346097E4-2930-9D48-A5CE-AF00B0E70697}" type="slidenum">
              <a:rPr lang="en-US" smtClean="0"/>
              <a:t>19</a:t>
            </a:fld>
            <a:endParaRPr lang="en-US"/>
          </a:p>
        </p:txBody>
      </p:sp>
      <p:sp>
        <p:nvSpPr>
          <p:cNvPr id="5" name="Text Placeholder 4">
            <a:extLst>
              <a:ext uri="{FF2B5EF4-FFF2-40B4-BE49-F238E27FC236}">
                <a16:creationId xmlns:a16="http://schemas.microsoft.com/office/drawing/2014/main" id="{64D56BD6-1A37-08C4-D474-B1BB64BAFF33}"/>
              </a:ext>
            </a:extLst>
          </p:cNvPr>
          <p:cNvSpPr>
            <a:spLocks noGrp="1"/>
          </p:cNvSpPr>
          <p:nvPr>
            <p:ph type="body" sz="quarter" idx="15"/>
          </p:nvPr>
        </p:nvSpPr>
        <p:spPr/>
        <p:txBody>
          <a:bodyPr/>
          <a:lstStyle/>
          <a:p>
            <a:r>
              <a:rPr lang="en-US">
                <a:solidFill>
                  <a:schemeClr val="accent3"/>
                </a:solidFill>
              </a:rPr>
              <a:t>Encourage students to…</a:t>
            </a:r>
            <a:endParaRPr lang="en-US" dirty="0">
              <a:solidFill>
                <a:schemeClr val="accent3"/>
              </a:solidFill>
            </a:endParaRPr>
          </a:p>
        </p:txBody>
      </p:sp>
      <p:pic>
        <p:nvPicPr>
          <p:cNvPr id="6" name="Picture 5" descr="writing">
            <a:extLst>
              <a:ext uri="{FF2B5EF4-FFF2-40B4-BE49-F238E27FC236}">
                <a16:creationId xmlns:a16="http://schemas.microsoft.com/office/drawing/2014/main" id="{090E1495-BD0E-AC85-959E-CD5111F69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152" y="1352358"/>
            <a:ext cx="3758328" cy="3006662"/>
          </a:xfrm>
          <a:prstGeom prst="rect">
            <a:avLst/>
          </a:prstGeom>
          <a:noFill/>
          <a:ln w="25400">
            <a:solidFill>
              <a:schemeClr val="lt1">
                <a:hueOff val="0"/>
                <a:satOff val="0"/>
                <a:lumOff val="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204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77958-4626-9835-BBA9-94ABF964DC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97628A-141C-1B98-A01A-DF959E83921E}"/>
              </a:ext>
            </a:extLst>
          </p:cNvPr>
          <p:cNvSpPr>
            <a:spLocks noGrp="1"/>
          </p:cNvSpPr>
          <p:nvPr>
            <p:ph type="title"/>
          </p:nvPr>
        </p:nvSpPr>
        <p:spPr>
          <a:xfrm>
            <a:off x="767111" y="2799372"/>
            <a:ext cx="1963732" cy="589032"/>
          </a:xfrm>
        </p:spPr>
        <p:txBody>
          <a:bodyPr>
            <a:normAutofit fontScale="90000"/>
          </a:bodyPr>
          <a:lstStyle/>
          <a:p>
            <a:r>
              <a:rPr lang="en-US" dirty="0">
                <a:latin typeface="Franklin Gothic Medium Cond"/>
              </a:rPr>
              <a:t>Outline</a:t>
            </a:r>
            <a:endParaRPr lang="en-US" dirty="0"/>
          </a:p>
        </p:txBody>
      </p:sp>
      <p:sp>
        <p:nvSpPr>
          <p:cNvPr id="7" name="Text Placeholder 6">
            <a:extLst>
              <a:ext uri="{FF2B5EF4-FFF2-40B4-BE49-F238E27FC236}">
                <a16:creationId xmlns:a16="http://schemas.microsoft.com/office/drawing/2014/main" id="{729AEB1B-86F4-162F-11BB-980C74CB8845}"/>
              </a:ext>
            </a:extLst>
          </p:cNvPr>
          <p:cNvSpPr>
            <a:spLocks noGrp="1"/>
          </p:cNvSpPr>
          <p:nvPr>
            <p:ph type="body" sz="quarter" idx="15"/>
          </p:nvPr>
        </p:nvSpPr>
        <p:spPr>
          <a:xfrm>
            <a:off x="342900" y="544837"/>
            <a:ext cx="8458200" cy="365760"/>
          </a:xfrm>
        </p:spPr>
        <p:txBody>
          <a:bodyPr vert="horz" lIns="91440" tIns="45720" rIns="91440" bIns="45720" rtlCol="0" anchor="t">
            <a:noAutofit/>
          </a:bodyPr>
          <a:lstStyle/>
          <a:p>
            <a:r>
              <a:rPr lang="en-US" dirty="0">
                <a:solidFill>
                  <a:schemeClr val="accent3"/>
                </a:solidFill>
                <a:latin typeface="Franklin Gothic Medium Cond"/>
              </a:rPr>
              <a:t>This presentation will cover :</a:t>
            </a:r>
            <a:endParaRPr lang="en-US" dirty="0">
              <a:solidFill>
                <a:schemeClr val="accent3"/>
              </a:solidFill>
            </a:endParaRPr>
          </a:p>
        </p:txBody>
      </p:sp>
      <p:sp>
        <p:nvSpPr>
          <p:cNvPr id="13" name="Slide Number Placeholder 12">
            <a:extLst>
              <a:ext uri="{FF2B5EF4-FFF2-40B4-BE49-F238E27FC236}">
                <a16:creationId xmlns:a16="http://schemas.microsoft.com/office/drawing/2014/main" id="{E404B586-DAA8-C34E-7E84-7389C771AE55}"/>
              </a:ext>
            </a:extLst>
          </p:cNvPr>
          <p:cNvSpPr>
            <a:spLocks noGrp="1"/>
          </p:cNvSpPr>
          <p:nvPr>
            <p:ph type="sldNum" sz="quarter" idx="16"/>
          </p:nvPr>
        </p:nvSpPr>
        <p:spPr/>
        <p:txBody>
          <a:bodyPr/>
          <a:lstStyle/>
          <a:p>
            <a:fld id="{346097E4-2930-9D48-A5CE-AF00B0E70697}" type="slidenum">
              <a:rPr lang="en-US" smtClean="0"/>
              <a:t>2</a:t>
            </a:fld>
            <a:endParaRPr lang="en-US"/>
          </a:p>
        </p:txBody>
      </p:sp>
      <p:graphicFrame>
        <p:nvGraphicFramePr>
          <p:cNvPr id="29" name="Diagram 28">
            <a:extLst>
              <a:ext uri="{FF2B5EF4-FFF2-40B4-BE49-F238E27FC236}">
                <a16:creationId xmlns:a16="http://schemas.microsoft.com/office/drawing/2014/main" id="{99289727-E863-0C19-735C-91053E19D3B8}"/>
              </a:ext>
            </a:extLst>
          </p:cNvPr>
          <p:cNvGraphicFramePr/>
          <p:nvPr>
            <p:extLst>
              <p:ext uri="{D42A27DB-BD31-4B8C-83A1-F6EECF244321}">
                <p14:modId xmlns:p14="http://schemas.microsoft.com/office/powerpoint/2010/main" val="842939570"/>
              </p:ext>
            </p:extLst>
          </p:nvPr>
        </p:nvGraphicFramePr>
        <p:xfrm>
          <a:off x="2487827" y="118488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TextBox 30">
            <a:extLst>
              <a:ext uri="{FF2B5EF4-FFF2-40B4-BE49-F238E27FC236}">
                <a16:creationId xmlns:a16="http://schemas.microsoft.com/office/drawing/2014/main" id="{4597AF14-0E1C-34CF-0DAF-73A8CEFD1465}"/>
              </a:ext>
            </a:extLst>
          </p:cNvPr>
          <p:cNvSpPr txBox="1"/>
          <p:nvPr/>
        </p:nvSpPr>
        <p:spPr>
          <a:xfrm>
            <a:off x="2730843" y="1507820"/>
            <a:ext cx="308919" cy="400110"/>
          </a:xfrm>
          <a:prstGeom prst="rect">
            <a:avLst/>
          </a:prstGeom>
          <a:noFill/>
        </p:spPr>
        <p:txBody>
          <a:bodyPr wrap="square" rtlCol="0">
            <a:spAutoFit/>
          </a:bodyPr>
          <a:lstStyle/>
          <a:p>
            <a:r>
              <a:rPr lang="en-US" sz="2000" dirty="0">
                <a:solidFill>
                  <a:schemeClr val="accent1">
                    <a:lumMod val="75000"/>
                  </a:schemeClr>
                </a:solidFill>
              </a:rPr>
              <a:t>1</a:t>
            </a:r>
          </a:p>
        </p:txBody>
      </p:sp>
      <p:sp>
        <p:nvSpPr>
          <p:cNvPr id="33" name="TextBox 32">
            <a:extLst>
              <a:ext uri="{FF2B5EF4-FFF2-40B4-BE49-F238E27FC236}">
                <a16:creationId xmlns:a16="http://schemas.microsoft.com/office/drawing/2014/main" id="{400DC7CB-CBDB-2F7B-3725-826EFF5775C9}"/>
              </a:ext>
            </a:extLst>
          </p:cNvPr>
          <p:cNvSpPr txBox="1"/>
          <p:nvPr/>
        </p:nvSpPr>
        <p:spPr>
          <a:xfrm>
            <a:off x="3202458" y="3016834"/>
            <a:ext cx="308919" cy="400110"/>
          </a:xfrm>
          <a:prstGeom prst="rect">
            <a:avLst/>
          </a:prstGeom>
          <a:noFill/>
        </p:spPr>
        <p:txBody>
          <a:bodyPr wrap="square" rtlCol="0">
            <a:spAutoFit/>
          </a:bodyPr>
          <a:lstStyle/>
          <a:p>
            <a:r>
              <a:rPr lang="en-US" sz="2000" dirty="0">
                <a:solidFill>
                  <a:schemeClr val="accent1">
                    <a:lumMod val="75000"/>
                  </a:schemeClr>
                </a:solidFill>
              </a:rPr>
              <a:t>3</a:t>
            </a:r>
          </a:p>
        </p:txBody>
      </p:sp>
      <p:sp>
        <p:nvSpPr>
          <p:cNvPr id="34" name="TextBox 33">
            <a:extLst>
              <a:ext uri="{FF2B5EF4-FFF2-40B4-BE49-F238E27FC236}">
                <a16:creationId xmlns:a16="http://schemas.microsoft.com/office/drawing/2014/main" id="{ADB3F910-C40B-930D-9212-3ADFCAB01120}"/>
              </a:ext>
            </a:extLst>
          </p:cNvPr>
          <p:cNvSpPr txBox="1"/>
          <p:nvPr/>
        </p:nvSpPr>
        <p:spPr>
          <a:xfrm>
            <a:off x="3039762" y="2269820"/>
            <a:ext cx="308919" cy="400110"/>
          </a:xfrm>
          <a:prstGeom prst="rect">
            <a:avLst/>
          </a:prstGeom>
          <a:noFill/>
        </p:spPr>
        <p:txBody>
          <a:bodyPr wrap="square" rtlCol="0">
            <a:spAutoFit/>
          </a:bodyPr>
          <a:lstStyle/>
          <a:p>
            <a:r>
              <a:rPr lang="en-US" sz="2000" dirty="0">
                <a:solidFill>
                  <a:schemeClr val="accent1">
                    <a:lumMod val="75000"/>
                  </a:schemeClr>
                </a:solidFill>
              </a:rPr>
              <a:t>2</a:t>
            </a:r>
          </a:p>
        </p:txBody>
      </p:sp>
      <p:sp>
        <p:nvSpPr>
          <p:cNvPr id="35" name="TextBox 34">
            <a:extLst>
              <a:ext uri="{FF2B5EF4-FFF2-40B4-BE49-F238E27FC236}">
                <a16:creationId xmlns:a16="http://schemas.microsoft.com/office/drawing/2014/main" id="{97C16A1D-2842-A931-7A29-90FABCD5417F}"/>
              </a:ext>
            </a:extLst>
          </p:cNvPr>
          <p:cNvSpPr txBox="1"/>
          <p:nvPr/>
        </p:nvSpPr>
        <p:spPr>
          <a:xfrm>
            <a:off x="3047998" y="3763848"/>
            <a:ext cx="308919" cy="400110"/>
          </a:xfrm>
          <a:prstGeom prst="rect">
            <a:avLst/>
          </a:prstGeom>
          <a:noFill/>
        </p:spPr>
        <p:txBody>
          <a:bodyPr wrap="square" rtlCol="0">
            <a:spAutoFit/>
          </a:bodyPr>
          <a:lstStyle/>
          <a:p>
            <a:r>
              <a:rPr lang="en-US" sz="2000" dirty="0">
                <a:solidFill>
                  <a:schemeClr val="accent1">
                    <a:lumMod val="75000"/>
                  </a:schemeClr>
                </a:solidFill>
              </a:rPr>
              <a:t>4</a:t>
            </a:r>
          </a:p>
        </p:txBody>
      </p:sp>
      <p:sp>
        <p:nvSpPr>
          <p:cNvPr id="36" name="TextBox 35">
            <a:extLst>
              <a:ext uri="{FF2B5EF4-FFF2-40B4-BE49-F238E27FC236}">
                <a16:creationId xmlns:a16="http://schemas.microsoft.com/office/drawing/2014/main" id="{E9AB0611-EB1D-A203-966E-E47C053F3A3E}"/>
              </a:ext>
            </a:extLst>
          </p:cNvPr>
          <p:cNvSpPr txBox="1"/>
          <p:nvPr/>
        </p:nvSpPr>
        <p:spPr>
          <a:xfrm>
            <a:off x="2739079" y="4510862"/>
            <a:ext cx="308919" cy="400110"/>
          </a:xfrm>
          <a:prstGeom prst="rect">
            <a:avLst/>
          </a:prstGeom>
          <a:noFill/>
        </p:spPr>
        <p:txBody>
          <a:bodyPr wrap="square" rtlCol="0">
            <a:spAutoFit/>
          </a:bodyPr>
          <a:lstStyle/>
          <a:p>
            <a:r>
              <a:rPr lang="en-US" sz="2000" dirty="0">
                <a:solidFill>
                  <a:schemeClr val="accent1">
                    <a:lumMod val="75000"/>
                  </a:schemeClr>
                </a:solidFill>
              </a:rPr>
              <a:t>5</a:t>
            </a:r>
          </a:p>
        </p:txBody>
      </p:sp>
    </p:spTree>
    <p:extLst>
      <p:ext uri="{BB962C8B-B14F-4D97-AF65-F5344CB8AC3E}">
        <p14:creationId xmlns:p14="http://schemas.microsoft.com/office/powerpoint/2010/main" val="4186982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DDCF8-0184-DF61-8BB0-B52FC229C90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01C8040-03AA-F460-5304-4574E75E27E1}"/>
              </a:ext>
            </a:extLst>
          </p:cNvPr>
          <p:cNvSpPr>
            <a:spLocks noGrp="1"/>
          </p:cNvSpPr>
          <p:nvPr>
            <p:ph type="body" sz="half" idx="2"/>
          </p:nvPr>
        </p:nvSpPr>
        <p:spPr>
          <a:xfrm>
            <a:off x="404039" y="974036"/>
            <a:ext cx="7846992" cy="3601730"/>
          </a:xfrm>
        </p:spPr>
        <p:txBody>
          <a:bodyPr vert="horz" lIns="91440" tIns="45720" rIns="91440" bIns="45720" rtlCol="0" anchor="t">
            <a:noAutofit/>
          </a:bodyPr>
          <a:lstStyle/>
          <a:p>
            <a:pPr marL="213995" indent="-213995">
              <a:lnSpc>
                <a:spcPct val="100000"/>
              </a:lnSpc>
              <a:buFont typeface="Arial" panose="020B0604020202020204" pitchFamily="34" charset="0"/>
              <a:buChar char="•"/>
            </a:pPr>
            <a:r>
              <a:rPr lang="en-US" sz="1800" b="1" dirty="0">
                <a:ea typeface="+mn-lt"/>
                <a:cs typeface="+mn-lt"/>
              </a:rPr>
              <a:t>Beginning fiction writers may neglect to…</a:t>
            </a:r>
          </a:p>
          <a:p>
            <a:pPr marL="556895" lvl="1" indent="-213995">
              <a:lnSpc>
                <a:spcPct val="100000"/>
              </a:lnSpc>
              <a:buFont typeface="Arial" panose="020B0604020202020204" pitchFamily="34" charset="0"/>
              <a:buChar char="•"/>
            </a:pPr>
            <a:r>
              <a:rPr lang="en-US" sz="1800" dirty="0">
                <a:ea typeface="+mn-lt"/>
                <a:cs typeface="+mn-lt"/>
              </a:rPr>
              <a:t>Fully describe characters as they enter the story</a:t>
            </a:r>
          </a:p>
          <a:p>
            <a:pPr marL="556895" lvl="1" indent="-213995">
              <a:lnSpc>
                <a:spcPct val="100000"/>
              </a:lnSpc>
              <a:buFont typeface="Arial" panose="020B0604020202020204" pitchFamily="34" charset="0"/>
              <a:buChar char="•"/>
            </a:pPr>
            <a:r>
              <a:rPr lang="en-US" sz="1800" dirty="0">
                <a:ea typeface="+mn-lt"/>
                <a:cs typeface="+mn-lt"/>
              </a:rPr>
              <a:t>Give enough description of the setting</a:t>
            </a:r>
          </a:p>
          <a:p>
            <a:pPr marL="556895" lvl="1" indent="-213995">
              <a:lnSpc>
                <a:spcPct val="100000"/>
              </a:lnSpc>
              <a:buFont typeface="Arial" panose="020B0604020202020204" pitchFamily="34" charset="0"/>
              <a:buChar char="•"/>
            </a:pPr>
            <a:r>
              <a:rPr lang="en-US" sz="1800" dirty="0">
                <a:ea typeface="+mn-lt"/>
                <a:cs typeface="+mn-lt"/>
              </a:rPr>
              <a:t>Break up dialogue with gestures or other details</a:t>
            </a:r>
          </a:p>
          <a:p>
            <a:pPr marL="213995" marR="0" lvl="0" indent="-213995"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Franklin Gothic Book" panose="020B0503020102020204"/>
                <a:ea typeface="+mn-lt"/>
                <a:cs typeface="+mn-lt"/>
              </a:rPr>
              <a:t>Encourage students to slow down and describe.</a:t>
            </a:r>
          </a:p>
        </p:txBody>
      </p:sp>
      <p:sp>
        <p:nvSpPr>
          <p:cNvPr id="4" name="Title 3">
            <a:extLst>
              <a:ext uri="{FF2B5EF4-FFF2-40B4-BE49-F238E27FC236}">
                <a16:creationId xmlns:a16="http://schemas.microsoft.com/office/drawing/2014/main" id="{2741222E-5912-9E35-13AE-67C1AF87EAC7}"/>
              </a:ext>
            </a:extLst>
          </p:cNvPr>
          <p:cNvSpPr>
            <a:spLocks noGrp="1"/>
          </p:cNvSpPr>
          <p:nvPr>
            <p:ph type="title"/>
          </p:nvPr>
        </p:nvSpPr>
        <p:spPr/>
        <p:txBody>
          <a:bodyPr>
            <a:normAutofit fontScale="90000"/>
          </a:bodyPr>
          <a:lstStyle/>
          <a:p>
            <a:r>
              <a:rPr lang="en-US" dirty="0">
                <a:latin typeface="Franklin Gothic Medium Cond"/>
              </a:rPr>
              <a:t>Important Detail</a:t>
            </a:r>
            <a:endParaRPr lang="en-US" dirty="0"/>
          </a:p>
        </p:txBody>
      </p:sp>
      <p:sp>
        <p:nvSpPr>
          <p:cNvPr id="13" name="Slide Number Placeholder 12">
            <a:extLst>
              <a:ext uri="{FF2B5EF4-FFF2-40B4-BE49-F238E27FC236}">
                <a16:creationId xmlns:a16="http://schemas.microsoft.com/office/drawing/2014/main" id="{E73F9A9A-4462-26B9-F94F-54F71F32EC11}"/>
              </a:ext>
            </a:extLst>
          </p:cNvPr>
          <p:cNvSpPr>
            <a:spLocks noGrp="1"/>
          </p:cNvSpPr>
          <p:nvPr>
            <p:ph type="sldNum" sz="quarter" idx="16"/>
          </p:nvPr>
        </p:nvSpPr>
        <p:spPr/>
        <p:txBody>
          <a:bodyPr/>
          <a:lstStyle/>
          <a:p>
            <a:fld id="{346097E4-2930-9D48-A5CE-AF00B0E70697}" type="slidenum">
              <a:rPr lang="en-US" smtClean="0"/>
              <a:t>20</a:t>
            </a:fld>
            <a:endParaRPr lang="en-US"/>
          </a:p>
        </p:txBody>
      </p:sp>
    </p:spTree>
    <p:extLst>
      <p:ext uri="{BB962C8B-B14F-4D97-AF65-F5344CB8AC3E}">
        <p14:creationId xmlns:p14="http://schemas.microsoft.com/office/powerpoint/2010/main" val="2529723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0173A-682E-623D-10F2-9FF063D1BF3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6E979C2-31FD-EF45-E2F2-D99ECDC36493}"/>
              </a:ext>
            </a:extLst>
          </p:cNvPr>
          <p:cNvSpPr>
            <a:spLocks noGrp="1"/>
          </p:cNvSpPr>
          <p:nvPr>
            <p:ph type="body" sz="half" idx="2"/>
          </p:nvPr>
        </p:nvSpPr>
        <p:spPr>
          <a:xfrm>
            <a:off x="404039" y="1320051"/>
            <a:ext cx="6542451" cy="1157678"/>
          </a:xfrm>
        </p:spPr>
        <p:txBody>
          <a:bodyPr vert="horz" lIns="91440" tIns="45720" rIns="91440" bIns="45720" rtlCol="0" anchor="t">
            <a:noAutofit/>
          </a:bodyPr>
          <a:lstStyle/>
          <a:p>
            <a:pPr marL="213995" indent="-213995">
              <a:lnSpc>
                <a:spcPct val="100000"/>
              </a:lnSpc>
              <a:buFont typeface="Arial" panose="020B0604020202020204" pitchFamily="34" charset="0"/>
              <a:buChar char="•"/>
            </a:pPr>
            <a:r>
              <a:rPr lang="en-US" b="1" dirty="0">
                <a:ea typeface="+mn-lt"/>
                <a:cs typeface="+mn-lt"/>
              </a:rPr>
              <a:t>Examples:</a:t>
            </a:r>
            <a:endParaRPr lang="en-US" sz="1800" b="1" dirty="0">
              <a:ea typeface="+mn-lt"/>
              <a:cs typeface="+mn-lt"/>
            </a:endParaRPr>
          </a:p>
        </p:txBody>
      </p:sp>
      <p:sp>
        <p:nvSpPr>
          <p:cNvPr id="4" name="Title 3">
            <a:extLst>
              <a:ext uri="{FF2B5EF4-FFF2-40B4-BE49-F238E27FC236}">
                <a16:creationId xmlns:a16="http://schemas.microsoft.com/office/drawing/2014/main" id="{940E1048-AB9B-8095-395A-83F1E7C3BDD4}"/>
              </a:ext>
            </a:extLst>
          </p:cNvPr>
          <p:cNvSpPr>
            <a:spLocks noGrp="1"/>
          </p:cNvSpPr>
          <p:nvPr>
            <p:ph type="title"/>
          </p:nvPr>
        </p:nvSpPr>
        <p:spPr/>
        <p:txBody>
          <a:bodyPr>
            <a:normAutofit fontScale="90000"/>
          </a:bodyPr>
          <a:lstStyle/>
          <a:p>
            <a:r>
              <a:rPr lang="en-US" dirty="0">
                <a:latin typeface="Franklin Gothic Medium Cond"/>
              </a:rPr>
              <a:t>Important Detail</a:t>
            </a:r>
            <a:endParaRPr lang="en-US" dirty="0"/>
          </a:p>
        </p:txBody>
      </p:sp>
      <p:sp>
        <p:nvSpPr>
          <p:cNvPr id="13" name="Slide Number Placeholder 12">
            <a:extLst>
              <a:ext uri="{FF2B5EF4-FFF2-40B4-BE49-F238E27FC236}">
                <a16:creationId xmlns:a16="http://schemas.microsoft.com/office/drawing/2014/main" id="{5CD87F3B-281A-7117-EDAC-2932FC2B23E8}"/>
              </a:ext>
            </a:extLst>
          </p:cNvPr>
          <p:cNvSpPr>
            <a:spLocks noGrp="1"/>
          </p:cNvSpPr>
          <p:nvPr>
            <p:ph type="sldNum" sz="quarter" idx="16"/>
          </p:nvPr>
        </p:nvSpPr>
        <p:spPr/>
        <p:txBody>
          <a:bodyPr/>
          <a:lstStyle/>
          <a:p>
            <a:fld id="{346097E4-2930-9D48-A5CE-AF00B0E70697}" type="slidenum">
              <a:rPr lang="en-US" smtClean="0"/>
              <a:t>21</a:t>
            </a:fld>
            <a:endParaRPr lang="en-US"/>
          </a:p>
        </p:txBody>
      </p:sp>
      <p:sp>
        <p:nvSpPr>
          <p:cNvPr id="5" name="Text Placeholder 4">
            <a:extLst>
              <a:ext uri="{FF2B5EF4-FFF2-40B4-BE49-F238E27FC236}">
                <a16:creationId xmlns:a16="http://schemas.microsoft.com/office/drawing/2014/main" id="{3BF4E50D-B0B8-0931-D725-9439C9C1FA96}"/>
              </a:ext>
            </a:extLst>
          </p:cNvPr>
          <p:cNvSpPr>
            <a:spLocks noGrp="1"/>
          </p:cNvSpPr>
          <p:nvPr>
            <p:ph type="body" sz="quarter" idx="15"/>
          </p:nvPr>
        </p:nvSpPr>
        <p:spPr/>
        <p:txBody>
          <a:bodyPr/>
          <a:lstStyle/>
          <a:p>
            <a:r>
              <a:rPr lang="en-US" dirty="0">
                <a:solidFill>
                  <a:schemeClr val="accent3"/>
                </a:solidFill>
              </a:rPr>
              <a:t>Beginning fiction writers often use “the police rundown” to describe characters.</a:t>
            </a:r>
          </a:p>
        </p:txBody>
      </p:sp>
      <p:sp>
        <p:nvSpPr>
          <p:cNvPr id="6" name="TextBox 5">
            <a:extLst>
              <a:ext uri="{FF2B5EF4-FFF2-40B4-BE49-F238E27FC236}">
                <a16:creationId xmlns:a16="http://schemas.microsoft.com/office/drawing/2014/main" id="{568916F0-8ABD-F0B6-BF9B-283D377CB0FB}"/>
              </a:ext>
            </a:extLst>
          </p:cNvPr>
          <p:cNvSpPr txBox="1"/>
          <p:nvPr/>
        </p:nvSpPr>
        <p:spPr>
          <a:xfrm>
            <a:off x="404039" y="1877564"/>
            <a:ext cx="7296924" cy="369332"/>
          </a:xfrm>
          <a:prstGeom prst="rect">
            <a:avLst/>
          </a:prstGeom>
          <a:noFill/>
        </p:spPr>
        <p:txBody>
          <a:bodyPr wrap="square">
            <a:spAutoFit/>
          </a:bodyPr>
          <a:lstStyle/>
          <a:p>
            <a:pPr marL="556895" lvl="1" indent="-213995">
              <a:lnSpc>
                <a:spcPct val="100000"/>
              </a:lnSpc>
              <a:buFont typeface="Arial" panose="020B0604020202020204" pitchFamily="34" charset="0"/>
              <a:buChar char="•"/>
            </a:pPr>
            <a:r>
              <a:rPr lang="en-US" sz="1800" dirty="0">
                <a:ea typeface="+mn-lt"/>
                <a:cs typeface="+mn-lt"/>
              </a:rPr>
              <a:t>He was six feet tall with brown hair and blue eyes.</a:t>
            </a:r>
          </a:p>
        </p:txBody>
      </p:sp>
      <p:sp>
        <p:nvSpPr>
          <p:cNvPr id="8" name="TextBox 7">
            <a:extLst>
              <a:ext uri="{FF2B5EF4-FFF2-40B4-BE49-F238E27FC236}">
                <a16:creationId xmlns:a16="http://schemas.microsoft.com/office/drawing/2014/main" id="{AE17B530-14AE-B7A1-6A1B-A1CCD5F68101}"/>
              </a:ext>
            </a:extLst>
          </p:cNvPr>
          <p:cNvSpPr txBox="1"/>
          <p:nvPr/>
        </p:nvSpPr>
        <p:spPr>
          <a:xfrm>
            <a:off x="404038" y="2388911"/>
            <a:ext cx="7604335" cy="369332"/>
          </a:xfrm>
          <a:prstGeom prst="rect">
            <a:avLst/>
          </a:prstGeom>
          <a:noFill/>
        </p:spPr>
        <p:txBody>
          <a:bodyPr wrap="square">
            <a:spAutoFit/>
          </a:bodyPr>
          <a:lstStyle/>
          <a:p>
            <a:pPr marL="556895" lvl="1" indent="-213995">
              <a:lnSpc>
                <a:spcPct val="100000"/>
              </a:lnSpc>
              <a:buFont typeface="Arial" panose="020B0604020202020204" pitchFamily="34" charset="0"/>
              <a:buChar char="•"/>
            </a:pPr>
            <a:r>
              <a:rPr lang="en-US" sz="1800" dirty="0">
                <a:ea typeface="+mn-lt"/>
                <a:cs typeface="+mn-lt"/>
              </a:rPr>
              <a:t>She was so beautiful she could have been a model.</a:t>
            </a:r>
          </a:p>
        </p:txBody>
      </p:sp>
    </p:spTree>
    <p:extLst>
      <p:ext uri="{BB962C8B-B14F-4D97-AF65-F5344CB8AC3E}">
        <p14:creationId xmlns:p14="http://schemas.microsoft.com/office/powerpoint/2010/main" val="421496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12EBB-C29E-3FDB-F8CE-D68AD4B24F2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F6504F0-69B4-28CA-DEBB-8B4A7C99C27C}"/>
              </a:ext>
            </a:extLst>
          </p:cNvPr>
          <p:cNvPicPr>
            <a:picLocks noChangeAspect="1"/>
          </p:cNvPicPr>
          <p:nvPr/>
        </p:nvPicPr>
        <p:blipFill>
          <a:blip r:embed="rId3">
            <a:duotone>
              <a:prstClr val="black"/>
              <a:schemeClr val="accent3">
                <a:tint val="45000"/>
                <a:satMod val="400000"/>
              </a:schemeClr>
            </a:duotone>
          </a:blip>
          <a:srcRect l="31793" r="27775" b="-1"/>
          <a:stretch>
            <a:fillRect/>
          </a:stretch>
        </p:blipFill>
        <p:spPr>
          <a:xfrm>
            <a:off x="4207789" y="-9524"/>
            <a:ext cx="4936211" cy="6867524"/>
          </a:xfrm>
          <a:prstGeom prst="rect">
            <a:avLst/>
          </a:prstGeom>
          <a:noFill/>
          <a:ln>
            <a:noFill/>
          </a:ln>
        </p:spPr>
      </p:pic>
      <p:sp>
        <p:nvSpPr>
          <p:cNvPr id="4" name="Title 3">
            <a:extLst>
              <a:ext uri="{FF2B5EF4-FFF2-40B4-BE49-F238E27FC236}">
                <a16:creationId xmlns:a16="http://schemas.microsoft.com/office/drawing/2014/main" id="{DCFD36F5-F4E6-8E3A-5F29-602D3AA3CFA5}"/>
              </a:ext>
            </a:extLst>
          </p:cNvPr>
          <p:cNvSpPr>
            <a:spLocks noGrp="1"/>
          </p:cNvSpPr>
          <p:nvPr>
            <p:ph type="title"/>
          </p:nvPr>
        </p:nvSpPr>
        <p:spPr>
          <a:xfrm>
            <a:off x="117987" y="0"/>
            <a:ext cx="3687695" cy="745918"/>
          </a:xfrm>
        </p:spPr>
        <p:txBody>
          <a:bodyPr anchor="b">
            <a:normAutofit/>
          </a:bodyPr>
          <a:lstStyle/>
          <a:p>
            <a:r>
              <a:rPr lang="en-US" dirty="0"/>
              <a:t>Character Description</a:t>
            </a:r>
          </a:p>
        </p:txBody>
      </p:sp>
      <p:sp>
        <p:nvSpPr>
          <p:cNvPr id="3" name="Text Placeholder 2">
            <a:extLst>
              <a:ext uri="{FF2B5EF4-FFF2-40B4-BE49-F238E27FC236}">
                <a16:creationId xmlns:a16="http://schemas.microsoft.com/office/drawing/2014/main" id="{6DF5DD76-FEAD-E1D6-33D1-3CFA4AB21126}"/>
              </a:ext>
            </a:extLst>
          </p:cNvPr>
          <p:cNvSpPr>
            <a:spLocks noGrp="1"/>
          </p:cNvSpPr>
          <p:nvPr>
            <p:ph type="body" sz="half" idx="2"/>
          </p:nvPr>
        </p:nvSpPr>
        <p:spPr>
          <a:xfrm>
            <a:off x="117987" y="745918"/>
            <a:ext cx="3985465" cy="3811588"/>
          </a:xfrm>
        </p:spPr>
        <p:txBody>
          <a:bodyPr vert="horz" lIns="91440" tIns="45720" rIns="91440" bIns="45720" rtlCol="0">
            <a:normAutofit/>
          </a:bodyPr>
          <a:lstStyle/>
          <a:p>
            <a:pPr marL="213995" indent="-213995">
              <a:buFont typeface="Arial" panose="020B0604020202020204" pitchFamily="34" charset="0"/>
              <a:buChar char="•"/>
            </a:pPr>
            <a:r>
              <a:rPr lang="en-US" b="1" dirty="0">
                <a:solidFill>
                  <a:schemeClr val="accent5">
                    <a:lumMod val="75000"/>
                  </a:schemeClr>
                </a:solidFill>
              </a:rPr>
              <a:t>Physical description</a:t>
            </a:r>
            <a:r>
              <a:rPr lang="en-US" b="1" dirty="0"/>
              <a:t> + </a:t>
            </a:r>
            <a:r>
              <a:rPr lang="en-US" b="1" dirty="0">
                <a:solidFill>
                  <a:schemeClr val="accent5">
                    <a:lumMod val="75000"/>
                  </a:schemeClr>
                </a:solidFill>
              </a:rPr>
              <a:t>gesture</a:t>
            </a:r>
            <a:r>
              <a:rPr lang="en-US" b="1" dirty="0"/>
              <a:t> = </a:t>
            </a:r>
            <a:r>
              <a:rPr lang="en-US" b="1" dirty="0">
                <a:solidFill>
                  <a:schemeClr val="accent5">
                    <a:lumMod val="75000"/>
                  </a:schemeClr>
                </a:solidFill>
              </a:rPr>
              <a:t>better characters</a:t>
            </a:r>
          </a:p>
          <a:p>
            <a:pPr marL="213995" indent="-213995">
              <a:buFont typeface="Arial" panose="020B0604020202020204" pitchFamily="34" charset="0"/>
              <a:buChar char="•"/>
            </a:pPr>
            <a:r>
              <a:rPr lang="en-US" b="1" i="1" dirty="0"/>
              <a:t>Possible Revisions:</a:t>
            </a:r>
          </a:p>
          <a:p>
            <a:pPr marL="556895" lvl="1" indent="-213995">
              <a:buFont typeface="Arial" panose="020B0604020202020204" pitchFamily="34" charset="0"/>
              <a:buChar char="•"/>
            </a:pPr>
            <a:r>
              <a:rPr lang="en-US" sz="1800" dirty="0"/>
              <a:t>She had long brown hair that constantly fell in her face. She was always tucking it behind her ears.</a:t>
            </a:r>
          </a:p>
          <a:p>
            <a:pPr marL="556895" lvl="1" indent="-213995">
              <a:buFont typeface="Arial" panose="020B0604020202020204" pitchFamily="34" charset="0"/>
              <a:buChar char="•"/>
            </a:pPr>
            <a:r>
              <a:rPr lang="en-US" sz="1800" dirty="0"/>
              <a:t>He often massaged the wrinkle between his eyebrows when he was worried or tired.</a:t>
            </a:r>
          </a:p>
        </p:txBody>
      </p:sp>
      <p:sp>
        <p:nvSpPr>
          <p:cNvPr id="13" name="Slide Number Placeholder 12">
            <a:extLst>
              <a:ext uri="{FF2B5EF4-FFF2-40B4-BE49-F238E27FC236}">
                <a16:creationId xmlns:a16="http://schemas.microsoft.com/office/drawing/2014/main" id="{729BD0BF-4DAB-A6A0-943B-DB11E8BF24E1}"/>
              </a:ext>
            </a:extLst>
          </p:cNvPr>
          <p:cNvSpPr>
            <a:spLocks noGrp="1"/>
          </p:cNvSpPr>
          <p:nvPr>
            <p:ph type="sldNum" sz="quarter" idx="12"/>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22</a:t>
            </a:fld>
            <a:endParaRPr lang="en-US"/>
          </a:p>
        </p:txBody>
      </p:sp>
    </p:spTree>
    <p:extLst>
      <p:ext uri="{BB962C8B-B14F-4D97-AF65-F5344CB8AC3E}">
        <p14:creationId xmlns:p14="http://schemas.microsoft.com/office/powerpoint/2010/main" val="2917507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43E07-C15D-A3A7-DD40-32B603C2C4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CA648D-D7FD-78D9-3F9D-49FE59305738}"/>
              </a:ext>
            </a:extLst>
          </p:cNvPr>
          <p:cNvSpPr>
            <a:spLocks noGrp="1"/>
          </p:cNvSpPr>
          <p:nvPr>
            <p:ph type="title"/>
          </p:nvPr>
        </p:nvSpPr>
        <p:spPr>
          <a:xfrm>
            <a:off x="351064" y="385004"/>
            <a:ext cx="8450036" cy="589032"/>
          </a:xfrm>
        </p:spPr>
        <p:txBody>
          <a:bodyPr anchor="ctr">
            <a:normAutofit/>
          </a:bodyPr>
          <a:lstStyle/>
          <a:p>
            <a:r>
              <a:rPr lang="en-US" sz="3300"/>
              <a:t>Summing Up with a Moral</a:t>
            </a:r>
          </a:p>
        </p:txBody>
      </p:sp>
      <p:sp>
        <p:nvSpPr>
          <p:cNvPr id="6" name="Text Placeholder 5">
            <a:extLst>
              <a:ext uri="{FF2B5EF4-FFF2-40B4-BE49-F238E27FC236}">
                <a16:creationId xmlns:a16="http://schemas.microsoft.com/office/drawing/2014/main" id="{80AF7042-070D-A007-40C6-1A93BCB2B247}"/>
              </a:ext>
            </a:extLst>
          </p:cNvPr>
          <p:cNvSpPr>
            <a:spLocks noGrp="1"/>
          </p:cNvSpPr>
          <p:nvPr>
            <p:ph type="body" sz="quarter" idx="11"/>
          </p:nvPr>
        </p:nvSpPr>
        <p:spPr>
          <a:xfrm>
            <a:off x="342900" y="954291"/>
            <a:ext cx="8458200" cy="365760"/>
          </a:xfrm>
        </p:spPr>
        <p:txBody>
          <a:bodyPr>
            <a:normAutofit/>
          </a:bodyPr>
          <a:lstStyle/>
          <a:p>
            <a:r>
              <a:rPr lang="en-US" dirty="0">
                <a:solidFill>
                  <a:schemeClr val="accent5">
                    <a:lumMod val="75000"/>
                  </a:schemeClr>
                </a:solidFill>
              </a:rPr>
              <a:t>These stories may suffer from…</a:t>
            </a:r>
          </a:p>
        </p:txBody>
      </p:sp>
      <p:sp>
        <p:nvSpPr>
          <p:cNvPr id="13" name="Slide Number Placeholder 12">
            <a:extLst>
              <a:ext uri="{FF2B5EF4-FFF2-40B4-BE49-F238E27FC236}">
                <a16:creationId xmlns:a16="http://schemas.microsoft.com/office/drawing/2014/main" id="{186F5143-F54E-CFE5-F8AE-7602C7EDF483}"/>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23</a:t>
            </a:fld>
            <a:endParaRPr lang="en-US"/>
          </a:p>
        </p:txBody>
      </p:sp>
      <p:graphicFrame>
        <p:nvGraphicFramePr>
          <p:cNvPr id="15" name="Text Placeholder 2">
            <a:extLst>
              <a:ext uri="{FF2B5EF4-FFF2-40B4-BE49-F238E27FC236}">
                <a16:creationId xmlns:a16="http://schemas.microsoft.com/office/drawing/2014/main" id="{6A910AE4-349C-07FC-5204-2A8C743C6620}"/>
              </a:ext>
            </a:extLst>
          </p:cNvPr>
          <p:cNvGraphicFramePr>
            <a:graphicFrameLocks noGrp="1"/>
          </p:cNvGraphicFramePr>
          <p:nvPr>
            <p:ph idx="14"/>
            <p:extLst>
              <p:ext uri="{D42A27DB-BD31-4B8C-83A1-F6EECF244321}">
                <p14:modId xmlns:p14="http://schemas.microsoft.com/office/powerpoint/2010/main" val="3210675282"/>
              </p:ext>
            </p:extLst>
          </p:nvPr>
        </p:nvGraphicFramePr>
        <p:xfrm>
          <a:off x="351064" y="1322256"/>
          <a:ext cx="8450036" cy="2482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Person planking">
            <a:extLst>
              <a:ext uri="{FF2B5EF4-FFF2-40B4-BE49-F238E27FC236}">
                <a16:creationId xmlns:a16="http://schemas.microsoft.com/office/drawing/2014/main" id="{D3935918-81E5-E972-0B20-8761B73549C2}"/>
              </a:ext>
            </a:extLst>
          </p:cNvPr>
          <p:cNvPicPr>
            <a:picLocks noChangeAspect="1"/>
          </p:cNvPicPr>
          <p:nvPr/>
        </p:nvPicPr>
        <p:blipFill>
          <a:blip r:embed="rId8">
            <a:duotone>
              <a:prstClr val="black"/>
              <a:schemeClr val="accent1">
                <a:tint val="45000"/>
                <a:satMod val="400000"/>
              </a:schemeClr>
            </a:duotone>
          </a:blip>
          <a:stretch>
            <a:fillRect/>
          </a:stretch>
        </p:blipFill>
        <p:spPr>
          <a:xfrm>
            <a:off x="0" y="3805242"/>
            <a:ext cx="9144000" cy="2271339"/>
          </a:xfrm>
          <a:prstGeom prst="rect">
            <a:avLst/>
          </a:prstGeom>
        </p:spPr>
      </p:pic>
    </p:spTree>
    <p:extLst>
      <p:ext uri="{BB962C8B-B14F-4D97-AF65-F5344CB8AC3E}">
        <p14:creationId xmlns:p14="http://schemas.microsoft.com/office/powerpoint/2010/main" val="384549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3BE39-9DDD-32F0-4421-0D97CE2E44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BF7B5E-AFC1-699A-0281-956ED803135B}"/>
              </a:ext>
            </a:extLst>
          </p:cNvPr>
          <p:cNvSpPr>
            <a:spLocks noGrp="1"/>
          </p:cNvSpPr>
          <p:nvPr>
            <p:ph type="title"/>
          </p:nvPr>
        </p:nvSpPr>
        <p:spPr>
          <a:xfrm>
            <a:off x="351064" y="385004"/>
            <a:ext cx="8450036" cy="589032"/>
          </a:xfrm>
        </p:spPr>
        <p:txBody>
          <a:bodyPr anchor="ctr">
            <a:normAutofit/>
          </a:bodyPr>
          <a:lstStyle/>
          <a:p>
            <a:r>
              <a:rPr lang="en-US" sz="3300"/>
              <a:t>Summing Up with a Moral</a:t>
            </a:r>
          </a:p>
        </p:txBody>
      </p:sp>
      <p:sp>
        <p:nvSpPr>
          <p:cNvPr id="13" name="Slide Number Placeholder 12">
            <a:extLst>
              <a:ext uri="{FF2B5EF4-FFF2-40B4-BE49-F238E27FC236}">
                <a16:creationId xmlns:a16="http://schemas.microsoft.com/office/drawing/2014/main" id="{8A73874A-36CF-8D15-8346-94240DA396B6}"/>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24</a:t>
            </a:fld>
            <a:endParaRPr lang="en-US"/>
          </a:p>
        </p:txBody>
      </p:sp>
      <p:graphicFrame>
        <p:nvGraphicFramePr>
          <p:cNvPr id="15" name="Text Placeholder 2">
            <a:extLst>
              <a:ext uri="{FF2B5EF4-FFF2-40B4-BE49-F238E27FC236}">
                <a16:creationId xmlns:a16="http://schemas.microsoft.com/office/drawing/2014/main" id="{5D9B0D2E-C886-9D72-16BB-705A8B7EE6CF}"/>
              </a:ext>
            </a:extLst>
          </p:cNvPr>
          <p:cNvGraphicFramePr/>
          <p:nvPr>
            <p:extLst>
              <p:ext uri="{D42A27DB-BD31-4B8C-83A1-F6EECF244321}">
                <p14:modId xmlns:p14="http://schemas.microsoft.com/office/powerpoint/2010/main" val="2447787410"/>
              </p:ext>
            </p:extLst>
          </p:nvPr>
        </p:nvGraphicFramePr>
        <p:xfrm>
          <a:off x="342900" y="974036"/>
          <a:ext cx="7857203" cy="4075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7835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B8428-0895-0A85-38D5-382EA3C392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E0C178-F313-FDA6-C049-305F957959CC}"/>
              </a:ext>
            </a:extLst>
          </p:cNvPr>
          <p:cNvSpPr>
            <a:spLocks noGrp="1"/>
          </p:cNvSpPr>
          <p:nvPr>
            <p:ph type="title"/>
          </p:nvPr>
        </p:nvSpPr>
        <p:spPr>
          <a:xfrm>
            <a:off x="342902" y="457200"/>
            <a:ext cx="5349975" cy="531811"/>
          </a:xfrm>
        </p:spPr>
        <p:txBody>
          <a:bodyPr anchor="b">
            <a:normAutofit/>
          </a:bodyPr>
          <a:lstStyle/>
          <a:p>
            <a:r>
              <a:rPr lang="en-US" dirty="0"/>
              <a:t>Working with Writerly Role Models</a:t>
            </a:r>
          </a:p>
        </p:txBody>
      </p:sp>
      <p:sp>
        <p:nvSpPr>
          <p:cNvPr id="6" name="Text Placeholder 5">
            <a:extLst>
              <a:ext uri="{FF2B5EF4-FFF2-40B4-BE49-F238E27FC236}">
                <a16:creationId xmlns:a16="http://schemas.microsoft.com/office/drawing/2014/main" id="{7B21A3EA-BBBA-44BF-3011-E45EFF299F82}"/>
              </a:ext>
            </a:extLst>
          </p:cNvPr>
          <p:cNvSpPr>
            <a:spLocks noGrp="1"/>
          </p:cNvSpPr>
          <p:nvPr>
            <p:ph type="body" sz="half" idx="2"/>
          </p:nvPr>
        </p:nvSpPr>
        <p:spPr>
          <a:xfrm>
            <a:off x="342901" y="989011"/>
            <a:ext cx="3236117" cy="4298605"/>
          </a:xfrm>
        </p:spPr>
        <p:txBody>
          <a:bodyPr>
            <a:normAutofit/>
          </a:bodyPr>
          <a:lstStyle/>
          <a:p>
            <a:r>
              <a:rPr lang="en-US" dirty="0"/>
              <a:t>Encourage students to…</a:t>
            </a:r>
          </a:p>
        </p:txBody>
      </p:sp>
      <p:sp>
        <p:nvSpPr>
          <p:cNvPr id="13" name="Slide Number Placeholder 12">
            <a:extLst>
              <a:ext uri="{FF2B5EF4-FFF2-40B4-BE49-F238E27FC236}">
                <a16:creationId xmlns:a16="http://schemas.microsoft.com/office/drawing/2014/main" id="{2AACA3A9-C832-5EAD-7F11-F4B17D715BFE}"/>
              </a:ext>
            </a:extLst>
          </p:cNvPr>
          <p:cNvSpPr>
            <a:spLocks noGrp="1"/>
          </p:cNvSpPr>
          <p:nvPr>
            <p:ph type="sldNum" sz="quarter" idx="10"/>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25</a:t>
            </a:fld>
            <a:endParaRPr lang="en-US"/>
          </a:p>
        </p:txBody>
      </p:sp>
      <p:graphicFrame>
        <p:nvGraphicFramePr>
          <p:cNvPr id="15" name="Text Placeholder 2">
            <a:extLst>
              <a:ext uri="{FF2B5EF4-FFF2-40B4-BE49-F238E27FC236}">
                <a16:creationId xmlns:a16="http://schemas.microsoft.com/office/drawing/2014/main" id="{0545D926-0399-E163-AD0C-79AE0B22B3C7}"/>
              </a:ext>
            </a:extLst>
          </p:cNvPr>
          <p:cNvGraphicFramePr/>
          <p:nvPr>
            <p:extLst>
              <p:ext uri="{D42A27DB-BD31-4B8C-83A1-F6EECF244321}">
                <p14:modId xmlns:p14="http://schemas.microsoft.com/office/powerpoint/2010/main" val="2674830833"/>
              </p:ext>
            </p:extLst>
          </p:nvPr>
        </p:nvGraphicFramePr>
        <p:xfrm>
          <a:off x="400741" y="1520822"/>
          <a:ext cx="7858356" cy="4040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8595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56282-182A-B27E-F049-77A1CD0B9F2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9BA8FF-8A1A-91AC-02B8-48735F53E176}"/>
              </a:ext>
            </a:extLst>
          </p:cNvPr>
          <p:cNvSpPr>
            <a:spLocks noGrp="1"/>
          </p:cNvSpPr>
          <p:nvPr>
            <p:ph type="title"/>
          </p:nvPr>
        </p:nvSpPr>
        <p:spPr>
          <a:xfrm>
            <a:off x="351064" y="385004"/>
            <a:ext cx="8450036" cy="589032"/>
          </a:xfrm>
        </p:spPr>
        <p:txBody>
          <a:bodyPr anchor="ctr">
            <a:normAutofit/>
          </a:bodyPr>
          <a:lstStyle/>
          <a:p>
            <a:r>
              <a:rPr lang="en-US" sz="3300"/>
              <a:t>General Advice to Avoid</a:t>
            </a:r>
          </a:p>
        </p:txBody>
      </p:sp>
      <p:sp>
        <p:nvSpPr>
          <p:cNvPr id="6" name="Text Placeholder 5">
            <a:extLst>
              <a:ext uri="{FF2B5EF4-FFF2-40B4-BE49-F238E27FC236}">
                <a16:creationId xmlns:a16="http://schemas.microsoft.com/office/drawing/2014/main" id="{D2DBD0A0-97B7-2C7D-9FC8-6F5E48810458}"/>
              </a:ext>
            </a:extLst>
          </p:cNvPr>
          <p:cNvSpPr>
            <a:spLocks noGrp="1"/>
          </p:cNvSpPr>
          <p:nvPr>
            <p:ph type="body" sz="quarter" idx="11"/>
          </p:nvPr>
        </p:nvSpPr>
        <p:spPr>
          <a:xfrm>
            <a:off x="342900" y="954291"/>
            <a:ext cx="8458200" cy="365760"/>
          </a:xfrm>
        </p:spPr>
        <p:txBody>
          <a:bodyPr>
            <a:normAutofit/>
          </a:bodyPr>
          <a:lstStyle/>
          <a:p>
            <a:r>
              <a:rPr lang="en-US" i="1" dirty="0">
                <a:solidFill>
                  <a:schemeClr val="accent5">
                    <a:lumMod val="75000"/>
                  </a:schemeClr>
                </a:solidFill>
              </a:rPr>
              <a:t>Don’t</a:t>
            </a:r>
            <a:r>
              <a:rPr lang="en-US" dirty="0">
                <a:solidFill>
                  <a:schemeClr val="accent5">
                    <a:lumMod val="75000"/>
                  </a:schemeClr>
                </a:solidFill>
              </a:rPr>
              <a:t>  advise students…</a:t>
            </a:r>
            <a:endParaRPr lang="en-US" i="1" dirty="0">
              <a:solidFill>
                <a:schemeClr val="accent5">
                  <a:lumMod val="75000"/>
                </a:schemeClr>
              </a:solidFill>
            </a:endParaRPr>
          </a:p>
        </p:txBody>
      </p:sp>
      <p:sp>
        <p:nvSpPr>
          <p:cNvPr id="13" name="Slide Number Placeholder 12">
            <a:extLst>
              <a:ext uri="{FF2B5EF4-FFF2-40B4-BE49-F238E27FC236}">
                <a16:creationId xmlns:a16="http://schemas.microsoft.com/office/drawing/2014/main" id="{EC114786-9570-03D7-4F95-64D299886213}"/>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26</a:t>
            </a:fld>
            <a:endParaRPr lang="en-US"/>
          </a:p>
        </p:txBody>
      </p:sp>
      <p:graphicFrame>
        <p:nvGraphicFramePr>
          <p:cNvPr id="15" name="Text Placeholder 2">
            <a:extLst>
              <a:ext uri="{FF2B5EF4-FFF2-40B4-BE49-F238E27FC236}">
                <a16:creationId xmlns:a16="http://schemas.microsoft.com/office/drawing/2014/main" id="{E792BA9D-3524-2C34-ADC6-17CAAE7BABFF}"/>
              </a:ext>
            </a:extLst>
          </p:cNvPr>
          <p:cNvGraphicFramePr/>
          <p:nvPr>
            <p:extLst>
              <p:ext uri="{D42A27DB-BD31-4B8C-83A1-F6EECF244321}">
                <p14:modId xmlns:p14="http://schemas.microsoft.com/office/powerpoint/2010/main" val="514576623"/>
              </p:ext>
            </p:extLst>
          </p:nvPr>
        </p:nvGraphicFramePr>
        <p:xfrm>
          <a:off x="342900" y="1137171"/>
          <a:ext cx="8450036" cy="445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2887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537C7-24CB-D0BF-013A-4EC82FEA13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DDD657-56F0-6095-62D6-6E6FD363C025}"/>
              </a:ext>
            </a:extLst>
          </p:cNvPr>
          <p:cNvSpPr>
            <a:spLocks noGrp="1"/>
          </p:cNvSpPr>
          <p:nvPr>
            <p:ph type="title"/>
          </p:nvPr>
        </p:nvSpPr>
        <p:spPr>
          <a:xfrm>
            <a:off x="342902" y="457200"/>
            <a:ext cx="3236117" cy="531811"/>
          </a:xfrm>
        </p:spPr>
        <p:txBody>
          <a:bodyPr anchor="b">
            <a:normAutofit/>
          </a:bodyPr>
          <a:lstStyle/>
          <a:p>
            <a:r>
              <a:rPr lang="en-US" dirty="0"/>
              <a:t>Advice to Give</a:t>
            </a:r>
          </a:p>
        </p:txBody>
      </p:sp>
      <p:sp>
        <p:nvSpPr>
          <p:cNvPr id="6" name="Text Placeholder 5">
            <a:extLst>
              <a:ext uri="{FF2B5EF4-FFF2-40B4-BE49-F238E27FC236}">
                <a16:creationId xmlns:a16="http://schemas.microsoft.com/office/drawing/2014/main" id="{01ACB87B-0ACE-E51A-6ABE-973DA6D2EDF7}"/>
              </a:ext>
            </a:extLst>
          </p:cNvPr>
          <p:cNvSpPr>
            <a:spLocks noGrp="1"/>
          </p:cNvSpPr>
          <p:nvPr>
            <p:ph type="body" sz="half" idx="2"/>
          </p:nvPr>
        </p:nvSpPr>
        <p:spPr>
          <a:xfrm>
            <a:off x="342902" y="1138099"/>
            <a:ext cx="3236117" cy="4298605"/>
          </a:xfrm>
        </p:spPr>
        <p:txBody>
          <a:bodyPr>
            <a:normAutofit/>
          </a:bodyPr>
          <a:lstStyle/>
          <a:p>
            <a:r>
              <a:rPr lang="en-US" i="1" dirty="0"/>
              <a:t>Do</a:t>
            </a:r>
            <a:r>
              <a:rPr lang="en-US" dirty="0"/>
              <a:t> tell students…</a:t>
            </a:r>
            <a:endParaRPr lang="en-US" i="1" dirty="0"/>
          </a:p>
        </p:txBody>
      </p:sp>
      <p:sp>
        <p:nvSpPr>
          <p:cNvPr id="13" name="Slide Number Placeholder 12">
            <a:extLst>
              <a:ext uri="{FF2B5EF4-FFF2-40B4-BE49-F238E27FC236}">
                <a16:creationId xmlns:a16="http://schemas.microsoft.com/office/drawing/2014/main" id="{518A940B-4BBC-3EEF-9813-EEFF75A0DF5D}"/>
              </a:ext>
            </a:extLst>
          </p:cNvPr>
          <p:cNvSpPr>
            <a:spLocks noGrp="1"/>
          </p:cNvSpPr>
          <p:nvPr>
            <p:ph type="sldNum" sz="quarter" idx="10"/>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27</a:t>
            </a:fld>
            <a:endParaRPr lang="en-US"/>
          </a:p>
        </p:txBody>
      </p:sp>
      <p:graphicFrame>
        <p:nvGraphicFramePr>
          <p:cNvPr id="15" name="Text Placeholder 2">
            <a:extLst>
              <a:ext uri="{FF2B5EF4-FFF2-40B4-BE49-F238E27FC236}">
                <a16:creationId xmlns:a16="http://schemas.microsoft.com/office/drawing/2014/main" id="{C4948C13-5D34-8645-7CBD-947E34E7FE44}"/>
              </a:ext>
            </a:extLst>
          </p:cNvPr>
          <p:cNvGraphicFramePr/>
          <p:nvPr>
            <p:extLst>
              <p:ext uri="{D42A27DB-BD31-4B8C-83A1-F6EECF244321}">
                <p14:modId xmlns:p14="http://schemas.microsoft.com/office/powerpoint/2010/main" val="2700297770"/>
              </p:ext>
            </p:extLst>
          </p:nvPr>
        </p:nvGraphicFramePr>
        <p:xfrm>
          <a:off x="1676938" y="1568780"/>
          <a:ext cx="6729643" cy="4447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3d Glasses with solid fill">
            <a:extLst>
              <a:ext uri="{FF2B5EF4-FFF2-40B4-BE49-F238E27FC236}">
                <a16:creationId xmlns:a16="http://schemas.microsoft.com/office/drawing/2014/main" id="{C4AB553B-8B74-8556-AFB4-1AAB03EA52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2720" y="2758555"/>
            <a:ext cx="914400" cy="914400"/>
          </a:xfrm>
          <a:prstGeom prst="rect">
            <a:avLst/>
          </a:prstGeom>
        </p:spPr>
      </p:pic>
      <p:pic>
        <p:nvPicPr>
          <p:cNvPr id="8" name="Graphic 7" descr="Plant with solid fill">
            <a:extLst>
              <a:ext uri="{FF2B5EF4-FFF2-40B4-BE49-F238E27FC236}">
                <a16:creationId xmlns:a16="http://schemas.microsoft.com/office/drawing/2014/main" id="{F1AB3571-0EC9-92CA-B28D-EBA218D092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2720" y="1628699"/>
            <a:ext cx="914400" cy="914400"/>
          </a:xfrm>
          <a:prstGeom prst="rect">
            <a:avLst/>
          </a:prstGeom>
        </p:spPr>
      </p:pic>
      <p:pic>
        <p:nvPicPr>
          <p:cNvPr id="10" name="Graphic 9" descr="Climbing with solid fill">
            <a:extLst>
              <a:ext uri="{FF2B5EF4-FFF2-40B4-BE49-F238E27FC236}">
                <a16:creationId xmlns:a16="http://schemas.microsoft.com/office/drawing/2014/main" id="{1E49AE0D-BC6B-49A9-5C3F-2A90535BF4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2720" y="3893689"/>
            <a:ext cx="914400" cy="914400"/>
          </a:xfrm>
          <a:prstGeom prst="rect">
            <a:avLst/>
          </a:prstGeom>
        </p:spPr>
      </p:pic>
      <p:pic>
        <p:nvPicPr>
          <p:cNvPr id="12" name="Graphic 11" descr="Typewriter with solid fill">
            <a:extLst>
              <a:ext uri="{FF2B5EF4-FFF2-40B4-BE49-F238E27FC236}">
                <a16:creationId xmlns:a16="http://schemas.microsoft.com/office/drawing/2014/main" id="{A13FB005-EB36-C38B-A46C-F5D0413FB87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7419" y="5149394"/>
            <a:ext cx="914400" cy="914400"/>
          </a:xfrm>
          <a:prstGeom prst="rect">
            <a:avLst/>
          </a:prstGeom>
        </p:spPr>
      </p:pic>
      <p:pic>
        <p:nvPicPr>
          <p:cNvPr id="16" name="Graphic 15" descr="Earth globe: Americas with solid fill">
            <a:extLst>
              <a:ext uri="{FF2B5EF4-FFF2-40B4-BE49-F238E27FC236}">
                <a16:creationId xmlns:a16="http://schemas.microsoft.com/office/drawing/2014/main" id="{D5065A42-16AD-A07A-0932-60D081FA62C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0166" y="4863609"/>
            <a:ext cx="914400" cy="914400"/>
          </a:xfrm>
          <a:prstGeom prst="rect">
            <a:avLst/>
          </a:prstGeom>
        </p:spPr>
      </p:pic>
    </p:spTree>
    <p:extLst>
      <p:ext uri="{BB962C8B-B14F-4D97-AF65-F5344CB8AC3E}">
        <p14:creationId xmlns:p14="http://schemas.microsoft.com/office/powerpoint/2010/main" val="1081828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05C627-B8EB-EBE6-405A-5BBAAE3D8DE0}"/>
              </a:ext>
            </a:extLst>
          </p:cNvPr>
          <p:cNvSpPr>
            <a:spLocks noGrp="1"/>
          </p:cNvSpPr>
          <p:nvPr>
            <p:ph type="title"/>
          </p:nvPr>
        </p:nvSpPr>
        <p:spPr/>
        <p:txBody>
          <a:bodyPr/>
          <a:lstStyle/>
          <a:p>
            <a:r>
              <a:rPr lang="en-US"/>
              <a:t>Want More</a:t>
            </a:r>
            <a:r>
              <a:rPr lang="en-US" dirty="0"/>
              <a:t>?</a:t>
            </a:r>
          </a:p>
        </p:txBody>
      </p:sp>
      <p:sp>
        <p:nvSpPr>
          <p:cNvPr id="10" name="Text Placeholder 9">
            <a:extLst>
              <a:ext uri="{FF2B5EF4-FFF2-40B4-BE49-F238E27FC236}">
                <a16:creationId xmlns:a16="http://schemas.microsoft.com/office/drawing/2014/main" id="{8AFAEB15-4844-2238-10C0-9ECD0CB16F92}"/>
              </a:ext>
            </a:extLst>
          </p:cNvPr>
          <p:cNvSpPr>
            <a:spLocks noGrp="1"/>
          </p:cNvSpPr>
          <p:nvPr>
            <p:ph type="body" sz="quarter" idx="10"/>
          </p:nvPr>
        </p:nvSpPr>
        <p:spPr>
          <a:xfrm>
            <a:off x="693256" y="3434011"/>
            <a:ext cx="4812396" cy="863669"/>
          </a:xfrm>
        </p:spPr>
        <p:txBody>
          <a:bodyPr>
            <a:noAutofit/>
          </a:bodyPr>
          <a:lstStyle/>
          <a:p>
            <a:r>
              <a:rPr lang="en-US" sz="1400" dirty="0">
                <a:solidFill>
                  <a:schemeClr val="bg1"/>
                </a:solidFill>
              </a:rPr>
              <a:t>Visit the Purdue OWL Creative Writing Webpage  and ask the creative writing faculty at your school for more advice! </a:t>
            </a:r>
          </a:p>
        </p:txBody>
      </p:sp>
      <p:sp>
        <p:nvSpPr>
          <p:cNvPr id="8" name="Slide Number Placeholder 7">
            <a:extLst>
              <a:ext uri="{FF2B5EF4-FFF2-40B4-BE49-F238E27FC236}">
                <a16:creationId xmlns:a16="http://schemas.microsoft.com/office/drawing/2014/main" id="{168C837A-42DC-138C-E2AD-8F67683A16A8}"/>
              </a:ext>
            </a:extLst>
          </p:cNvPr>
          <p:cNvSpPr>
            <a:spLocks noGrp="1"/>
          </p:cNvSpPr>
          <p:nvPr>
            <p:ph type="sldNum" sz="quarter" idx="4294967295"/>
          </p:nvPr>
        </p:nvSpPr>
        <p:spPr>
          <a:xfrm>
            <a:off x="8043863" y="6289675"/>
            <a:ext cx="1100137" cy="365125"/>
          </a:xfrm>
        </p:spPr>
        <p:txBody>
          <a:bodyPr/>
          <a:lstStyle/>
          <a:p>
            <a:fld id="{346097E4-2930-9D48-A5CE-AF00B0E70697}" type="slidenum">
              <a:rPr lang="en-US" smtClean="0"/>
              <a:t>28</a:t>
            </a:fld>
            <a:endParaRPr lang="en-US"/>
          </a:p>
        </p:txBody>
      </p:sp>
      <p:pic>
        <p:nvPicPr>
          <p:cNvPr id="2" name="Picture 1">
            <a:extLst>
              <a:ext uri="{FF2B5EF4-FFF2-40B4-BE49-F238E27FC236}">
                <a16:creationId xmlns:a16="http://schemas.microsoft.com/office/drawing/2014/main" id="{505550E4-BCF6-F706-900D-73A8643CE43D}"/>
              </a:ext>
            </a:extLst>
          </p:cNvPr>
          <p:cNvPicPr>
            <a:picLocks noChangeAspect="1"/>
          </p:cNvPicPr>
          <p:nvPr/>
        </p:nvPicPr>
        <p:blipFill>
          <a:blip r:embed="rId3"/>
          <a:stretch>
            <a:fillRect/>
          </a:stretch>
        </p:blipFill>
        <p:spPr>
          <a:xfrm>
            <a:off x="5531342" y="2559496"/>
            <a:ext cx="2117389" cy="2117389"/>
          </a:xfrm>
          <a:prstGeom prst="rect">
            <a:avLst/>
          </a:prstGeom>
        </p:spPr>
      </p:pic>
      <p:sp>
        <p:nvSpPr>
          <p:cNvPr id="5" name="TextBox 4">
            <a:extLst>
              <a:ext uri="{FF2B5EF4-FFF2-40B4-BE49-F238E27FC236}">
                <a16:creationId xmlns:a16="http://schemas.microsoft.com/office/drawing/2014/main" id="{34C93F22-1887-52D8-C71C-06DDD07AD43E}"/>
              </a:ext>
            </a:extLst>
          </p:cNvPr>
          <p:cNvSpPr txBox="1"/>
          <p:nvPr/>
        </p:nvSpPr>
        <p:spPr>
          <a:xfrm>
            <a:off x="693256" y="3899322"/>
            <a:ext cx="4601415" cy="646331"/>
          </a:xfrm>
          <a:prstGeom prst="rect">
            <a:avLst/>
          </a:prstGeom>
          <a:noFill/>
        </p:spPr>
        <p:txBody>
          <a:bodyPr wrap="square">
            <a:spAutoFit/>
          </a:bodyPr>
          <a:lstStyle/>
          <a:p>
            <a:r>
              <a:rPr lang="en-US" sz="1800" dirty="0">
                <a:solidFill>
                  <a:schemeClr val="bg1"/>
                </a:solidFill>
              </a:rPr>
              <a:t>https://</a:t>
            </a:r>
            <a:r>
              <a:rPr lang="en-US" sz="1800" dirty="0" err="1">
                <a:solidFill>
                  <a:schemeClr val="bg1"/>
                </a:solidFill>
              </a:rPr>
              <a:t>owl.purdue.edu</a:t>
            </a:r>
            <a:r>
              <a:rPr lang="en-US" sz="1800" dirty="0">
                <a:solidFill>
                  <a:schemeClr val="bg1"/>
                </a:solidFill>
              </a:rPr>
              <a:t>/owl/</a:t>
            </a:r>
            <a:r>
              <a:rPr lang="en-US" sz="1800" dirty="0" err="1">
                <a:solidFill>
                  <a:schemeClr val="bg1"/>
                </a:solidFill>
              </a:rPr>
              <a:t>subject_specific_writing</a:t>
            </a:r>
            <a:r>
              <a:rPr lang="en-US" sz="1800" dirty="0">
                <a:solidFill>
                  <a:schemeClr val="bg1"/>
                </a:solidFill>
              </a:rPr>
              <a:t>/</a:t>
            </a:r>
            <a:r>
              <a:rPr lang="en-US" sz="1800" dirty="0" err="1">
                <a:solidFill>
                  <a:schemeClr val="bg1"/>
                </a:solidFill>
              </a:rPr>
              <a:t>creative_writing</a:t>
            </a:r>
            <a:r>
              <a:rPr lang="en-US" sz="1800" dirty="0">
                <a:solidFill>
                  <a:schemeClr val="bg1"/>
                </a:solidFill>
              </a:rPr>
              <a:t>/</a:t>
            </a:r>
            <a:r>
              <a:rPr lang="en-US" sz="1800" dirty="0" err="1">
                <a:solidFill>
                  <a:schemeClr val="bg1"/>
                </a:solidFill>
              </a:rPr>
              <a:t>index.html</a:t>
            </a:r>
            <a:r>
              <a:rPr lang="en-US" sz="1800" dirty="0">
                <a:solidFill>
                  <a:schemeClr val="bg1"/>
                </a:solidFill>
              </a:rPr>
              <a:t> </a:t>
            </a:r>
            <a:endParaRPr lang="en-US" dirty="0"/>
          </a:p>
        </p:txBody>
      </p:sp>
    </p:spTree>
    <p:extLst>
      <p:ext uri="{BB962C8B-B14F-4D97-AF65-F5344CB8AC3E}">
        <p14:creationId xmlns:p14="http://schemas.microsoft.com/office/powerpoint/2010/main" val="320756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2CBA-026F-7E96-546F-23B8813A83DA}"/>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CE8FBDCD-BC38-D4A8-A210-EA02F2610057}"/>
              </a:ext>
            </a:extLst>
          </p:cNvPr>
          <p:cNvSpPr>
            <a:spLocks noGrp="1"/>
          </p:cNvSpPr>
          <p:nvPr>
            <p:ph type="body" sz="quarter" idx="10"/>
          </p:nvPr>
        </p:nvSpPr>
        <p:spPr>
          <a:xfrm>
            <a:off x="606991" y="3434011"/>
            <a:ext cx="5977812" cy="2807149"/>
          </a:xfrm>
        </p:spPr>
        <p:txBody>
          <a:bodyPr vert="horz" lIns="91440" tIns="45720" rIns="91440" bIns="45720" rtlCol="0" anchor="t">
            <a:normAutofit/>
          </a:bodyPr>
          <a:lstStyle/>
          <a:p>
            <a:r>
              <a:rPr lang="en-US" dirty="0"/>
              <a:t>Purdue </a:t>
            </a:r>
            <a:r>
              <a:rPr lang="en-US" dirty="0">
                <a:ea typeface="+mn-lt"/>
                <a:cs typeface="+mn-lt"/>
              </a:rPr>
              <a:t>OWL</a:t>
            </a:r>
            <a:r>
              <a:rPr lang="en-US" dirty="0"/>
              <a:t> </a:t>
            </a:r>
          </a:p>
          <a:p>
            <a:r>
              <a:rPr lang="en-US" dirty="0"/>
              <a:t>Krach </a:t>
            </a:r>
            <a:r>
              <a:rPr lang="en-US" dirty="0">
                <a:ea typeface="+mn-lt"/>
                <a:cs typeface="+mn-lt"/>
              </a:rPr>
              <a:t>Leadership Center</a:t>
            </a:r>
          </a:p>
          <a:p>
            <a:endParaRPr lang="en-US" dirty="0"/>
          </a:p>
          <a:p>
            <a:r>
              <a:rPr lang="en-US" dirty="0"/>
              <a:t>Web</a:t>
            </a:r>
            <a:r>
              <a:rPr lang="en-US" dirty="0">
                <a:ea typeface="+mn-lt"/>
                <a:cs typeface="+mn-lt"/>
              </a:rPr>
              <a:t>: https://</a:t>
            </a:r>
            <a:r>
              <a:rPr lang="en-US" dirty="0" err="1">
                <a:ea typeface="+mn-lt"/>
                <a:cs typeface="+mn-lt"/>
              </a:rPr>
              <a:t>owl.purdue.edu</a:t>
            </a:r>
            <a:r>
              <a:rPr lang="en-US" dirty="0">
                <a:ea typeface="+mn-lt"/>
                <a:cs typeface="+mn-lt"/>
              </a:rPr>
              <a:t>/</a:t>
            </a:r>
          </a:p>
          <a:p>
            <a:r>
              <a:rPr lang="en-US" dirty="0"/>
              <a:t>Phone</a:t>
            </a:r>
            <a:r>
              <a:rPr lang="en-US" dirty="0">
                <a:ea typeface="+mn-lt"/>
                <a:cs typeface="+mn-lt"/>
              </a:rPr>
              <a:t>: (765) 494-3723</a:t>
            </a:r>
          </a:p>
          <a:p>
            <a:r>
              <a:rPr lang="en-US" dirty="0"/>
              <a:t>Email: </a:t>
            </a:r>
            <a:r>
              <a:rPr lang="en-US" dirty="0" err="1"/>
              <a:t>writing.lab@purdue.edu</a:t>
            </a:r>
            <a:endParaRPr lang="en-US" dirty="0"/>
          </a:p>
        </p:txBody>
      </p:sp>
    </p:spTree>
    <p:extLst>
      <p:ext uri="{BB962C8B-B14F-4D97-AF65-F5344CB8AC3E}">
        <p14:creationId xmlns:p14="http://schemas.microsoft.com/office/powerpoint/2010/main" val="3555266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AD1C28-2600-7542-E9A4-0C8739EDF23D}"/>
              </a:ext>
            </a:extLst>
          </p:cNvPr>
          <p:cNvSpPr>
            <a:spLocks noGrp="1"/>
          </p:cNvSpPr>
          <p:nvPr>
            <p:ph type="body" sz="half" idx="2"/>
          </p:nvPr>
        </p:nvSpPr>
        <p:spPr>
          <a:xfrm>
            <a:off x="404039" y="1310561"/>
            <a:ext cx="7846992" cy="3601730"/>
          </a:xfrm>
        </p:spPr>
        <p:txBody>
          <a:bodyPr vert="horz" lIns="91440" tIns="45720" rIns="91440" bIns="45720" rtlCol="0" anchor="t">
            <a:noAutofit/>
          </a:bodyPr>
          <a:lstStyle/>
          <a:p>
            <a:pPr marL="213995" indent="-213995">
              <a:lnSpc>
                <a:spcPct val="100000"/>
              </a:lnSpc>
              <a:buFont typeface="Arial" panose="020B0604020202020204" pitchFamily="34" charset="0"/>
              <a:buChar char="•"/>
            </a:pPr>
            <a:r>
              <a:rPr lang="en-US" b="1" dirty="0">
                <a:ea typeface="+mn-lt"/>
                <a:cs typeface="+mn-lt"/>
              </a:rPr>
              <a:t>Covers two genres within one semester</a:t>
            </a:r>
          </a:p>
          <a:p>
            <a:pPr marL="628650" lvl="1" indent="-285750">
              <a:lnSpc>
                <a:spcPct val="100000"/>
              </a:lnSpc>
              <a:buFont typeface="Courier New" panose="02070309020205020404" pitchFamily="49" charset="0"/>
              <a:buChar char="o"/>
            </a:pPr>
            <a:r>
              <a:rPr lang="en-US" sz="1800" dirty="0"/>
              <a:t>Commonly, this course will be half fiction and half poetry, though some courses might focus on just one genre, whereas others might include different genres (creative nonfiction, screenwriting, etc.)</a:t>
            </a:r>
          </a:p>
          <a:p>
            <a:pPr marL="213995" indent="-213995">
              <a:lnSpc>
                <a:spcPct val="100000"/>
              </a:lnSpc>
              <a:buFont typeface="Arial" panose="020B0604020202020204" pitchFamily="34" charset="0"/>
              <a:buChar char="•"/>
            </a:pPr>
            <a:r>
              <a:rPr lang="en-US" b="1" dirty="0"/>
              <a:t>Introduces students to a variety of contemporary writers</a:t>
            </a:r>
          </a:p>
          <a:p>
            <a:pPr marL="213995" indent="-213995">
              <a:lnSpc>
                <a:spcPct val="100000"/>
              </a:lnSpc>
              <a:buFont typeface="Arial" panose="020B0604020202020204" pitchFamily="34" charset="0"/>
              <a:buChar char="•"/>
            </a:pPr>
            <a:r>
              <a:rPr lang="en-US" b="1" dirty="0">
                <a:ea typeface="+mn-lt"/>
                <a:cs typeface="+mn-lt"/>
              </a:rPr>
              <a:t>Teaches students to read as writers rather than literary critics</a:t>
            </a:r>
          </a:p>
          <a:p>
            <a:pPr marL="213995" indent="-213995">
              <a:lnSpc>
                <a:spcPct val="100000"/>
              </a:lnSpc>
              <a:buFont typeface="Arial" panose="020B0604020202020204" pitchFamily="34" charset="0"/>
              <a:buChar char="•"/>
            </a:pPr>
            <a:r>
              <a:rPr lang="en-US" b="1" dirty="0">
                <a:ea typeface="+mn-lt"/>
                <a:cs typeface="+mn-lt"/>
              </a:rPr>
              <a:t>Emphasizes foundational elements of craft</a:t>
            </a:r>
          </a:p>
          <a:p>
            <a:pPr marL="628650" lvl="1" indent="-285750">
              <a:lnSpc>
                <a:spcPct val="100000"/>
              </a:lnSpc>
              <a:buFont typeface="Courier New" panose="02070309020205020404" pitchFamily="49" charset="0"/>
              <a:buChar char="o"/>
            </a:pPr>
            <a:r>
              <a:rPr lang="en-US" sz="1800" dirty="0"/>
              <a:t>Poetry: language, line break, form, image</a:t>
            </a:r>
          </a:p>
          <a:p>
            <a:pPr marL="628650" lvl="1" indent="-285750">
              <a:lnSpc>
                <a:spcPct val="100000"/>
              </a:lnSpc>
              <a:buFont typeface="Courier New" panose="02070309020205020404" pitchFamily="49" charset="0"/>
              <a:buChar char="o"/>
            </a:pPr>
            <a:r>
              <a:rPr lang="en-US" sz="1800" dirty="0">
                <a:ea typeface="+mn-lt"/>
                <a:cs typeface="+mn-lt"/>
              </a:rPr>
              <a:t>Fiction: narration, scene, character, setting</a:t>
            </a:r>
            <a:endParaRPr lang="en-US" sz="1800" dirty="0"/>
          </a:p>
        </p:txBody>
      </p:sp>
      <p:sp>
        <p:nvSpPr>
          <p:cNvPr id="4" name="Title 3">
            <a:extLst>
              <a:ext uri="{FF2B5EF4-FFF2-40B4-BE49-F238E27FC236}">
                <a16:creationId xmlns:a16="http://schemas.microsoft.com/office/drawing/2014/main" id="{FDD50425-C6CF-465E-06C4-01AD185DDC31}"/>
              </a:ext>
            </a:extLst>
          </p:cNvPr>
          <p:cNvSpPr>
            <a:spLocks noGrp="1"/>
          </p:cNvSpPr>
          <p:nvPr>
            <p:ph type="title"/>
          </p:nvPr>
        </p:nvSpPr>
        <p:spPr/>
        <p:txBody>
          <a:bodyPr>
            <a:normAutofit fontScale="90000"/>
          </a:bodyPr>
          <a:lstStyle/>
          <a:p>
            <a:r>
              <a:rPr lang="en-US" dirty="0">
                <a:latin typeface="Franklin Gothic Medium Cond"/>
              </a:rPr>
              <a:t>Overview of Introductory Creative Writing Classes</a:t>
            </a:r>
            <a:endParaRPr lang="en-US" dirty="0"/>
          </a:p>
        </p:txBody>
      </p:sp>
      <p:sp>
        <p:nvSpPr>
          <p:cNvPr id="7" name="Text Placeholder 6">
            <a:extLst>
              <a:ext uri="{FF2B5EF4-FFF2-40B4-BE49-F238E27FC236}">
                <a16:creationId xmlns:a16="http://schemas.microsoft.com/office/drawing/2014/main" id="{CFA6FA2E-4348-29C0-105C-CA125AB5CA9F}"/>
              </a:ext>
            </a:extLst>
          </p:cNvPr>
          <p:cNvSpPr>
            <a:spLocks noGrp="1"/>
          </p:cNvSpPr>
          <p:nvPr>
            <p:ph type="body" sz="quarter" idx="15"/>
          </p:nvPr>
        </p:nvSpPr>
        <p:spPr>
          <a:xfrm>
            <a:off x="404039" y="944801"/>
            <a:ext cx="8458200" cy="365760"/>
          </a:xfrm>
        </p:spPr>
        <p:txBody>
          <a:bodyPr vert="horz" lIns="91440" tIns="45720" rIns="91440" bIns="45720" rtlCol="0" anchor="t">
            <a:noAutofit/>
          </a:bodyPr>
          <a:lstStyle/>
          <a:p>
            <a:r>
              <a:rPr lang="en-US" dirty="0">
                <a:solidFill>
                  <a:schemeClr val="accent3"/>
                </a:solidFill>
                <a:latin typeface="Franklin Gothic Medium Cond"/>
              </a:rPr>
              <a:t>An intro creative writing course often…</a:t>
            </a:r>
          </a:p>
        </p:txBody>
      </p:sp>
      <p:sp>
        <p:nvSpPr>
          <p:cNvPr id="13" name="Slide Number Placeholder 12">
            <a:extLst>
              <a:ext uri="{FF2B5EF4-FFF2-40B4-BE49-F238E27FC236}">
                <a16:creationId xmlns:a16="http://schemas.microsoft.com/office/drawing/2014/main" id="{1563EDD5-CC3E-D033-A1B9-65E8AA2E960D}"/>
              </a:ext>
            </a:extLst>
          </p:cNvPr>
          <p:cNvSpPr>
            <a:spLocks noGrp="1"/>
          </p:cNvSpPr>
          <p:nvPr>
            <p:ph type="sldNum" sz="quarter" idx="16"/>
          </p:nvPr>
        </p:nvSpPr>
        <p:spPr/>
        <p:txBody>
          <a:bodyPr/>
          <a:lstStyle/>
          <a:p>
            <a:fld id="{346097E4-2930-9D48-A5CE-AF00B0E70697}" type="slidenum">
              <a:rPr lang="en-US" smtClean="0"/>
              <a:t>3</a:t>
            </a:fld>
            <a:endParaRPr lang="en-US"/>
          </a:p>
        </p:txBody>
      </p:sp>
    </p:spTree>
    <p:extLst>
      <p:ext uri="{BB962C8B-B14F-4D97-AF65-F5344CB8AC3E}">
        <p14:creationId xmlns:p14="http://schemas.microsoft.com/office/powerpoint/2010/main" val="3087558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16990-C070-CC36-12FF-8618F77CA92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954D951-0D61-D398-2365-FB7A6D24A28A}"/>
              </a:ext>
            </a:extLst>
          </p:cNvPr>
          <p:cNvSpPr>
            <a:spLocks noGrp="1"/>
          </p:cNvSpPr>
          <p:nvPr>
            <p:ph idx="14"/>
          </p:nvPr>
        </p:nvSpPr>
        <p:spPr>
          <a:xfrm>
            <a:off x="351064" y="968779"/>
            <a:ext cx="4129768" cy="4454706"/>
          </a:xfrm>
        </p:spPr>
        <p:txBody>
          <a:bodyPr vert="horz" lIns="91440" tIns="45720" rIns="91440" bIns="45720" rtlCol="0">
            <a:normAutofit/>
          </a:bodyPr>
          <a:lstStyle/>
          <a:p>
            <a:pPr marL="213995" indent="-213995">
              <a:buFont typeface="Arial" panose="020B0604020202020204" pitchFamily="34" charset="0"/>
              <a:buChar char="•"/>
            </a:pPr>
            <a:r>
              <a:rPr lang="en-US" b="1" dirty="0"/>
              <a:t>May or may not be English majors</a:t>
            </a:r>
          </a:p>
          <a:p>
            <a:pPr marL="213995" indent="-213995">
              <a:buFont typeface="Arial" panose="020B0604020202020204" pitchFamily="34" charset="0"/>
              <a:buChar char="•"/>
            </a:pPr>
            <a:r>
              <a:rPr lang="en-US" b="1" dirty="0"/>
              <a:t>May be taking the course for credit, as an elective, or for fun</a:t>
            </a:r>
          </a:p>
          <a:p>
            <a:pPr marL="213995" indent="-213995">
              <a:buFont typeface="Arial" panose="020B0604020202020204" pitchFamily="34" charset="0"/>
              <a:buChar char="•"/>
            </a:pPr>
            <a:r>
              <a:rPr lang="en-US" b="1" dirty="0"/>
              <a:t>Will likely be a variety of years—freshmen through seniors</a:t>
            </a:r>
          </a:p>
          <a:p>
            <a:pPr marL="213995" indent="-213995">
              <a:buFont typeface="Arial" panose="020B0604020202020204" pitchFamily="34" charset="0"/>
              <a:buChar char="•"/>
            </a:pPr>
            <a:r>
              <a:rPr lang="en-US" b="1" dirty="0"/>
              <a:t>May or may not be aspiring writers</a:t>
            </a:r>
          </a:p>
          <a:p>
            <a:pPr marL="213995" indent="-213995">
              <a:buFont typeface="Arial" panose="020B0604020202020204" pitchFamily="34" charset="0"/>
              <a:buChar char="•"/>
            </a:pPr>
            <a:r>
              <a:rPr lang="en-US" b="1" dirty="0"/>
              <a:t>Have usually not yet experienced a workshop setting</a:t>
            </a:r>
          </a:p>
          <a:p>
            <a:pPr marL="213995" indent="-213995">
              <a:buFont typeface="Arial" panose="020B0604020202020204" pitchFamily="34" charset="0"/>
              <a:buChar char="•"/>
            </a:pPr>
            <a:r>
              <a:rPr lang="en-US" b="1" dirty="0"/>
              <a:t>Have often read little or no contemporary writing</a:t>
            </a:r>
            <a:endParaRPr lang="en-US" dirty="0"/>
          </a:p>
        </p:txBody>
      </p:sp>
      <p:sp>
        <p:nvSpPr>
          <p:cNvPr id="4" name="Title 3">
            <a:extLst>
              <a:ext uri="{FF2B5EF4-FFF2-40B4-BE49-F238E27FC236}">
                <a16:creationId xmlns:a16="http://schemas.microsoft.com/office/drawing/2014/main" id="{D6416541-E2A5-E101-E6EF-C79C86998855}"/>
              </a:ext>
            </a:extLst>
          </p:cNvPr>
          <p:cNvSpPr>
            <a:spLocks noGrp="1"/>
          </p:cNvSpPr>
          <p:nvPr>
            <p:ph type="title"/>
          </p:nvPr>
        </p:nvSpPr>
        <p:spPr>
          <a:xfrm>
            <a:off x="351064" y="385004"/>
            <a:ext cx="8450036" cy="589032"/>
          </a:xfrm>
        </p:spPr>
        <p:txBody>
          <a:bodyPr anchor="ctr">
            <a:normAutofit/>
          </a:bodyPr>
          <a:lstStyle/>
          <a:p>
            <a:r>
              <a:rPr lang="en-US" sz="3300"/>
              <a:t>Creative writing students…</a:t>
            </a:r>
          </a:p>
        </p:txBody>
      </p:sp>
      <p:sp>
        <p:nvSpPr>
          <p:cNvPr id="13" name="Slide Number Placeholder 12">
            <a:extLst>
              <a:ext uri="{FF2B5EF4-FFF2-40B4-BE49-F238E27FC236}">
                <a16:creationId xmlns:a16="http://schemas.microsoft.com/office/drawing/2014/main" id="{7D490BE8-FCBB-4EB4-0336-8F693EDB2B89}"/>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4</a:t>
            </a:fld>
            <a:endParaRPr lang="en-US"/>
          </a:p>
        </p:txBody>
      </p:sp>
      <p:pic>
        <p:nvPicPr>
          <p:cNvPr id="2" name="Picture 4" descr="girl writing">
            <a:extLst>
              <a:ext uri="{FF2B5EF4-FFF2-40B4-BE49-F238E27FC236}">
                <a16:creationId xmlns:a16="http://schemas.microsoft.com/office/drawing/2014/main" id="{438E5185-92EF-4EC0-A1D0-5C1CEF3D1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33" r="13729" b="2"/>
          <a:stretch>
            <a:fillRect/>
          </a:stretch>
        </p:blipFill>
        <p:spPr bwMode="auto">
          <a:xfrm>
            <a:off x="4663168" y="968779"/>
            <a:ext cx="4129768" cy="4454706"/>
          </a:xfrm>
          <a:prstGeom prst="rect">
            <a:avLst/>
          </a:prstGeom>
          <a:solidFill>
            <a:srgbClr val="FFFFFF"/>
          </a:solidFill>
          <a:ln w="25400">
            <a:solidFill>
              <a:schemeClr val="lt1">
                <a:hueOff val="0"/>
                <a:satOff val="0"/>
                <a:lumOff val="0"/>
              </a:schemeClr>
            </a:solidFill>
            <a:miter lim="800000"/>
            <a:headEnd/>
            <a:tailEnd/>
          </a:ln>
        </p:spPr>
      </p:pic>
    </p:spTree>
    <p:extLst>
      <p:ext uri="{BB962C8B-B14F-4D97-AF65-F5344CB8AC3E}">
        <p14:creationId xmlns:p14="http://schemas.microsoft.com/office/powerpoint/2010/main" val="537451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89271-2D95-4FED-A94C-D795DA9385F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0B594E1-D7BD-12EF-4A43-D298ACCBB653}"/>
              </a:ext>
            </a:extLst>
          </p:cNvPr>
          <p:cNvSpPr>
            <a:spLocks noGrp="1"/>
          </p:cNvSpPr>
          <p:nvPr>
            <p:ph idx="14"/>
          </p:nvPr>
        </p:nvSpPr>
        <p:spPr>
          <a:xfrm>
            <a:off x="442232" y="974036"/>
            <a:ext cx="4129768" cy="4454706"/>
          </a:xfrm>
        </p:spPr>
        <p:txBody>
          <a:bodyPr vert="horz" lIns="91440" tIns="45720" rIns="91440" bIns="45720" rtlCol="0">
            <a:normAutofit/>
          </a:bodyPr>
          <a:lstStyle/>
          <a:p>
            <a:pPr marL="213995" indent="-213995">
              <a:buFont typeface="Arial" panose="020B0604020202020204" pitchFamily="34" charset="0"/>
              <a:buChar char="•"/>
            </a:pPr>
            <a:r>
              <a:rPr lang="en-US" b="1" dirty="0"/>
              <a:t>Uses abstraction more than image</a:t>
            </a:r>
          </a:p>
          <a:p>
            <a:pPr marL="213995" indent="-213995">
              <a:buFont typeface="Arial" panose="020B0604020202020204" pitchFamily="34" charset="0"/>
              <a:buChar char="•"/>
            </a:pPr>
            <a:r>
              <a:rPr lang="en-US" b="1" dirty="0"/>
              <a:t>Falls back on cliches</a:t>
            </a:r>
          </a:p>
          <a:p>
            <a:pPr marL="213995" indent="-213995">
              <a:buFont typeface="Arial" panose="020B0604020202020204" pitchFamily="34" charset="0"/>
              <a:buChar char="•"/>
            </a:pPr>
            <a:r>
              <a:rPr lang="en-US" b="1" dirty="0"/>
              <a:t>Stays focused on only one subject</a:t>
            </a:r>
          </a:p>
          <a:p>
            <a:pPr marL="213995" indent="-213995">
              <a:buFont typeface="Arial" panose="020B0604020202020204" pitchFamily="34" charset="0"/>
              <a:buChar char="•"/>
            </a:pPr>
            <a:r>
              <a:rPr lang="en-US" b="1" dirty="0"/>
              <a:t>Is often sentimental about the subject</a:t>
            </a:r>
            <a:endParaRPr lang="en-US" dirty="0"/>
          </a:p>
        </p:txBody>
      </p:sp>
      <p:sp>
        <p:nvSpPr>
          <p:cNvPr id="4" name="Title 3">
            <a:extLst>
              <a:ext uri="{FF2B5EF4-FFF2-40B4-BE49-F238E27FC236}">
                <a16:creationId xmlns:a16="http://schemas.microsoft.com/office/drawing/2014/main" id="{DB3AF21F-18AF-5502-EBA1-B66DF8316AC6}"/>
              </a:ext>
            </a:extLst>
          </p:cNvPr>
          <p:cNvSpPr>
            <a:spLocks noGrp="1"/>
          </p:cNvSpPr>
          <p:nvPr>
            <p:ph type="title"/>
          </p:nvPr>
        </p:nvSpPr>
        <p:spPr>
          <a:xfrm>
            <a:off x="351064" y="385004"/>
            <a:ext cx="8450036" cy="589032"/>
          </a:xfrm>
        </p:spPr>
        <p:txBody>
          <a:bodyPr anchor="ctr">
            <a:normAutofit/>
          </a:bodyPr>
          <a:lstStyle/>
          <a:p>
            <a:r>
              <a:rPr lang="en-US" sz="3300"/>
              <a:t>The Beginning Poet’s Pitfalls</a:t>
            </a:r>
          </a:p>
        </p:txBody>
      </p:sp>
      <p:sp>
        <p:nvSpPr>
          <p:cNvPr id="13" name="Slide Number Placeholder 12">
            <a:extLst>
              <a:ext uri="{FF2B5EF4-FFF2-40B4-BE49-F238E27FC236}">
                <a16:creationId xmlns:a16="http://schemas.microsoft.com/office/drawing/2014/main" id="{A673DE0D-BE46-7D7D-78FF-4BADD0314887}"/>
              </a:ext>
            </a:extLst>
          </p:cNvPr>
          <p:cNvSpPr>
            <a:spLocks noGrp="1"/>
          </p:cNvSpPr>
          <p:nvPr>
            <p:ph type="sldNum" sz="quarter" idx="15"/>
          </p:nvPr>
        </p:nvSpPr>
        <p:spPr>
          <a:xfrm>
            <a:off x="7700963" y="6290433"/>
            <a:ext cx="1100137" cy="365125"/>
          </a:xfrm>
        </p:spPr>
        <p:txBody>
          <a:bodyPr anchor="ctr">
            <a:normAutofit/>
          </a:bodyPr>
          <a:lstStyle/>
          <a:p>
            <a:pPr>
              <a:spcAft>
                <a:spcPts val="600"/>
              </a:spcAft>
            </a:pPr>
            <a:fld id="{346097E4-2930-9D48-A5CE-AF00B0E70697}" type="slidenum">
              <a:rPr lang="en-US" smtClean="0"/>
              <a:pPr>
                <a:spcAft>
                  <a:spcPts val="600"/>
                </a:spcAft>
              </a:pPr>
              <a:t>5</a:t>
            </a:fld>
            <a:endParaRPr lang="en-US"/>
          </a:p>
        </p:txBody>
      </p:sp>
      <p:pic>
        <p:nvPicPr>
          <p:cNvPr id="2" name="Picture 4" descr="red ink">
            <a:extLst>
              <a:ext uri="{FF2B5EF4-FFF2-40B4-BE49-F238E27FC236}">
                <a16:creationId xmlns:a16="http://schemas.microsoft.com/office/drawing/2014/main" id="{6D6709E9-2023-B8D6-C4FD-4900564C7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19" r="-1" b="-1"/>
          <a:stretch>
            <a:fillRect/>
          </a:stretch>
        </p:blipFill>
        <p:spPr bwMode="auto">
          <a:xfrm>
            <a:off x="4671332" y="974036"/>
            <a:ext cx="4129768" cy="4454706"/>
          </a:xfrm>
          <a:prstGeom prst="rect">
            <a:avLst/>
          </a:prstGeom>
          <a:noFill/>
          <a:ln w="25400">
            <a:solidFill>
              <a:schemeClr val="lt1">
                <a:hueOff val="0"/>
                <a:satOff val="0"/>
                <a:lumOff val="0"/>
              </a:schemeClr>
            </a:solidFill>
          </a:ln>
        </p:spPr>
      </p:pic>
    </p:spTree>
    <p:extLst>
      <p:ext uri="{BB962C8B-B14F-4D97-AF65-F5344CB8AC3E}">
        <p14:creationId xmlns:p14="http://schemas.microsoft.com/office/powerpoint/2010/main" val="563417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C1FB2-A1FA-4D99-1CE1-C41144ED055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F7D91D6-A3E7-374E-6DF3-E6FF39F1E43C}"/>
              </a:ext>
            </a:extLst>
          </p:cNvPr>
          <p:cNvSpPr>
            <a:spLocks noGrp="1"/>
          </p:cNvSpPr>
          <p:nvPr>
            <p:ph type="body" sz="half" idx="2"/>
          </p:nvPr>
        </p:nvSpPr>
        <p:spPr>
          <a:xfrm>
            <a:off x="404039" y="1457522"/>
            <a:ext cx="7846992" cy="3601730"/>
          </a:xfrm>
        </p:spPr>
        <p:txBody>
          <a:bodyPr vert="horz" lIns="91440" tIns="45720" rIns="91440" bIns="45720" rtlCol="0" anchor="t">
            <a:noAutofit/>
          </a:bodyPr>
          <a:lstStyle/>
          <a:p>
            <a:pPr marL="213995" indent="-213995">
              <a:lnSpc>
                <a:spcPct val="100000"/>
              </a:lnSpc>
              <a:buFont typeface="Arial" panose="020B0604020202020204" pitchFamily="34" charset="0"/>
              <a:buChar char="•"/>
            </a:pPr>
            <a:r>
              <a:rPr lang="en-US" b="1" dirty="0">
                <a:ea typeface="+mn-lt"/>
                <a:cs typeface="+mn-lt"/>
              </a:rPr>
              <a:t>Still believe that poetry must be “deep,” mysterious, and difficult</a:t>
            </a:r>
          </a:p>
          <a:p>
            <a:pPr marL="213995" indent="-213995">
              <a:lnSpc>
                <a:spcPct val="100000"/>
              </a:lnSpc>
              <a:buFont typeface="Arial" panose="020B0604020202020204" pitchFamily="34" charset="0"/>
              <a:buChar char="•"/>
            </a:pPr>
            <a:r>
              <a:rPr lang="en-US" sz="1800" b="1" dirty="0">
                <a:ea typeface="+mn-lt"/>
                <a:cs typeface="+mn-lt"/>
              </a:rPr>
              <a:t>Favor </a:t>
            </a:r>
            <a:r>
              <a:rPr lang="en-US" sz="1800" b="1" i="1" dirty="0">
                <a:ea typeface="+mn-lt"/>
                <a:cs typeface="+mn-lt"/>
              </a:rPr>
              <a:t>abstract</a:t>
            </a:r>
            <a:r>
              <a:rPr lang="en-US" sz="1800" b="1" dirty="0">
                <a:ea typeface="+mn-lt"/>
                <a:cs typeface="+mn-lt"/>
              </a:rPr>
              <a:t> words like </a:t>
            </a:r>
            <a:r>
              <a:rPr lang="en-US" b="1" dirty="0">
                <a:ea typeface="+mn-lt"/>
                <a:cs typeface="+mn-lt"/>
              </a:rPr>
              <a:t>“despair,” “pain,” “heaven, or “evil”</a:t>
            </a:r>
          </a:p>
          <a:p>
            <a:pPr marL="556895" lvl="1" indent="-213995">
              <a:lnSpc>
                <a:spcPct val="100000"/>
              </a:lnSpc>
              <a:buFont typeface="Arial" panose="020B0604020202020204" pitchFamily="34" charset="0"/>
              <a:buChar char="•"/>
            </a:pPr>
            <a:r>
              <a:rPr lang="en-US" sz="1800" dirty="0">
                <a:ea typeface="+mn-lt"/>
                <a:cs typeface="+mn-lt"/>
              </a:rPr>
              <a:t>These words are loaded but too general</a:t>
            </a:r>
            <a:endParaRPr lang="en-US" sz="1800" dirty="0"/>
          </a:p>
        </p:txBody>
      </p:sp>
      <p:sp>
        <p:nvSpPr>
          <p:cNvPr id="4" name="Title 3">
            <a:extLst>
              <a:ext uri="{FF2B5EF4-FFF2-40B4-BE49-F238E27FC236}">
                <a16:creationId xmlns:a16="http://schemas.microsoft.com/office/drawing/2014/main" id="{1686265A-9F81-FF7B-F190-A26F480A5696}"/>
              </a:ext>
            </a:extLst>
          </p:cNvPr>
          <p:cNvSpPr>
            <a:spLocks noGrp="1"/>
          </p:cNvSpPr>
          <p:nvPr>
            <p:ph type="title"/>
          </p:nvPr>
        </p:nvSpPr>
        <p:spPr/>
        <p:txBody>
          <a:bodyPr>
            <a:normAutofit fontScale="90000"/>
          </a:bodyPr>
          <a:lstStyle/>
          <a:p>
            <a:r>
              <a:rPr lang="en-US" dirty="0">
                <a:latin typeface="Franklin Gothic Medium Cond"/>
              </a:rPr>
              <a:t>Image vs. Abstraction</a:t>
            </a:r>
            <a:endParaRPr lang="en-US" dirty="0"/>
          </a:p>
        </p:txBody>
      </p:sp>
      <p:sp>
        <p:nvSpPr>
          <p:cNvPr id="13" name="Slide Number Placeholder 12">
            <a:extLst>
              <a:ext uri="{FF2B5EF4-FFF2-40B4-BE49-F238E27FC236}">
                <a16:creationId xmlns:a16="http://schemas.microsoft.com/office/drawing/2014/main" id="{27778DDC-A157-5517-41F6-591C2A84780E}"/>
              </a:ext>
            </a:extLst>
          </p:cNvPr>
          <p:cNvSpPr>
            <a:spLocks noGrp="1"/>
          </p:cNvSpPr>
          <p:nvPr>
            <p:ph type="sldNum" sz="quarter" idx="16"/>
          </p:nvPr>
        </p:nvSpPr>
        <p:spPr/>
        <p:txBody>
          <a:bodyPr/>
          <a:lstStyle/>
          <a:p>
            <a:fld id="{346097E4-2930-9D48-A5CE-AF00B0E70697}" type="slidenum">
              <a:rPr lang="en-US" smtClean="0"/>
              <a:t>6</a:t>
            </a:fld>
            <a:endParaRPr lang="en-US"/>
          </a:p>
        </p:txBody>
      </p:sp>
      <p:sp>
        <p:nvSpPr>
          <p:cNvPr id="5" name="Text Placeholder 4">
            <a:extLst>
              <a:ext uri="{FF2B5EF4-FFF2-40B4-BE49-F238E27FC236}">
                <a16:creationId xmlns:a16="http://schemas.microsoft.com/office/drawing/2014/main" id="{4289B5C4-7A21-714F-ACE4-893CB426347F}"/>
              </a:ext>
            </a:extLst>
          </p:cNvPr>
          <p:cNvSpPr>
            <a:spLocks noGrp="1"/>
          </p:cNvSpPr>
          <p:nvPr>
            <p:ph type="body" sz="quarter" idx="15"/>
          </p:nvPr>
        </p:nvSpPr>
        <p:spPr>
          <a:xfrm>
            <a:off x="404039" y="974036"/>
            <a:ext cx="8458200" cy="365760"/>
          </a:xfrm>
        </p:spPr>
        <p:txBody>
          <a:bodyPr/>
          <a:lstStyle/>
          <a:p>
            <a:r>
              <a:rPr lang="en-US" dirty="0">
                <a:solidFill>
                  <a:schemeClr val="accent3"/>
                </a:solidFill>
              </a:rPr>
              <a:t>Beginning poets often…</a:t>
            </a:r>
          </a:p>
        </p:txBody>
      </p:sp>
    </p:spTree>
    <p:extLst>
      <p:ext uri="{BB962C8B-B14F-4D97-AF65-F5344CB8AC3E}">
        <p14:creationId xmlns:p14="http://schemas.microsoft.com/office/powerpoint/2010/main" val="3315965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7AFD3-524F-6634-536E-8944ACD21DD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A3A7C7E-2683-CB44-2024-B50CAF5FE16C}"/>
              </a:ext>
            </a:extLst>
          </p:cNvPr>
          <p:cNvSpPr>
            <a:spLocks noGrp="1"/>
          </p:cNvSpPr>
          <p:nvPr>
            <p:ph type="body" sz="half" idx="2"/>
          </p:nvPr>
        </p:nvSpPr>
        <p:spPr>
          <a:xfrm>
            <a:off x="404039" y="1320051"/>
            <a:ext cx="7846992" cy="3601730"/>
          </a:xfrm>
        </p:spPr>
        <p:txBody>
          <a:bodyPr vert="horz" lIns="91440" tIns="45720" rIns="91440" bIns="45720" rtlCol="0" anchor="t">
            <a:noAutofit/>
          </a:bodyPr>
          <a:lstStyle/>
          <a:p>
            <a:pPr marL="213995" indent="-213995">
              <a:lnSpc>
                <a:spcPct val="100000"/>
              </a:lnSpc>
              <a:buFont typeface="Arial" panose="020B0604020202020204" pitchFamily="34" charset="0"/>
              <a:buChar char="•"/>
            </a:pPr>
            <a:r>
              <a:rPr lang="en-US" b="1" dirty="0">
                <a:ea typeface="+mn-lt"/>
                <a:cs typeface="+mn-lt"/>
              </a:rPr>
              <a:t>Specificity = universality</a:t>
            </a:r>
          </a:p>
          <a:p>
            <a:pPr marL="213995" indent="-213995">
              <a:lnSpc>
                <a:spcPct val="100000"/>
              </a:lnSpc>
              <a:buFont typeface="Arial" panose="020B0604020202020204" pitchFamily="34" charset="0"/>
              <a:buChar char="•"/>
            </a:pPr>
            <a:r>
              <a:rPr lang="en-US" sz="1800" b="1" dirty="0">
                <a:ea typeface="+mn-lt"/>
                <a:cs typeface="+mn-lt"/>
              </a:rPr>
              <a:t>Genera</a:t>
            </a:r>
            <a:r>
              <a:rPr lang="en-US" b="1" dirty="0">
                <a:ea typeface="+mn-lt"/>
                <a:cs typeface="+mn-lt"/>
              </a:rPr>
              <a:t>lity = cliché </a:t>
            </a:r>
          </a:p>
          <a:p>
            <a:pPr marL="213995" indent="-213995">
              <a:lnSpc>
                <a:spcPct val="100000"/>
              </a:lnSpc>
              <a:buFont typeface="Arial" panose="020B0604020202020204" pitchFamily="34" charset="0"/>
              <a:buChar char="•"/>
            </a:pPr>
            <a:r>
              <a:rPr lang="en-US" sz="1800" b="1" dirty="0">
                <a:ea typeface="+mn-lt"/>
                <a:cs typeface="+mn-lt"/>
              </a:rPr>
              <a:t>C</a:t>
            </a:r>
            <a:r>
              <a:rPr lang="en-US" b="1" dirty="0">
                <a:ea typeface="+mn-lt"/>
                <a:cs typeface="+mn-lt"/>
              </a:rPr>
              <a:t>oncrete images involve a reader’s senses</a:t>
            </a:r>
          </a:p>
          <a:p>
            <a:pPr marL="213995" indent="-213995">
              <a:lnSpc>
                <a:spcPct val="100000"/>
              </a:lnSpc>
              <a:buFont typeface="Arial" panose="020B0604020202020204" pitchFamily="34" charset="0"/>
              <a:buChar char="•"/>
            </a:pPr>
            <a:r>
              <a:rPr lang="en-US" sz="1800" b="1" dirty="0">
                <a:ea typeface="+mn-lt"/>
                <a:cs typeface="+mn-lt"/>
              </a:rPr>
              <a:t>Images are more unique to the writer and the writer’s particular experience</a:t>
            </a:r>
            <a:endParaRPr lang="en-US" sz="1800" dirty="0"/>
          </a:p>
        </p:txBody>
      </p:sp>
      <p:sp>
        <p:nvSpPr>
          <p:cNvPr id="4" name="Title 3">
            <a:extLst>
              <a:ext uri="{FF2B5EF4-FFF2-40B4-BE49-F238E27FC236}">
                <a16:creationId xmlns:a16="http://schemas.microsoft.com/office/drawing/2014/main" id="{ECCDA322-2272-F869-ECDE-17D01D7D4586}"/>
              </a:ext>
            </a:extLst>
          </p:cNvPr>
          <p:cNvSpPr>
            <a:spLocks noGrp="1"/>
          </p:cNvSpPr>
          <p:nvPr>
            <p:ph type="title"/>
          </p:nvPr>
        </p:nvSpPr>
        <p:spPr/>
        <p:txBody>
          <a:bodyPr>
            <a:normAutofit fontScale="90000"/>
          </a:bodyPr>
          <a:lstStyle/>
          <a:p>
            <a:r>
              <a:rPr lang="en-US" dirty="0">
                <a:latin typeface="Franklin Gothic Medium Cond"/>
              </a:rPr>
              <a:t>Image vs. Abstraction</a:t>
            </a:r>
            <a:endParaRPr lang="en-US" dirty="0"/>
          </a:p>
        </p:txBody>
      </p:sp>
      <p:sp>
        <p:nvSpPr>
          <p:cNvPr id="13" name="Slide Number Placeholder 12">
            <a:extLst>
              <a:ext uri="{FF2B5EF4-FFF2-40B4-BE49-F238E27FC236}">
                <a16:creationId xmlns:a16="http://schemas.microsoft.com/office/drawing/2014/main" id="{3C89A3EB-0141-30D6-D216-80E834672B21}"/>
              </a:ext>
            </a:extLst>
          </p:cNvPr>
          <p:cNvSpPr>
            <a:spLocks noGrp="1"/>
          </p:cNvSpPr>
          <p:nvPr>
            <p:ph type="sldNum" sz="quarter" idx="16"/>
          </p:nvPr>
        </p:nvSpPr>
        <p:spPr/>
        <p:txBody>
          <a:bodyPr/>
          <a:lstStyle/>
          <a:p>
            <a:fld id="{346097E4-2930-9D48-A5CE-AF00B0E70697}" type="slidenum">
              <a:rPr lang="en-US" smtClean="0"/>
              <a:t>7</a:t>
            </a:fld>
            <a:endParaRPr lang="en-US"/>
          </a:p>
        </p:txBody>
      </p:sp>
      <p:sp>
        <p:nvSpPr>
          <p:cNvPr id="5" name="Text Placeholder 4">
            <a:extLst>
              <a:ext uri="{FF2B5EF4-FFF2-40B4-BE49-F238E27FC236}">
                <a16:creationId xmlns:a16="http://schemas.microsoft.com/office/drawing/2014/main" id="{F37A02F3-93FD-8C62-C456-25E9A1514B46}"/>
              </a:ext>
            </a:extLst>
          </p:cNvPr>
          <p:cNvSpPr>
            <a:spLocks noGrp="1"/>
          </p:cNvSpPr>
          <p:nvPr>
            <p:ph type="body" sz="quarter" idx="15"/>
          </p:nvPr>
        </p:nvSpPr>
        <p:spPr>
          <a:xfrm>
            <a:off x="351064" y="954291"/>
            <a:ext cx="8458200" cy="365760"/>
          </a:xfrm>
        </p:spPr>
        <p:txBody>
          <a:bodyPr/>
          <a:lstStyle/>
          <a:p>
            <a:r>
              <a:rPr lang="en-US" dirty="0">
                <a:solidFill>
                  <a:schemeClr val="accent3"/>
                </a:solidFill>
              </a:rPr>
              <a:t>What to tell them:</a:t>
            </a:r>
          </a:p>
        </p:txBody>
      </p:sp>
    </p:spTree>
    <p:extLst>
      <p:ext uri="{BB962C8B-B14F-4D97-AF65-F5344CB8AC3E}">
        <p14:creationId xmlns:p14="http://schemas.microsoft.com/office/powerpoint/2010/main" val="3456377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95E9E-AE85-049C-3791-B2011AFCEB7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9DC49C1-4CCC-F80F-E787-5DF5D94E1F9E}"/>
              </a:ext>
            </a:extLst>
          </p:cNvPr>
          <p:cNvSpPr>
            <a:spLocks noGrp="1"/>
          </p:cNvSpPr>
          <p:nvPr>
            <p:ph type="body" sz="half" idx="2"/>
          </p:nvPr>
        </p:nvSpPr>
        <p:spPr>
          <a:xfrm>
            <a:off x="404039" y="1320051"/>
            <a:ext cx="7846992" cy="3601730"/>
          </a:xfrm>
        </p:spPr>
        <p:txBody>
          <a:bodyPr vert="horz" lIns="91440" tIns="45720" rIns="91440" bIns="45720" rtlCol="0" anchor="t">
            <a:noAutofit/>
          </a:bodyPr>
          <a:lstStyle/>
          <a:p>
            <a:pPr marL="213995" indent="-213995">
              <a:lnSpc>
                <a:spcPct val="100000"/>
              </a:lnSpc>
              <a:buFont typeface="Arial" panose="020B0604020202020204" pitchFamily="34" charset="0"/>
              <a:buChar char="•"/>
            </a:pPr>
            <a:r>
              <a:rPr lang="en-US" b="1" dirty="0">
                <a:ea typeface="+mn-lt"/>
                <a:cs typeface="+mn-lt"/>
              </a:rPr>
              <a:t>Hold truth, but have little impact on the reader</a:t>
            </a:r>
          </a:p>
          <a:p>
            <a:pPr marL="213995" indent="-213995">
              <a:lnSpc>
                <a:spcPct val="100000"/>
              </a:lnSpc>
              <a:buFont typeface="Arial" panose="020B0604020202020204" pitchFamily="34" charset="0"/>
              <a:buChar char="•"/>
            </a:pPr>
            <a:r>
              <a:rPr lang="en-US" sz="1800" b="1" dirty="0">
                <a:ea typeface="+mn-lt"/>
                <a:cs typeface="+mn-lt"/>
              </a:rPr>
              <a:t>Are oft</a:t>
            </a:r>
            <a:r>
              <a:rPr lang="en-US" b="1" dirty="0">
                <a:ea typeface="+mn-lt"/>
                <a:cs typeface="+mn-lt"/>
              </a:rPr>
              <a:t>en placeholders for something the student can’t yet express well</a:t>
            </a:r>
          </a:p>
          <a:p>
            <a:pPr marL="213995" indent="-213995">
              <a:lnSpc>
                <a:spcPct val="100000"/>
              </a:lnSpc>
              <a:buFont typeface="Arial" panose="020B0604020202020204" pitchFamily="34" charset="0"/>
              <a:buChar char="•"/>
            </a:pPr>
            <a:r>
              <a:rPr lang="en-US" sz="1800" b="1" dirty="0">
                <a:ea typeface="+mn-lt"/>
                <a:cs typeface="+mn-lt"/>
              </a:rPr>
              <a:t>Are general and impersonal</a:t>
            </a:r>
            <a:endParaRPr lang="en-US" sz="1800" dirty="0"/>
          </a:p>
        </p:txBody>
      </p:sp>
      <p:sp>
        <p:nvSpPr>
          <p:cNvPr id="4" name="Title 3">
            <a:extLst>
              <a:ext uri="{FF2B5EF4-FFF2-40B4-BE49-F238E27FC236}">
                <a16:creationId xmlns:a16="http://schemas.microsoft.com/office/drawing/2014/main" id="{F2D472D4-42A4-ACE1-D157-7169BD161226}"/>
              </a:ext>
            </a:extLst>
          </p:cNvPr>
          <p:cNvSpPr>
            <a:spLocks noGrp="1"/>
          </p:cNvSpPr>
          <p:nvPr>
            <p:ph type="title"/>
          </p:nvPr>
        </p:nvSpPr>
        <p:spPr/>
        <p:txBody>
          <a:bodyPr>
            <a:normAutofit fontScale="90000"/>
          </a:bodyPr>
          <a:lstStyle/>
          <a:p>
            <a:r>
              <a:rPr lang="en-US" dirty="0">
                <a:latin typeface="Franklin Gothic Medium Cond"/>
              </a:rPr>
              <a:t>Reliance on Clichés</a:t>
            </a:r>
            <a:endParaRPr lang="en-US" dirty="0"/>
          </a:p>
        </p:txBody>
      </p:sp>
      <p:sp>
        <p:nvSpPr>
          <p:cNvPr id="13" name="Slide Number Placeholder 12">
            <a:extLst>
              <a:ext uri="{FF2B5EF4-FFF2-40B4-BE49-F238E27FC236}">
                <a16:creationId xmlns:a16="http://schemas.microsoft.com/office/drawing/2014/main" id="{2AD7BDCB-C77C-A755-AEF8-BB7CAD6F5858}"/>
              </a:ext>
            </a:extLst>
          </p:cNvPr>
          <p:cNvSpPr>
            <a:spLocks noGrp="1"/>
          </p:cNvSpPr>
          <p:nvPr>
            <p:ph type="sldNum" sz="quarter" idx="16"/>
          </p:nvPr>
        </p:nvSpPr>
        <p:spPr/>
        <p:txBody>
          <a:bodyPr/>
          <a:lstStyle/>
          <a:p>
            <a:fld id="{346097E4-2930-9D48-A5CE-AF00B0E70697}" type="slidenum">
              <a:rPr lang="en-US" smtClean="0"/>
              <a:t>8</a:t>
            </a:fld>
            <a:endParaRPr lang="en-US"/>
          </a:p>
        </p:txBody>
      </p:sp>
      <p:sp>
        <p:nvSpPr>
          <p:cNvPr id="5" name="Text Placeholder 4">
            <a:extLst>
              <a:ext uri="{FF2B5EF4-FFF2-40B4-BE49-F238E27FC236}">
                <a16:creationId xmlns:a16="http://schemas.microsoft.com/office/drawing/2014/main" id="{FBE17BBD-68BE-6FA4-2B31-5421094274B4}"/>
              </a:ext>
            </a:extLst>
          </p:cNvPr>
          <p:cNvSpPr>
            <a:spLocks noGrp="1"/>
          </p:cNvSpPr>
          <p:nvPr>
            <p:ph type="body" sz="quarter" idx="15"/>
          </p:nvPr>
        </p:nvSpPr>
        <p:spPr/>
        <p:txBody>
          <a:bodyPr/>
          <a:lstStyle/>
          <a:p>
            <a:r>
              <a:rPr lang="en-US" dirty="0">
                <a:solidFill>
                  <a:schemeClr val="accent3"/>
                </a:solidFill>
              </a:rPr>
              <a:t>Clichés…</a:t>
            </a:r>
          </a:p>
        </p:txBody>
      </p:sp>
    </p:spTree>
    <p:extLst>
      <p:ext uri="{BB962C8B-B14F-4D97-AF65-F5344CB8AC3E}">
        <p14:creationId xmlns:p14="http://schemas.microsoft.com/office/powerpoint/2010/main" val="473672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C9136-308D-7062-ECDA-7F9F72914F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F002CD-F59F-0672-FE03-0A7CBADF72DD}"/>
              </a:ext>
            </a:extLst>
          </p:cNvPr>
          <p:cNvSpPr>
            <a:spLocks noGrp="1"/>
          </p:cNvSpPr>
          <p:nvPr>
            <p:ph type="title"/>
          </p:nvPr>
        </p:nvSpPr>
        <p:spPr>
          <a:xfrm>
            <a:off x="351064" y="385004"/>
            <a:ext cx="8450036" cy="589032"/>
          </a:xfrm>
        </p:spPr>
        <p:txBody>
          <a:bodyPr vert="horz" lIns="91440" tIns="45720" rIns="91440" bIns="45720" rtlCol="0" anchor="ctr">
            <a:normAutofit/>
          </a:bodyPr>
          <a:lstStyle/>
          <a:p>
            <a:r>
              <a:rPr lang="en-US" sz="3300" b="0" i="1" kern="1200" cap="none" baseline="0" dirty="0">
                <a:latin typeface="Franklin Gothic Medium Cond" panose="020B0606030402020204" pitchFamily="34" charset="0"/>
                <a:ea typeface="+mj-ea"/>
                <a:cs typeface="+mj-cs"/>
              </a:rPr>
              <a:t>Reliance on Clichés</a:t>
            </a:r>
          </a:p>
        </p:txBody>
      </p:sp>
      <p:sp>
        <p:nvSpPr>
          <p:cNvPr id="5" name="TextBox 4">
            <a:extLst>
              <a:ext uri="{FF2B5EF4-FFF2-40B4-BE49-F238E27FC236}">
                <a16:creationId xmlns:a16="http://schemas.microsoft.com/office/drawing/2014/main" id="{7C223C4F-F212-DF4E-A243-F8A28A46699B}"/>
              </a:ext>
            </a:extLst>
          </p:cNvPr>
          <p:cNvSpPr txBox="1"/>
          <p:nvPr/>
        </p:nvSpPr>
        <p:spPr>
          <a:xfrm>
            <a:off x="1128628" y="5398554"/>
            <a:ext cx="6253315" cy="365760"/>
          </a:xfrm>
          <a:prstGeom prst="rect">
            <a:avLst/>
          </a:prstGeom>
          <a:solidFill>
            <a:schemeClr val="accent5">
              <a:lumMod val="75000"/>
            </a:schemeClr>
          </a:solidFill>
        </p:spPr>
        <p:txBody>
          <a:bodyPr vert="horz" lIns="91440" tIns="45720" rIns="91440" bIns="45720" rtlCol="0">
            <a:normAutofit/>
          </a:bodyPr>
          <a:lstStyle/>
          <a:p>
            <a:pPr algn="ctr" defTabSz="685800">
              <a:lnSpc>
                <a:spcPct val="90000"/>
              </a:lnSpc>
              <a:spcBef>
                <a:spcPts val="750"/>
              </a:spcBef>
            </a:pPr>
            <a:r>
              <a:rPr lang="en-US" dirty="0">
                <a:solidFill>
                  <a:schemeClr val="bg1"/>
                </a:solidFill>
              </a:rPr>
              <a:t>Cliches can be descriptive but aren’t very surprising or new.</a:t>
            </a:r>
          </a:p>
        </p:txBody>
      </p:sp>
      <p:sp>
        <p:nvSpPr>
          <p:cNvPr id="3" name="Text Placeholder 2">
            <a:extLst>
              <a:ext uri="{FF2B5EF4-FFF2-40B4-BE49-F238E27FC236}">
                <a16:creationId xmlns:a16="http://schemas.microsoft.com/office/drawing/2014/main" id="{C6000053-4A12-D4B9-DC18-C6837BE7E4BF}"/>
              </a:ext>
            </a:extLst>
          </p:cNvPr>
          <p:cNvSpPr>
            <a:spLocks noGrp="1"/>
          </p:cNvSpPr>
          <p:nvPr>
            <p:ph type="body" sz="quarter" idx="11"/>
          </p:nvPr>
        </p:nvSpPr>
        <p:spPr>
          <a:xfrm>
            <a:off x="342900" y="954291"/>
            <a:ext cx="8458200" cy="365760"/>
          </a:xfrm>
        </p:spPr>
        <p:txBody>
          <a:bodyPr vert="horz" lIns="91440" tIns="45720" rIns="91440" bIns="45720" rtlCol="0">
            <a:normAutofit/>
          </a:bodyPr>
          <a:lstStyle/>
          <a:p>
            <a:r>
              <a:rPr lang="en-US" b="0" i="0" kern="1200" baseline="0" dirty="0">
                <a:solidFill>
                  <a:schemeClr val="accent5">
                    <a:lumMod val="75000"/>
                  </a:schemeClr>
                </a:solidFill>
                <a:latin typeface="Franklin Gothic Medium Cond" panose="020B0606030402020204" pitchFamily="34" charset="0"/>
                <a:ea typeface="+mn-ea"/>
                <a:cs typeface="+mn-cs"/>
              </a:rPr>
              <a:t>Examples of “poetic” cliches:</a:t>
            </a:r>
          </a:p>
        </p:txBody>
      </p:sp>
      <p:sp>
        <p:nvSpPr>
          <p:cNvPr id="13" name="Slide Number Placeholder 12">
            <a:extLst>
              <a:ext uri="{FF2B5EF4-FFF2-40B4-BE49-F238E27FC236}">
                <a16:creationId xmlns:a16="http://schemas.microsoft.com/office/drawing/2014/main" id="{E0646E46-B219-C487-7345-E46076F2557A}"/>
              </a:ext>
            </a:extLst>
          </p:cNvPr>
          <p:cNvSpPr>
            <a:spLocks noGrp="1"/>
          </p:cNvSpPr>
          <p:nvPr>
            <p:ph type="sldNum" sz="quarter" idx="14"/>
          </p:nvPr>
        </p:nvSpPr>
        <p:spPr>
          <a:xfrm>
            <a:off x="7700963" y="6290433"/>
            <a:ext cx="1100137" cy="365125"/>
          </a:xfrm>
        </p:spPr>
        <p:txBody>
          <a:bodyPr vert="horz" lIns="91440" tIns="45720" rIns="91440" bIns="45720" rtlCol="0" anchor="ctr">
            <a:normAutofit/>
          </a:bodyPr>
          <a:lstStyle/>
          <a:p>
            <a:pPr>
              <a:spcAft>
                <a:spcPts val="600"/>
              </a:spcAft>
            </a:pPr>
            <a:fld id="{346097E4-2930-9D48-A5CE-AF00B0E70697}" type="slidenum">
              <a:rPr lang="en-US" smtClean="0"/>
              <a:pPr>
                <a:spcAft>
                  <a:spcPts val="600"/>
                </a:spcAft>
              </a:pPr>
              <a:t>9</a:t>
            </a:fld>
            <a:endParaRPr lang="en-US"/>
          </a:p>
        </p:txBody>
      </p:sp>
      <p:graphicFrame>
        <p:nvGraphicFramePr>
          <p:cNvPr id="15" name="TextBox 6">
            <a:extLst>
              <a:ext uri="{FF2B5EF4-FFF2-40B4-BE49-F238E27FC236}">
                <a16:creationId xmlns:a16="http://schemas.microsoft.com/office/drawing/2014/main" id="{B16A8492-09A5-A7CB-2241-E2F5F451DFA8}"/>
              </a:ext>
            </a:extLst>
          </p:cNvPr>
          <p:cNvGraphicFramePr/>
          <p:nvPr>
            <p:extLst>
              <p:ext uri="{D42A27DB-BD31-4B8C-83A1-F6EECF244321}">
                <p14:modId xmlns:p14="http://schemas.microsoft.com/office/powerpoint/2010/main" val="4131731228"/>
              </p:ext>
            </p:extLst>
          </p:nvPr>
        </p:nvGraphicFramePr>
        <p:xfrm>
          <a:off x="3387691" y="1061884"/>
          <a:ext cx="4863340" cy="3938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266351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Presentation1" id="{58CD8B7C-5011-9843-9353-17E061D772B1}" vid="{EA13767D-C630-2546-A9B7-94E4AAF330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Purdue1</Template>
  <TotalTime>4802</TotalTime>
  <Words>3955</Words>
  <Application>Microsoft Macintosh PowerPoint</Application>
  <PresentationFormat>On-screen Show (4:3)</PresentationFormat>
  <Paragraphs>275</Paragraphs>
  <Slides>29</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Calibri</vt:lpstr>
      <vt:lpstr>Franklin Gothic Medium Cond</vt:lpstr>
      <vt:lpstr>Wingdings</vt:lpstr>
      <vt:lpstr>Franklin Gothic Medium</vt:lpstr>
      <vt:lpstr>Courier New</vt:lpstr>
      <vt:lpstr>Franklin Gothic Book</vt:lpstr>
      <vt:lpstr>Arial</vt:lpstr>
      <vt:lpstr>Franklin Gothic</vt:lpstr>
      <vt:lpstr>Office Theme</vt:lpstr>
      <vt:lpstr>Working with Creative Writing Students</vt:lpstr>
      <vt:lpstr>Outline</vt:lpstr>
      <vt:lpstr>Overview of Introductory Creative Writing Classes</vt:lpstr>
      <vt:lpstr>Creative writing students…</vt:lpstr>
      <vt:lpstr>The Beginning Poet’s Pitfalls</vt:lpstr>
      <vt:lpstr>Image vs. Abstraction</vt:lpstr>
      <vt:lpstr>Image vs. Abstraction</vt:lpstr>
      <vt:lpstr>Reliance on Clichés</vt:lpstr>
      <vt:lpstr>Reliance on Clichés</vt:lpstr>
      <vt:lpstr>Reliance on Clichés</vt:lpstr>
      <vt:lpstr>Reliance on Clichés</vt:lpstr>
      <vt:lpstr>Leave the Triggering Subject</vt:lpstr>
      <vt:lpstr>Leave the Triggering Subject</vt:lpstr>
      <vt:lpstr>Free Association Example</vt:lpstr>
      <vt:lpstr>Avoiding Sentimentality</vt:lpstr>
      <vt:lpstr>Avoiding Sentimentality</vt:lpstr>
      <vt:lpstr>The Beginning Fiction Writer</vt:lpstr>
      <vt:lpstr>Summary vs. Scene</vt:lpstr>
      <vt:lpstr>Summary vs. Scene</vt:lpstr>
      <vt:lpstr>Important Detail</vt:lpstr>
      <vt:lpstr>Important Detail</vt:lpstr>
      <vt:lpstr>Character Description</vt:lpstr>
      <vt:lpstr>Summing Up with a Moral</vt:lpstr>
      <vt:lpstr>Summing Up with a Moral</vt:lpstr>
      <vt:lpstr>Working with Writerly Role Models</vt:lpstr>
      <vt:lpstr>General Advice to Avoid</vt:lpstr>
      <vt:lpstr>Advice to Give</vt:lpstr>
      <vt:lpstr>Want More?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Writing Process</dc:title>
  <dc:creator>Colon, Garrett Ivan</dc:creator>
  <cp:lastModifiedBy>Juan Carlos Montoya Lopez</cp:lastModifiedBy>
  <cp:revision>17</cp:revision>
  <dcterms:created xsi:type="dcterms:W3CDTF">2022-12-29T13:44:14Z</dcterms:created>
  <dcterms:modified xsi:type="dcterms:W3CDTF">2025-09-15T15:50:20Z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7606f69-b0ae-4874-be30-7d43a3c7be10_Enabled">
    <vt:lpwstr>true</vt:lpwstr>
  </property>
  <property fmtid="{D5CDD505-2E9C-101B-9397-08002B2CF9AE}" pid="3" name="MSIP_Label_f7606f69-b0ae-4874-be30-7d43a3c7be10_SetDate">
    <vt:lpwstr>2025-07-22T18:26:55Z</vt:lpwstr>
  </property>
  <property fmtid="{D5CDD505-2E9C-101B-9397-08002B2CF9AE}" pid="4" name="MSIP_Label_f7606f69-b0ae-4874-be30-7d43a3c7be10_Method">
    <vt:lpwstr>Standard</vt:lpwstr>
  </property>
  <property fmtid="{D5CDD505-2E9C-101B-9397-08002B2CF9AE}" pid="5" name="MSIP_Label_f7606f69-b0ae-4874-be30-7d43a3c7be10_Name">
    <vt:lpwstr>defa4170-0d19-0005-0001-bc88714345d2</vt:lpwstr>
  </property>
  <property fmtid="{D5CDD505-2E9C-101B-9397-08002B2CF9AE}" pid="6" name="MSIP_Label_f7606f69-b0ae-4874-be30-7d43a3c7be10_SiteId">
    <vt:lpwstr>4130bd39-7c53-419c-b1e5-8758d6d63f21</vt:lpwstr>
  </property>
  <property fmtid="{D5CDD505-2E9C-101B-9397-08002B2CF9AE}" pid="7" name="MSIP_Label_f7606f69-b0ae-4874-be30-7d43a3c7be10_ActionId">
    <vt:lpwstr>3fdb6f54-ac96-421a-8edc-a38ee2b3efd3</vt:lpwstr>
  </property>
  <property fmtid="{D5CDD505-2E9C-101B-9397-08002B2CF9AE}" pid="8" name="MSIP_Label_f7606f69-b0ae-4874-be30-7d43a3c7be10_ContentBits">
    <vt:lpwstr>0</vt:lpwstr>
  </property>
  <property fmtid="{D5CDD505-2E9C-101B-9397-08002B2CF9AE}" pid="9" name="MSIP_Label_f7606f69-b0ae-4874-be30-7d43a3c7be10_Tag">
    <vt:lpwstr>50, 3, 0, 1</vt:lpwstr>
  </property>
</Properties>
</file>