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6"/>
  </p:notesMasterIdLst>
  <p:sldIdLst>
    <p:sldId id="264" r:id="rId2"/>
    <p:sldId id="258" r:id="rId3"/>
    <p:sldId id="296" r:id="rId4"/>
    <p:sldId id="292" r:id="rId5"/>
    <p:sldId id="293" r:id="rId6"/>
    <p:sldId id="294" r:id="rId7"/>
    <p:sldId id="295" r:id="rId8"/>
    <p:sldId id="297" r:id="rId9"/>
    <p:sldId id="298" r:id="rId10"/>
    <p:sldId id="299" r:id="rId11"/>
    <p:sldId id="300" r:id="rId12"/>
    <p:sldId id="301" r:id="rId13"/>
    <p:sldId id="302" r:id="rId14"/>
    <p:sldId id="291" r:id="rId15"/>
  </p:sldIdLst>
  <p:sldSz cx="9144000" cy="6858000" type="screen4x3"/>
  <p:notesSz cx="6858000" cy="9144000"/>
  <p:embeddedFontLst>
    <p:embeddedFont>
      <p:font typeface="Acumin Pro" panose="020B0504020202020204" pitchFamily="34" charset="77"/>
      <p:regular r:id="rId17"/>
      <p:bold r:id="rId18"/>
      <p:italic r:id="rId19"/>
      <p:boldItalic r:id="rId20"/>
    </p:embeddedFont>
    <p:embeddedFont>
      <p:font typeface="Acumin Pro ExtraCondensed" panose="020B0508020202020204" pitchFamily="34" charset="77"/>
      <p:regular r:id="rId21"/>
      <p:bold r:id="rId22"/>
      <p:italic r:id="rId23"/>
      <p:boldItalic r:id="rId24"/>
    </p:embeddedFont>
    <p:embeddedFont>
      <p:font typeface="Acumin Pro ExtraCondensed Smbd" panose="020B0508020202020204" pitchFamily="34" charset="77"/>
      <p:regular r:id="rId25"/>
      <p:bold r:id="rId26"/>
      <p:italic r:id="rId27"/>
      <p:boldItalic r:id="rId28"/>
    </p:embeddedFont>
    <p:embeddedFont>
      <p:font typeface="Acumin Pro Medium" panose="020B0504020202020204" pitchFamily="34" charset="77"/>
      <p:regular r:id="rId29"/>
      <p:italic r:id="rId30"/>
    </p:embeddedFont>
    <p:embeddedFont>
      <p:font typeface="Acumin Pro Semibold" panose="020B0504020202020204" pitchFamily="34" charset="77"/>
      <p:regular r:id="rId31"/>
      <p:bold r:id="rId32"/>
      <p:italic r:id="rId33"/>
      <p:boldItalic r:id="rId34"/>
    </p:embeddedFont>
    <p:embeddedFont>
      <p:font typeface="Acumin Pro SemiCondensed" panose="020B0506020202020204" pitchFamily="34" charset="77"/>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United Sans Cd Md" pitchFamily="2" charset="77"/>
      <p:regular r:id="rId43"/>
    </p:embeddedFont>
    <p:embeddedFont>
      <p:font typeface="United Sans Rg Md" pitchFamily="2" charset="77"/>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9"/>
    <p:restoredTop sz="94608"/>
  </p:normalViewPr>
  <p:slideViewPr>
    <p:cSldViewPr snapToGrid="0" snapToObjects="1">
      <p:cViewPr varScale="1">
        <p:scale>
          <a:sx n="99" d="100"/>
          <a:sy n="99" d="100"/>
        </p:scale>
        <p:origin x="520" y="1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viewProps" Target="viewProps.xml"/><Relationship Id="rId20" Type="http://schemas.openxmlformats.org/officeDocument/2006/relationships/font" Target="fonts/font4.fntdata"/><Relationship Id="rId41"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59EC4-C0B2-2146-9BB4-0D66765CCC7C}" type="doc">
      <dgm:prSet loTypeId="urn:microsoft.com/office/officeart/2005/8/layout/cycle8" loCatId="list" qsTypeId="urn:microsoft.com/office/officeart/2005/8/quickstyle/simple1" qsCatId="simple" csTypeId="urn:microsoft.com/office/officeart/2005/8/colors/accent3_2" csCatId="accent3"/>
      <dgm:spPr/>
      <dgm:t>
        <a:bodyPr/>
        <a:lstStyle/>
        <a:p>
          <a:endParaRPr lang="en-US"/>
        </a:p>
      </dgm:t>
    </dgm:pt>
    <dgm:pt modelId="{3ACD94F9-7D18-2341-A697-F5A1E6F41598}">
      <dgm:prSet/>
      <dgm:spPr/>
      <dgm:t>
        <a:bodyPr/>
        <a:lstStyle/>
        <a:p>
          <a:r>
            <a:rPr lang="en-US" b="0" i="0" baseline="0" dirty="0"/>
            <a:t>Authority Figure</a:t>
          </a:r>
          <a:endParaRPr lang="en-US" dirty="0"/>
        </a:p>
      </dgm:t>
    </dgm:pt>
    <dgm:pt modelId="{54A52DE3-CA85-ED49-9FC5-E99FDEFABCBF}" type="parTrans" cxnId="{6E6B4710-8B45-E740-9498-20E8F0C9A172}">
      <dgm:prSet/>
      <dgm:spPr/>
      <dgm:t>
        <a:bodyPr/>
        <a:lstStyle/>
        <a:p>
          <a:endParaRPr lang="en-US"/>
        </a:p>
      </dgm:t>
    </dgm:pt>
    <dgm:pt modelId="{4006FB7B-11DF-7749-8F4F-271FFED6F8BB}" type="sibTrans" cxnId="{6E6B4710-8B45-E740-9498-20E8F0C9A172}">
      <dgm:prSet/>
      <dgm:spPr/>
      <dgm:t>
        <a:bodyPr/>
        <a:lstStyle/>
        <a:p>
          <a:endParaRPr lang="en-US"/>
        </a:p>
      </dgm:t>
    </dgm:pt>
    <dgm:pt modelId="{E7F8FC6B-17AC-BD46-A402-3917AD4AD7F6}">
      <dgm:prSet/>
      <dgm:spPr/>
      <dgm:t>
        <a:bodyPr/>
        <a:lstStyle/>
        <a:p>
          <a:r>
            <a:rPr lang="en-US" b="0" i="0" baseline="0"/>
            <a:t>Lecturer</a:t>
          </a:r>
          <a:endParaRPr lang="en-US"/>
        </a:p>
      </dgm:t>
    </dgm:pt>
    <dgm:pt modelId="{770DD2F8-5542-E143-90DC-4AE9394BA2CE}" type="parTrans" cxnId="{D8A1E028-8ACD-7945-9A42-CBD41657471D}">
      <dgm:prSet/>
      <dgm:spPr/>
      <dgm:t>
        <a:bodyPr/>
        <a:lstStyle/>
        <a:p>
          <a:endParaRPr lang="en-US"/>
        </a:p>
      </dgm:t>
    </dgm:pt>
    <dgm:pt modelId="{EC6810A2-E3BC-454A-85F7-C459BD11E207}" type="sibTrans" cxnId="{D8A1E028-8ACD-7945-9A42-CBD41657471D}">
      <dgm:prSet/>
      <dgm:spPr/>
      <dgm:t>
        <a:bodyPr/>
        <a:lstStyle/>
        <a:p>
          <a:endParaRPr lang="en-US"/>
        </a:p>
      </dgm:t>
    </dgm:pt>
    <dgm:pt modelId="{31CE4B5B-604A-F447-8294-8C4B23689473}">
      <dgm:prSet/>
      <dgm:spPr/>
      <dgm:t>
        <a:bodyPr/>
        <a:lstStyle/>
        <a:p>
          <a:r>
            <a:rPr lang="en-US" b="0" i="0" baseline="0" dirty="0"/>
            <a:t>Discussion Moderator</a:t>
          </a:r>
          <a:endParaRPr lang="en-US" dirty="0"/>
        </a:p>
      </dgm:t>
    </dgm:pt>
    <dgm:pt modelId="{84ACC0DA-183C-DD47-B2B2-435F6A0B799A}" type="parTrans" cxnId="{6EBD0121-9B3C-5146-B542-0EC7C808557A}">
      <dgm:prSet/>
      <dgm:spPr/>
      <dgm:t>
        <a:bodyPr/>
        <a:lstStyle/>
        <a:p>
          <a:endParaRPr lang="en-US"/>
        </a:p>
      </dgm:t>
    </dgm:pt>
    <dgm:pt modelId="{F8E584A4-90CE-9340-9433-7E9258676AB8}" type="sibTrans" cxnId="{6EBD0121-9B3C-5146-B542-0EC7C808557A}">
      <dgm:prSet/>
      <dgm:spPr/>
      <dgm:t>
        <a:bodyPr/>
        <a:lstStyle/>
        <a:p>
          <a:endParaRPr lang="en-US"/>
        </a:p>
      </dgm:t>
    </dgm:pt>
    <dgm:pt modelId="{3EBC9D3E-953D-FB44-9C56-DAA11133B8FC}" type="pres">
      <dgm:prSet presAssocID="{AA859EC4-C0B2-2146-9BB4-0D66765CCC7C}" presName="compositeShape" presStyleCnt="0">
        <dgm:presLayoutVars>
          <dgm:chMax val="7"/>
          <dgm:dir/>
          <dgm:resizeHandles val="exact"/>
        </dgm:presLayoutVars>
      </dgm:prSet>
      <dgm:spPr/>
    </dgm:pt>
    <dgm:pt modelId="{4F943D0E-ECE4-3149-A67B-A80A8512956C}" type="pres">
      <dgm:prSet presAssocID="{AA859EC4-C0B2-2146-9BB4-0D66765CCC7C}" presName="wedge1" presStyleLbl="node1" presStyleIdx="0" presStyleCnt="3"/>
      <dgm:spPr/>
    </dgm:pt>
    <dgm:pt modelId="{0353158D-C965-9641-801A-DE0CC4EC8107}" type="pres">
      <dgm:prSet presAssocID="{AA859EC4-C0B2-2146-9BB4-0D66765CCC7C}" presName="dummy1a" presStyleCnt="0"/>
      <dgm:spPr/>
    </dgm:pt>
    <dgm:pt modelId="{9104EC20-3CD2-F84B-BB2F-72D478291D91}" type="pres">
      <dgm:prSet presAssocID="{AA859EC4-C0B2-2146-9BB4-0D66765CCC7C}" presName="dummy1b" presStyleCnt="0"/>
      <dgm:spPr/>
    </dgm:pt>
    <dgm:pt modelId="{2C62D5A7-F5D9-2242-BB6B-929C8CEAE766}" type="pres">
      <dgm:prSet presAssocID="{AA859EC4-C0B2-2146-9BB4-0D66765CCC7C}" presName="wedge1Tx" presStyleLbl="node1" presStyleIdx="0" presStyleCnt="3">
        <dgm:presLayoutVars>
          <dgm:chMax val="0"/>
          <dgm:chPref val="0"/>
          <dgm:bulletEnabled val="1"/>
        </dgm:presLayoutVars>
      </dgm:prSet>
      <dgm:spPr/>
    </dgm:pt>
    <dgm:pt modelId="{A229CEA1-0EDE-354B-98D1-8EAA95B76E66}" type="pres">
      <dgm:prSet presAssocID="{AA859EC4-C0B2-2146-9BB4-0D66765CCC7C}" presName="wedge2" presStyleLbl="node1" presStyleIdx="1" presStyleCnt="3"/>
      <dgm:spPr/>
    </dgm:pt>
    <dgm:pt modelId="{C94CB35C-1AD0-7642-8285-848900780466}" type="pres">
      <dgm:prSet presAssocID="{AA859EC4-C0B2-2146-9BB4-0D66765CCC7C}" presName="dummy2a" presStyleCnt="0"/>
      <dgm:spPr/>
    </dgm:pt>
    <dgm:pt modelId="{701E4D3B-F27D-774F-B4C5-BFB1CD361997}" type="pres">
      <dgm:prSet presAssocID="{AA859EC4-C0B2-2146-9BB4-0D66765CCC7C}" presName="dummy2b" presStyleCnt="0"/>
      <dgm:spPr/>
    </dgm:pt>
    <dgm:pt modelId="{7FFA995B-7866-7A4F-AE4F-0873852F951E}" type="pres">
      <dgm:prSet presAssocID="{AA859EC4-C0B2-2146-9BB4-0D66765CCC7C}" presName="wedge2Tx" presStyleLbl="node1" presStyleIdx="1" presStyleCnt="3">
        <dgm:presLayoutVars>
          <dgm:chMax val="0"/>
          <dgm:chPref val="0"/>
          <dgm:bulletEnabled val="1"/>
        </dgm:presLayoutVars>
      </dgm:prSet>
      <dgm:spPr/>
    </dgm:pt>
    <dgm:pt modelId="{6EE61B9C-5822-AC4C-833F-E5BD403EF4C1}" type="pres">
      <dgm:prSet presAssocID="{AA859EC4-C0B2-2146-9BB4-0D66765CCC7C}" presName="wedge3" presStyleLbl="node1" presStyleIdx="2" presStyleCnt="3"/>
      <dgm:spPr/>
    </dgm:pt>
    <dgm:pt modelId="{F90A254B-EF60-7E4D-B6C5-EE261ABE52F0}" type="pres">
      <dgm:prSet presAssocID="{AA859EC4-C0B2-2146-9BB4-0D66765CCC7C}" presName="dummy3a" presStyleCnt="0"/>
      <dgm:spPr/>
    </dgm:pt>
    <dgm:pt modelId="{B8A65DCD-0DD3-DE4D-BE93-E1E55F808A9A}" type="pres">
      <dgm:prSet presAssocID="{AA859EC4-C0B2-2146-9BB4-0D66765CCC7C}" presName="dummy3b" presStyleCnt="0"/>
      <dgm:spPr/>
    </dgm:pt>
    <dgm:pt modelId="{C37276B3-1158-7744-9CDB-A6CD91CB414E}" type="pres">
      <dgm:prSet presAssocID="{AA859EC4-C0B2-2146-9BB4-0D66765CCC7C}" presName="wedge3Tx" presStyleLbl="node1" presStyleIdx="2" presStyleCnt="3">
        <dgm:presLayoutVars>
          <dgm:chMax val="0"/>
          <dgm:chPref val="0"/>
          <dgm:bulletEnabled val="1"/>
        </dgm:presLayoutVars>
      </dgm:prSet>
      <dgm:spPr/>
    </dgm:pt>
    <dgm:pt modelId="{24977D69-9239-0B43-A99C-B1D0718A1317}" type="pres">
      <dgm:prSet presAssocID="{4006FB7B-11DF-7749-8F4F-271FFED6F8BB}" presName="arrowWedge1" presStyleLbl="fgSibTrans2D1" presStyleIdx="0" presStyleCnt="3"/>
      <dgm:spPr/>
    </dgm:pt>
    <dgm:pt modelId="{D7207DFB-D5F8-A040-92F5-1CCB350F791E}" type="pres">
      <dgm:prSet presAssocID="{EC6810A2-E3BC-454A-85F7-C459BD11E207}" presName="arrowWedge2" presStyleLbl="fgSibTrans2D1" presStyleIdx="1" presStyleCnt="3"/>
      <dgm:spPr/>
    </dgm:pt>
    <dgm:pt modelId="{3A0059E3-144E-374C-B080-607641D18380}" type="pres">
      <dgm:prSet presAssocID="{F8E584A4-90CE-9340-9433-7E9258676AB8}" presName="arrowWedge3" presStyleLbl="fgSibTrans2D1" presStyleIdx="2" presStyleCnt="3"/>
      <dgm:spPr/>
    </dgm:pt>
  </dgm:ptLst>
  <dgm:cxnLst>
    <dgm:cxn modelId="{6E6B4710-8B45-E740-9498-20E8F0C9A172}" srcId="{AA859EC4-C0B2-2146-9BB4-0D66765CCC7C}" destId="{3ACD94F9-7D18-2341-A697-F5A1E6F41598}" srcOrd="0" destOrd="0" parTransId="{54A52DE3-CA85-ED49-9FC5-E99FDEFABCBF}" sibTransId="{4006FB7B-11DF-7749-8F4F-271FFED6F8BB}"/>
    <dgm:cxn modelId="{6EBD0121-9B3C-5146-B542-0EC7C808557A}" srcId="{AA859EC4-C0B2-2146-9BB4-0D66765CCC7C}" destId="{31CE4B5B-604A-F447-8294-8C4B23689473}" srcOrd="2" destOrd="0" parTransId="{84ACC0DA-183C-DD47-B2B2-435F6A0B799A}" sibTransId="{F8E584A4-90CE-9340-9433-7E9258676AB8}"/>
    <dgm:cxn modelId="{D8A1E028-8ACD-7945-9A42-CBD41657471D}" srcId="{AA859EC4-C0B2-2146-9BB4-0D66765CCC7C}" destId="{E7F8FC6B-17AC-BD46-A402-3917AD4AD7F6}" srcOrd="1" destOrd="0" parTransId="{770DD2F8-5542-E143-90DC-4AE9394BA2CE}" sibTransId="{EC6810A2-E3BC-454A-85F7-C459BD11E207}"/>
    <dgm:cxn modelId="{A3EC974F-1DCD-9445-8939-571DFCFB6D8F}" type="presOf" srcId="{31CE4B5B-604A-F447-8294-8C4B23689473}" destId="{6EE61B9C-5822-AC4C-833F-E5BD403EF4C1}" srcOrd="0" destOrd="0" presId="urn:microsoft.com/office/officeart/2005/8/layout/cycle8"/>
    <dgm:cxn modelId="{EDDE7456-F5E1-9E4C-8551-5BAB63868895}" type="presOf" srcId="{3ACD94F9-7D18-2341-A697-F5A1E6F41598}" destId="{2C62D5A7-F5D9-2242-BB6B-929C8CEAE766}" srcOrd="1" destOrd="0" presId="urn:microsoft.com/office/officeart/2005/8/layout/cycle8"/>
    <dgm:cxn modelId="{7F39F257-3985-DB47-A586-3522021EE0A6}" type="presOf" srcId="{E7F8FC6B-17AC-BD46-A402-3917AD4AD7F6}" destId="{7FFA995B-7866-7A4F-AE4F-0873852F951E}" srcOrd="1" destOrd="0" presId="urn:microsoft.com/office/officeart/2005/8/layout/cycle8"/>
    <dgm:cxn modelId="{5EF1385A-7E01-F94D-9E12-1ED2F2C872EC}" type="presOf" srcId="{E7F8FC6B-17AC-BD46-A402-3917AD4AD7F6}" destId="{A229CEA1-0EDE-354B-98D1-8EAA95B76E66}" srcOrd="0" destOrd="0" presId="urn:microsoft.com/office/officeart/2005/8/layout/cycle8"/>
    <dgm:cxn modelId="{BE780589-B569-5344-945D-3CEE16484F4E}" type="presOf" srcId="{31CE4B5B-604A-F447-8294-8C4B23689473}" destId="{C37276B3-1158-7744-9CDB-A6CD91CB414E}" srcOrd="1" destOrd="0" presId="urn:microsoft.com/office/officeart/2005/8/layout/cycle8"/>
    <dgm:cxn modelId="{B9E84ACF-3CF7-614D-A5A3-494DD2AD5F16}" type="presOf" srcId="{AA859EC4-C0B2-2146-9BB4-0D66765CCC7C}" destId="{3EBC9D3E-953D-FB44-9C56-DAA11133B8FC}" srcOrd="0" destOrd="0" presId="urn:microsoft.com/office/officeart/2005/8/layout/cycle8"/>
    <dgm:cxn modelId="{69A0EDE7-E344-C14D-B9FE-D30FD509F8E6}" type="presOf" srcId="{3ACD94F9-7D18-2341-A697-F5A1E6F41598}" destId="{4F943D0E-ECE4-3149-A67B-A80A8512956C}" srcOrd="0" destOrd="0" presId="urn:microsoft.com/office/officeart/2005/8/layout/cycle8"/>
    <dgm:cxn modelId="{1E8836FC-E204-2E44-AF0E-6859DEF158EC}" type="presParOf" srcId="{3EBC9D3E-953D-FB44-9C56-DAA11133B8FC}" destId="{4F943D0E-ECE4-3149-A67B-A80A8512956C}" srcOrd="0" destOrd="0" presId="urn:microsoft.com/office/officeart/2005/8/layout/cycle8"/>
    <dgm:cxn modelId="{369A30D3-7C75-014E-85A7-82172F96E1ED}" type="presParOf" srcId="{3EBC9D3E-953D-FB44-9C56-DAA11133B8FC}" destId="{0353158D-C965-9641-801A-DE0CC4EC8107}" srcOrd="1" destOrd="0" presId="urn:microsoft.com/office/officeart/2005/8/layout/cycle8"/>
    <dgm:cxn modelId="{6CC4D293-1119-8648-A248-9D4BFD13BA06}" type="presParOf" srcId="{3EBC9D3E-953D-FB44-9C56-DAA11133B8FC}" destId="{9104EC20-3CD2-F84B-BB2F-72D478291D91}" srcOrd="2" destOrd="0" presId="urn:microsoft.com/office/officeart/2005/8/layout/cycle8"/>
    <dgm:cxn modelId="{459E4073-54BC-A64A-BF19-B4CA4C41C3CF}" type="presParOf" srcId="{3EBC9D3E-953D-FB44-9C56-DAA11133B8FC}" destId="{2C62D5A7-F5D9-2242-BB6B-929C8CEAE766}" srcOrd="3" destOrd="0" presId="urn:microsoft.com/office/officeart/2005/8/layout/cycle8"/>
    <dgm:cxn modelId="{D7B6EF3D-0A3B-EE47-BCF4-073030BF772F}" type="presParOf" srcId="{3EBC9D3E-953D-FB44-9C56-DAA11133B8FC}" destId="{A229CEA1-0EDE-354B-98D1-8EAA95B76E66}" srcOrd="4" destOrd="0" presId="urn:microsoft.com/office/officeart/2005/8/layout/cycle8"/>
    <dgm:cxn modelId="{9A9052D3-74D1-D84B-A4FC-DC658D706FBC}" type="presParOf" srcId="{3EBC9D3E-953D-FB44-9C56-DAA11133B8FC}" destId="{C94CB35C-1AD0-7642-8285-848900780466}" srcOrd="5" destOrd="0" presId="urn:microsoft.com/office/officeart/2005/8/layout/cycle8"/>
    <dgm:cxn modelId="{9E5D2F07-5CD9-0742-A2E9-90BB6301715C}" type="presParOf" srcId="{3EBC9D3E-953D-FB44-9C56-DAA11133B8FC}" destId="{701E4D3B-F27D-774F-B4C5-BFB1CD361997}" srcOrd="6" destOrd="0" presId="urn:microsoft.com/office/officeart/2005/8/layout/cycle8"/>
    <dgm:cxn modelId="{6024C098-2BA9-F548-AAE9-AF494DBF5C41}" type="presParOf" srcId="{3EBC9D3E-953D-FB44-9C56-DAA11133B8FC}" destId="{7FFA995B-7866-7A4F-AE4F-0873852F951E}" srcOrd="7" destOrd="0" presId="urn:microsoft.com/office/officeart/2005/8/layout/cycle8"/>
    <dgm:cxn modelId="{F3ECDE3A-FE00-5341-AABF-642A842F41B5}" type="presParOf" srcId="{3EBC9D3E-953D-FB44-9C56-DAA11133B8FC}" destId="{6EE61B9C-5822-AC4C-833F-E5BD403EF4C1}" srcOrd="8" destOrd="0" presId="urn:microsoft.com/office/officeart/2005/8/layout/cycle8"/>
    <dgm:cxn modelId="{05B2777F-F1F6-134B-9E9F-9C3716948706}" type="presParOf" srcId="{3EBC9D3E-953D-FB44-9C56-DAA11133B8FC}" destId="{F90A254B-EF60-7E4D-B6C5-EE261ABE52F0}" srcOrd="9" destOrd="0" presId="urn:microsoft.com/office/officeart/2005/8/layout/cycle8"/>
    <dgm:cxn modelId="{73E37048-0155-0F4F-9B40-127387111BE6}" type="presParOf" srcId="{3EBC9D3E-953D-FB44-9C56-DAA11133B8FC}" destId="{B8A65DCD-0DD3-DE4D-BE93-E1E55F808A9A}" srcOrd="10" destOrd="0" presId="urn:microsoft.com/office/officeart/2005/8/layout/cycle8"/>
    <dgm:cxn modelId="{F6F87382-8A67-FC40-9CA3-2B7CE3253779}" type="presParOf" srcId="{3EBC9D3E-953D-FB44-9C56-DAA11133B8FC}" destId="{C37276B3-1158-7744-9CDB-A6CD91CB414E}" srcOrd="11" destOrd="0" presId="urn:microsoft.com/office/officeart/2005/8/layout/cycle8"/>
    <dgm:cxn modelId="{A8AE0E47-3E73-414F-A5D5-0274B90A18BE}" type="presParOf" srcId="{3EBC9D3E-953D-FB44-9C56-DAA11133B8FC}" destId="{24977D69-9239-0B43-A99C-B1D0718A1317}" srcOrd="12" destOrd="0" presId="urn:microsoft.com/office/officeart/2005/8/layout/cycle8"/>
    <dgm:cxn modelId="{BC966FCC-204E-FB43-9227-3EF90D6A9754}" type="presParOf" srcId="{3EBC9D3E-953D-FB44-9C56-DAA11133B8FC}" destId="{D7207DFB-D5F8-A040-92F5-1CCB350F791E}" srcOrd="13" destOrd="0" presId="urn:microsoft.com/office/officeart/2005/8/layout/cycle8"/>
    <dgm:cxn modelId="{C38D66EB-9F2D-2D41-875D-EEF65FC1B6F5}" type="presParOf" srcId="{3EBC9D3E-953D-FB44-9C56-DAA11133B8FC}" destId="{3A0059E3-144E-374C-B080-607641D1838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66B1C-2C2F-4948-82F7-29E0E588C427}" type="doc">
      <dgm:prSet loTypeId="urn:microsoft.com/office/officeart/2005/8/layout/cycle8" loCatId="list" qsTypeId="urn:microsoft.com/office/officeart/2005/8/quickstyle/simple1" qsCatId="simple" csTypeId="urn:microsoft.com/office/officeart/2005/8/colors/accent3_2" csCatId="accent3"/>
      <dgm:spPr/>
      <dgm:t>
        <a:bodyPr/>
        <a:lstStyle/>
        <a:p>
          <a:endParaRPr lang="en-US"/>
        </a:p>
      </dgm:t>
    </dgm:pt>
    <dgm:pt modelId="{104244B3-53BA-614B-806B-4B3C5D6A823B}">
      <dgm:prSet/>
      <dgm:spPr/>
      <dgm:t>
        <a:bodyPr/>
        <a:lstStyle/>
        <a:p>
          <a:r>
            <a:rPr lang="en-US" b="0" i="0" baseline="0" dirty="0"/>
            <a:t>Note-Taker</a:t>
          </a:r>
          <a:endParaRPr lang="en-US" dirty="0"/>
        </a:p>
      </dgm:t>
    </dgm:pt>
    <dgm:pt modelId="{5BE37BA0-4479-1A44-A32E-782C8B708963}" type="parTrans" cxnId="{117A5090-808E-E545-8560-BA6B6CE7D0C9}">
      <dgm:prSet/>
      <dgm:spPr/>
      <dgm:t>
        <a:bodyPr/>
        <a:lstStyle/>
        <a:p>
          <a:endParaRPr lang="en-US"/>
        </a:p>
      </dgm:t>
    </dgm:pt>
    <dgm:pt modelId="{133F9EE9-CC4A-BA4F-9F72-9F1BE534B175}" type="sibTrans" cxnId="{117A5090-808E-E545-8560-BA6B6CE7D0C9}">
      <dgm:prSet/>
      <dgm:spPr/>
      <dgm:t>
        <a:bodyPr/>
        <a:lstStyle/>
        <a:p>
          <a:endParaRPr lang="en-US"/>
        </a:p>
      </dgm:t>
    </dgm:pt>
    <dgm:pt modelId="{598309C6-7602-EB4D-8610-0136BA36ED0C}">
      <dgm:prSet/>
      <dgm:spPr/>
      <dgm:t>
        <a:bodyPr/>
        <a:lstStyle/>
        <a:p>
          <a:r>
            <a:rPr lang="en-US" b="0" i="0" baseline="0"/>
            <a:t>“Sponge”</a:t>
          </a:r>
          <a:endParaRPr lang="en-US"/>
        </a:p>
      </dgm:t>
    </dgm:pt>
    <dgm:pt modelId="{A76FEEA4-1A9F-8344-9FC4-719B708C8879}" type="parTrans" cxnId="{5A481AEF-9E0D-4B44-BAC8-DF7F41AD27B8}">
      <dgm:prSet/>
      <dgm:spPr/>
      <dgm:t>
        <a:bodyPr/>
        <a:lstStyle/>
        <a:p>
          <a:endParaRPr lang="en-US"/>
        </a:p>
      </dgm:t>
    </dgm:pt>
    <dgm:pt modelId="{B71BE067-3B68-884A-B3E7-06F84B5F5DD1}" type="sibTrans" cxnId="{5A481AEF-9E0D-4B44-BAC8-DF7F41AD27B8}">
      <dgm:prSet/>
      <dgm:spPr/>
      <dgm:t>
        <a:bodyPr/>
        <a:lstStyle/>
        <a:p>
          <a:endParaRPr lang="en-US"/>
        </a:p>
      </dgm:t>
    </dgm:pt>
    <dgm:pt modelId="{7D1D2804-44C2-BF40-8165-67C416B59D3A}">
      <dgm:prSet/>
      <dgm:spPr/>
      <dgm:t>
        <a:bodyPr/>
        <a:lstStyle/>
        <a:p>
          <a:r>
            <a:rPr lang="en-US" b="0" i="0" baseline="0"/>
            <a:t>Discussion Participant</a:t>
          </a:r>
          <a:endParaRPr lang="en-US"/>
        </a:p>
      </dgm:t>
    </dgm:pt>
    <dgm:pt modelId="{033CDA2D-BF61-0343-9DD7-5A1CEFF21AC8}" type="parTrans" cxnId="{9BFD22B3-109D-3741-A725-8F39C5A9D4C8}">
      <dgm:prSet/>
      <dgm:spPr/>
      <dgm:t>
        <a:bodyPr/>
        <a:lstStyle/>
        <a:p>
          <a:endParaRPr lang="en-US"/>
        </a:p>
      </dgm:t>
    </dgm:pt>
    <dgm:pt modelId="{A0349171-05A8-D14D-8DDC-9B168297DE53}" type="sibTrans" cxnId="{9BFD22B3-109D-3741-A725-8F39C5A9D4C8}">
      <dgm:prSet/>
      <dgm:spPr/>
      <dgm:t>
        <a:bodyPr/>
        <a:lstStyle/>
        <a:p>
          <a:endParaRPr lang="en-US"/>
        </a:p>
      </dgm:t>
    </dgm:pt>
    <dgm:pt modelId="{AEBDADFD-F4F6-D542-9D75-D9B5DD8A902B}" type="pres">
      <dgm:prSet presAssocID="{54766B1C-2C2F-4948-82F7-29E0E588C427}" presName="compositeShape" presStyleCnt="0">
        <dgm:presLayoutVars>
          <dgm:chMax val="7"/>
          <dgm:dir/>
          <dgm:resizeHandles val="exact"/>
        </dgm:presLayoutVars>
      </dgm:prSet>
      <dgm:spPr/>
    </dgm:pt>
    <dgm:pt modelId="{924A2608-CD98-874E-81AB-A4C226967D36}" type="pres">
      <dgm:prSet presAssocID="{54766B1C-2C2F-4948-82F7-29E0E588C427}" presName="wedge1" presStyleLbl="node1" presStyleIdx="0" presStyleCnt="3"/>
      <dgm:spPr/>
    </dgm:pt>
    <dgm:pt modelId="{E0CBFC73-FD12-CF44-946A-B99B07AB8160}" type="pres">
      <dgm:prSet presAssocID="{54766B1C-2C2F-4948-82F7-29E0E588C427}" presName="dummy1a" presStyleCnt="0"/>
      <dgm:spPr/>
    </dgm:pt>
    <dgm:pt modelId="{C6FF8855-BA91-9944-8E75-73C5CFD688EB}" type="pres">
      <dgm:prSet presAssocID="{54766B1C-2C2F-4948-82F7-29E0E588C427}" presName="dummy1b" presStyleCnt="0"/>
      <dgm:spPr/>
    </dgm:pt>
    <dgm:pt modelId="{166C2999-829E-4540-966D-7BA352A574EB}" type="pres">
      <dgm:prSet presAssocID="{54766B1C-2C2F-4948-82F7-29E0E588C427}" presName="wedge1Tx" presStyleLbl="node1" presStyleIdx="0" presStyleCnt="3">
        <dgm:presLayoutVars>
          <dgm:chMax val="0"/>
          <dgm:chPref val="0"/>
          <dgm:bulletEnabled val="1"/>
        </dgm:presLayoutVars>
      </dgm:prSet>
      <dgm:spPr/>
    </dgm:pt>
    <dgm:pt modelId="{16C7DE8C-6D92-8D40-B684-6B180E5DE020}" type="pres">
      <dgm:prSet presAssocID="{54766B1C-2C2F-4948-82F7-29E0E588C427}" presName="wedge2" presStyleLbl="node1" presStyleIdx="1" presStyleCnt="3"/>
      <dgm:spPr/>
    </dgm:pt>
    <dgm:pt modelId="{BBC5A0C5-990F-A04F-A34E-17D0F4D9C558}" type="pres">
      <dgm:prSet presAssocID="{54766B1C-2C2F-4948-82F7-29E0E588C427}" presName="dummy2a" presStyleCnt="0"/>
      <dgm:spPr/>
    </dgm:pt>
    <dgm:pt modelId="{2C2B31A9-39A0-364D-A9A8-7D5C543D555F}" type="pres">
      <dgm:prSet presAssocID="{54766B1C-2C2F-4948-82F7-29E0E588C427}" presName="dummy2b" presStyleCnt="0"/>
      <dgm:spPr/>
    </dgm:pt>
    <dgm:pt modelId="{20767591-1A5C-EE4A-A7DD-AC633B04DEEE}" type="pres">
      <dgm:prSet presAssocID="{54766B1C-2C2F-4948-82F7-29E0E588C427}" presName="wedge2Tx" presStyleLbl="node1" presStyleIdx="1" presStyleCnt="3">
        <dgm:presLayoutVars>
          <dgm:chMax val="0"/>
          <dgm:chPref val="0"/>
          <dgm:bulletEnabled val="1"/>
        </dgm:presLayoutVars>
      </dgm:prSet>
      <dgm:spPr/>
    </dgm:pt>
    <dgm:pt modelId="{E3ABDFA2-CCF2-1748-BF13-D6F9E5A71E2D}" type="pres">
      <dgm:prSet presAssocID="{54766B1C-2C2F-4948-82F7-29E0E588C427}" presName="wedge3" presStyleLbl="node1" presStyleIdx="2" presStyleCnt="3"/>
      <dgm:spPr/>
    </dgm:pt>
    <dgm:pt modelId="{99E40E3B-8970-3342-8DDF-FC4EA54D12F1}" type="pres">
      <dgm:prSet presAssocID="{54766B1C-2C2F-4948-82F7-29E0E588C427}" presName="dummy3a" presStyleCnt="0"/>
      <dgm:spPr/>
    </dgm:pt>
    <dgm:pt modelId="{40DFA604-0E5E-C34F-BC90-88883F58DD03}" type="pres">
      <dgm:prSet presAssocID="{54766B1C-2C2F-4948-82F7-29E0E588C427}" presName="dummy3b" presStyleCnt="0"/>
      <dgm:spPr/>
    </dgm:pt>
    <dgm:pt modelId="{E571A41D-14F7-1047-9DC8-F3E264F7A509}" type="pres">
      <dgm:prSet presAssocID="{54766B1C-2C2F-4948-82F7-29E0E588C427}" presName="wedge3Tx" presStyleLbl="node1" presStyleIdx="2" presStyleCnt="3">
        <dgm:presLayoutVars>
          <dgm:chMax val="0"/>
          <dgm:chPref val="0"/>
          <dgm:bulletEnabled val="1"/>
        </dgm:presLayoutVars>
      </dgm:prSet>
      <dgm:spPr/>
    </dgm:pt>
    <dgm:pt modelId="{43C3B1FE-EEA9-8943-BE8F-EC6C0FE23DBB}" type="pres">
      <dgm:prSet presAssocID="{133F9EE9-CC4A-BA4F-9F72-9F1BE534B175}" presName="arrowWedge1" presStyleLbl="fgSibTrans2D1" presStyleIdx="0" presStyleCnt="3"/>
      <dgm:spPr/>
    </dgm:pt>
    <dgm:pt modelId="{3F2BB1B3-1713-734A-BC52-8923C567CB68}" type="pres">
      <dgm:prSet presAssocID="{B71BE067-3B68-884A-B3E7-06F84B5F5DD1}" presName="arrowWedge2" presStyleLbl="fgSibTrans2D1" presStyleIdx="1" presStyleCnt="3"/>
      <dgm:spPr/>
    </dgm:pt>
    <dgm:pt modelId="{9A1F74D8-6F92-3B4F-ACE0-E3EB8A4DE240}" type="pres">
      <dgm:prSet presAssocID="{A0349171-05A8-D14D-8DDC-9B168297DE53}" presName="arrowWedge3" presStyleLbl="fgSibTrans2D1" presStyleIdx="2" presStyleCnt="3"/>
      <dgm:spPr/>
    </dgm:pt>
  </dgm:ptLst>
  <dgm:cxnLst>
    <dgm:cxn modelId="{D5481E09-65EB-CC42-A9D0-A278AD3C885F}" type="presOf" srcId="{598309C6-7602-EB4D-8610-0136BA36ED0C}" destId="{16C7DE8C-6D92-8D40-B684-6B180E5DE020}" srcOrd="0" destOrd="0" presId="urn:microsoft.com/office/officeart/2005/8/layout/cycle8"/>
    <dgm:cxn modelId="{D0F59B23-2278-B145-BA2C-344F9CFC83E9}" type="presOf" srcId="{7D1D2804-44C2-BF40-8165-67C416B59D3A}" destId="{E571A41D-14F7-1047-9DC8-F3E264F7A509}" srcOrd="1" destOrd="0" presId="urn:microsoft.com/office/officeart/2005/8/layout/cycle8"/>
    <dgm:cxn modelId="{78D43087-9EE8-1646-AF15-08FC7FA6FA14}" type="presOf" srcId="{104244B3-53BA-614B-806B-4B3C5D6A823B}" destId="{166C2999-829E-4540-966D-7BA352A574EB}" srcOrd="1" destOrd="0" presId="urn:microsoft.com/office/officeart/2005/8/layout/cycle8"/>
    <dgm:cxn modelId="{CFAA1490-800D-3F44-A619-E6DB41D3863A}" type="presOf" srcId="{598309C6-7602-EB4D-8610-0136BA36ED0C}" destId="{20767591-1A5C-EE4A-A7DD-AC633B04DEEE}" srcOrd="1" destOrd="0" presId="urn:microsoft.com/office/officeart/2005/8/layout/cycle8"/>
    <dgm:cxn modelId="{117A5090-808E-E545-8560-BA6B6CE7D0C9}" srcId="{54766B1C-2C2F-4948-82F7-29E0E588C427}" destId="{104244B3-53BA-614B-806B-4B3C5D6A823B}" srcOrd="0" destOrd="0" parTransId="{5BE37BA0-4479-1A44-A32E-782C8B708963}" sibTransId="{133F9EE9-CC4A-BA4F-9F72-9F1BE534B175}"/>
    <dgm:cxn modelId="{B91145A9-324E-2C4C-A736-12F10D091D86}" type="presOf" srcId="{104244B3-53BA-614B-806B-4B3C5D6A823B}" destId="{924A2608-CD98-874E-81AB-A4C226967D36}" srcOrd="0" destOrd="0" presId="urn:microsoft.com/office/officeart/2005/8/layout/cycle8"/>
    <dgm:cxn modelId="{9BFD22B3-109D-3741-A725-8F39C5A9D4C8}" srcId="{54766B1C-2C2F-4948-82F7-29E0E588C427}" destId="{7D1D2804-44C2-BF40-8165-67C416B59D3A}" srcOrd="2" destOrd="0" parTransId="{033CDA2D-BF61-0343-9DD7-5A1CEFF21AC8}" sibTransId="{A0349171-05A8-D14D-8DDC-9B168297DE53}"/>
    <dgm:cxn modelId="{2358A3CE-A8AD-994D-92C5-DED8D7E5256F}" type="presOf" srcId="{54766B1C-2C2F-4948-82F7-29E0E588C427}" destId="{AEBDADFD-F4F6-D542-9D75-D9B5DD8A902B}" srcOrd="0" destOrd="0" presId="urn:microsoft.com/office/officeart/2005/8/layout/cycle8"/>
    <dgm:cxn modelId="{A52F1CEB-3527-F042-9ABF-2E029EA320A6}" type="presOf" srcId="{7D1D2804-44C2-BF40-8165-67C416B59D3A}" destId="{E3ABDFA2-CCF2-1748-BF13-D6F9E5A71E2D}" srcOrd="0" destOrd="0" presId="urn:microsoft.com/office/officeart/2005/8/layout/cycle8"/>
    <dgm:cxn modelId="{5A481AEF-9E0D-4B44-BAC8-DF7F41AD27B8}" srcId="{54766B1C-2C2F-4948-82F7-29E0E588C427}" destId="{598309C6-7602-EB4D-8610-0136BA36ED0C}" srcOrd="1" destOrd="0" parTransId="{A76FEEA4-1A9F-8344-9FC4-719B708C8879}" sibTransId="{B71BE067-3B68-884A-B3E7-06F84B5F5DD1}"/>
    <dgm:cxn modelId="{34C4DFF3-4061-DE4F-9940-387E77099FB2}" type="presParOf" srcId="{AEBDADFD-F4F6-D542-9D75-D9B5DD8A902B}" destId="{924A2608-CD98-874E-81AB-A4C226967D36}" srcOrd="0" destOrd="0" presId="urn:microsoft.com/office/officeart/2005/8/layout/cycle8"/>
    <dgm:cxn modelId="{162AADD9-B7A1-544C-8D0E-35CAAB07CC0A}" type="presParOf" srcId="{AEBDADFD-F4F6-D542-9D75-D9B5DD8A902B}" destId="{E0CBFC73-FD12-CF44-946A-B99B07AB8160}" srcOrd="1" destOrd="0" presId="urn:microsoft.com/office/officeart/2005/8/layout/cycle8"/>
    <dgm:cxn modelId="{CFFF4C30-AE0B-3A4D-A9A1-C782130E9A3B}" type="presParOf" srcId="{AEBDADFD-F4F6-D542-9D75-D9B5DD8A902B}" destId="{C6FF8855-BA91-9944-8E75-73C5CFD688EB}" srcOrd="2" destOrd="0" presId="urn:microsoft.com/office/officeart/2005/8/layout/cycle8"/>
    <dgm:cxn modelId="{19467334-1093-6A4C-A53D-7FF07D7E4806}" type="presParOf" srcId="{AEBDADFD-F4F6-D542-9D75-D9B5DD8A902B}" destId="{166C2999-829E-4540-966D-7BA352A574EB}" srcOrd="3" destOrd="0" presId="urn:microsoft.com/office/officeart/2005/8/layout/cycle8"/>
    <dgm:cxn modelId="{B6BBD56F-D628-E740-9A3C-2ACEDBE87D27}" type="presParOf" srcId="{AEBDADFD-F4F6-D542-9D75-D9B5DD8A902B}" destId="{16C7DE8C-6D92-8D40-B684-6B180E5DE020}" srcOrd="4" destOrd="0" presId="urn:microsoft.com/office/officeart/2005/8/layout/cycle8"/>
    <dgm:cxn modelId="{235621EE-6B52-214E-BC6F-7EDF47323CFD}" type="presParOf" srcId="{AEBDADFD-F4F6-D542-9D75-D9B5DD8A902B}" destId="{BBC5A0C5-990F-A04F-A34E-17D0F4D9C558}" srcOrd="5" destOrd="0" presId="urn:microsoft.com/office/officeart/2005/8/layout/cycle8"/>
    <dgm:cxn modelId="{0CDA46D0-0884-484D-BF98-AB4721D39DCC}" type="presParOf" srcId="{AEBDADFD-F4F6-D542-9D75-D9B5DD8A902B}" destId="{2C2B31A9-39A0-364D-A9A8-7D5C543D555F}" srcOrd="6" destOrd="0" presId="urn:microsoft.com/office/officeart/2005/8/layout/cycle8"/>
    <dgm:cxn modelId="{403CAF50-3924-6747-A1FD-E73786F726A1}" type="presParOf" srcId="{AEBDADFD-F4F6-D542-9D75-D9B5DD8A902B}" destId="{20767591-1A5C-EE4A-A7DD-AC633B04DEEE}" srcOrd="7" destOrd="0" presId="urn:microsoft.com/office/officeart/2005/8/layout/cycle8"/>
    <dgm:cxn modelId="{DE5BADC1-1C71-8440-8ED5-645290968CD1}" type="presParOf" srcId="{AEBDADFD-F4F6-D542-9D75-D9B5DD8A902B}" destId="{E3ABDFA2-CCF2-1748-BF13-D6F9E5A71E2D}" srcOrd="8" destOrd="0" presId="urn:microsoft.com/office/officeart/2005/8/layout/cycle8"/>
    <dgm:cxn modelId="{1F7A1785-AE04-654A-AF64-5FC3AB04347C}" type="presParOf" srcId="{AEBDADFD-F4F6-D542-9D75-D9B5DD8A902B}" destId="{99E40E3B-8970-3342-8DDF-FC4EA54D12F1}" srcOrd="9" destOrd="0" presId="urn:microsoft.com/office/officeart/2005/8/layout/cycle8"/>
    <dgm:cxn modelId="{45D71CAA-B2DA-C540-BBD2-C4B49FA96819}" type="presParOf" srcId="{AEBDADFD-F4F6-D542-9D75-D9B5DD8A902B}" destId="{40DFA604-0E5E-C34F-BC90-88883F58DD03}" srcOrd="10" destOrd="0" presId="urn:microsoft.com/office/officeart/2005/8/layout/cycle8"/>
    <dgm:cxn modelId="{B91619A0-558C-E044-A4BB-F8418A311547}" type="presParOf" srcId="{AEBDADFD-F4F6-D542-9D75-D9B5DD8A902B}" destId="{E571A41D-14F7-1047-9DC8-F3E264F7A509}" srcOrd="11" destOrd="0" presId="urn:microsoft.com/office/officeart/2005/8/layout/cycle8"/>
    <dgm:cxn modelId="{A5A203CE-DCE2-4041-81DE-197D0565EC2E}" type="presParOf" srcId="{AEBDADFD-F4F6-D542-9D75-D9B5DD8A902B}" destId="{43C3B1FE-EEA9-8943-BE8F-EC6C0FE23DBB}" srcOrd="12" destOrd="0" presId="urn:microsoft.com/office/officeart/2005/8/layout/cycle8"/>
    <dgm:cxn modelId="{291F09D5-0E17-3541-9D31-D2ED52D87A8A}" type="presParOf" srcId="{AEBDADFD-F4F6-D542-9D75-D9B5DD8A902B}" destId="{3F2BB1B3-1713-734A-BC52-8923C567CB68}" srcOrd="13" destOrd="0" presId="urn:microsoft.com/office/officeart/2005/8/layout/cycle8"/>
    <dgm:cxn modelId="{269FCFE5-CE53-6D44-AD91-6DF6EA6E3CEE}" type="presParOf" srcId="{AEBDADFD-F4F6-D542-9D75-D9B5DD8A902B}" destId="{9A1F74D8-6F92-3B4F-ACE0-E3EB8A4DE240}"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630CD-D435-9448-91D4-6941F0DBB81B}" type="doc">
      <dgm:prSet loTypeId="urn:microsoft.com/office/officeart/2005/8/layout/cycle8" loCatId="list" qsTypeId="urn:microsoft.com/office/officeart/2005/8/quickstyle/simple1" qsCatId="simple" csTypeId="urn:microsoft.com/office/officeart/2005/8/colors/accent3_2" csCatId="accent3"/>
      <dgm:spPr/>
      <dgm:t>
        <a:bodyPr/>
        <a:lstStyle/>
        <a:p>
          <a:endParaRPr lang="en-US"/>
        </a:p>
      </dgm:t>
    </dgm:pt>
    <dgm:pt modelId="{2D5B4637-9351-BF4B-8DE2-E5869463CAD6}">
      <dgm:prSet/>
      <dgm:spPr/>
      <dgm:t>
        <a:bodyPr/>
        <a:lstStyle/>
        <a:p>
          <a:r>
            <a:rPr lang="en-US" b="0"/>
            <a:t>Resource</a:t>
          </a:r>
          <a:endParaRPr lang="en-US"/>
        </a:p>
      </dgm:t>
    </dgm:pt>
    <dgm:pt modelId="{3E28D2DE-F957-8649-8285-4BA1AD860B9C}" type="parTrans" cxnId="{7B1F3CB0-592D-6943-8C23-E929B595C291}">
      <dgm:prSet/>
      <dgm:spPr/>
      <dgm:t>
        <a:bodyPr/>
        <a:lstStyle/>
        <a:p>
          <a:endParaRPr lang="en-US"/>
        </a:p>
      </dgm:t>
    </dgm:pt>
    <dgm:pt modelId="{03465239-710A-834B-8267-8057F191D013}" type="sibTrans" cxnId="{7B1F3CB0-592D-6943-8C23-E929B595C291}">
      <dgm:prSet/>
      <dgm:spPr/>
      <dgm:t>
        <a:bodyPr/>
        <a:lstStyle/>
        <a:p>
          <a:endParaRPr lang="en-US"/>
        </a:p>
      </dgm:t>
    </dgm:pt>
    <dgm:pt modelId="{78E2D669-8BD6-7C4F-B83E-639B1081D35F}">
      <dgm:prSet/>
      <dgm:spPr/>
      <dgm:t>
        <a:bodyPr/>
        <a:lstStyle/>
        <a:p>
          <a:r>
            <a:rPr lang="en-US" b="0"/>
            <a:t>Coach</a:t>
          </a:r>
          <a:endParaRPr lang="en-US"/>
        </a:p>
      </dgm:t>
    </dgm:pt>
    <dgm:pt modelId="{CD7352DD-CD7B-6241-9697-6B812FD5D00E}" type="parTrans" cxnId="{1E530068-A41C-6C4D-BED0-407DBBC4221C}">
      <dgm:prSet/>
      <dgm:spPr/>
      <dgm:t>
        <a:bodyPr/>
        <a:lstStyle/>
        <a:p>
          <a:endParaRPr lang="en-US"/>
        </a:p>
      </dgm:t>
    </dgm:pt>
    <dgm:pt modelId="{C1542813-9B2C-F94C-994F-A77EF8D4535D}" type="sibTrans" cxnId="{1E530068-A41C-6C4D-BED0-407DBBC4221C}">
      <dgm:prSet/>
      <dgm:spPr/>
      <dgm:t>
        <a:bodyPr/>
        <a:lstStyle/>
        <a:p>
          <a:endParaRPr lang="en-US"/>
        </a:p>
      </dgm:t>
    </dgm:pt>
    <dgm:pt modelId="{D17D260D-30F9-524F-890C-5EC5672EE1B2}">
      <dgm:prSet/>
      <dgm:spPr/>
      <dgm:t>
        <a:bodyPr/>
        <a:lstStyle/>
        <a:p>
          <a:r>
            <a:rPr lang="en-US" b="0"/>
            <a:t>Sounding Board</a:t>
          </a:r>
          <a:endParaRPr lang="en-US"/>
        </a:p>
      </dgm:t>
    </dgm:pt>
    <dgm:pt modelId="{2F546C58-FFB1-5E4F-AF9A-899C66365D75}" type="parTrans" cxnId="{3E35EDE6-CA35-BE46-AD2D-153CE265A433}">
      <dgm:prSet/>
      <dgm:spPr/>
      <dgm:t>
        <a:bodyPr/>
        <a:lstStyle/>
        <a:p>
          <a:endParaRPr lang="en-US"/>
        </a:p>
      </dgm:t>
    </dgm:pt>
    <dgm:pt modelId="{BFA2D9ED-45AD-824D-AEE2-EDFED316EC23}" type="sibTrans" cxnId="{3E35EDE6-CA35-BE46-AD2D-153CE265A433}">
      <dgm:prSet/>
      <dgm:spPr/>
      <dgm:t>
        <a:bodyPr/>
        <a:lstStyle/>
        <a:p>
          <a:endParaRPr lang="en-US"/>
        </a:p>
      </dgm:t>
    </dgm:pt>
    <dgm:pt modelId="{BFE12189-E03B-FD4E-810C-C25680D8F430}" type="pres">
      <dgm:prSet presAssocID="{878630CD-D435-9448-91D4-6941F0DBB81B}" presName="compositeShape" presStyleCnt="0">
        <dgm:presLayoutVars>
          <dgm:chMax val="7"/>
          <dgm:dir/>
          <dgm:resizeHandles val="exact"/>
        </dgm:presLayoutVars>
      </dgm:prSet>
      <dgm:spPr/>
    </dgm:pt>
    <dgm:pt modelId="{455FA4C8-FFEB-BB44-9FFE-88F902DC0E1A}" type="pres">
      <dgm:prSet presAssocID="{878630CD-D435-9448-91D4-6941F0DBB81B}" presName="wedge1" presStyleLbl="node1" presStyleIdx="0" presStyleCnt="3"/>
      <dgm:spPr/>
    </dgm:pt>
    <dgm:pt modelId="{B93F3855-B10B-134B-AE02-FB7C44F105E8}" type="pres">
      <dgm:prSet presAssocID="{878630CD-D435-9448-91D4-6941F0DBB81B}" presName="dummy1a" presStyleCnt="0"/>
      <dgm:spPr/>
    </dgm:pt>
    <dgm:pt modelId="{056FE605-B2FD-AB47-B41C-1C8F25B09407}" type="pres">
      <dgm:prSet presAssocID="{878630CD-D435-9448-91D4-6941F0DBB81B}" presName="dummy1b" presStyleCnt="0"/>
      <dgm:spPr/>
    </dgm:pt>
    <dgm:pt modelId="{8F89E660-C3F3-BB4F-8CF4-545CCE87E547}" type="pres">
      <dgm:prSet presAssocID="{878630CD-D435-9448-91D4-6941F0DBB81B}" presName="wedge1Tx" presStyleLbl="node1" presStyleIdx="0" presStyleCnt="3">
        <dgm:presLayoutVars>
          <dgm:chMax val="0"/>
          <dgm:chPref val="0"/>
          <dgm:bulletEnabled val="1"/>
        </dgm:presLayoutVars>
      </dgm:prSet>
      <dgm:spPr/>
    </dgm:pt>
    <dgm:pt modelId="{ECB8CD17-3451-DE40-9DA5-C78828F7951D}" type="pres">
      <dgm:prSet presAssocID="{878630CD-D435-9448-91D4-6941F0DBB81B}" presName="wedge2" presStyleLbl="node1" presStyleIdx="1" presStyleCnt="3"/>
      <dgm:spPr/>
    </dgm:pt>
    <dgm:pt modelId="{A55A48B3-20C4-8245-8219-CC1C3CEA29ED}" type="pres">
      <dgm:prSet presAssocID="{878630CD-D435-9448-91D4-6941F0DBB81B}" presName="dummy2a" presStyleCnt="0"/>
      <dgm:spPr/>
    </dgm:pt>
    <dgm:pt modelId="{12FA9F90-E0CA-5841-9B6C-D1E09A9ABC1D}" type="pres">
      <dgm:prSet presAssocID="{878630CD-D435-9448-91D4-6941F0DBB81B}" presName="dummy2b" presStyleCnt="0"/>
      <dgm:spPr/>
    </dgm:pt>
    <dgm:pt modelId="{F6A419CD-C3D8-8D4B-BA7F-C7372DA5A6FC}" type="pres">
      <dgm:prSet presAssocID="{878630CD-D435-9448-91D4-6941F0DBB81B}" presName="wedge2Tx" presStyleLbl="node1" presStyleIdx="1" presStyleCnt="3">
        <dgm:presLayoutVars>
          <dgm:chMax val="0"/>
          <dgm:chPref val="0"/>
          <dgm:bulletEnabled val="1"/>
        </dgm:presLayoutVars>
      </dgm:prSet>
      <dgm:spPr/>
    </dgm:pt>
    <dgm:pt modelId="{5368BC69-9EED-C14C-A4D4-0310406D60F1}" type="pres">
      <dgm:prSet presAssocID="{878630CD-D435-9448-91D4-6941F0DBB81B}" presName="wedge3" presStyleLbl="node1" presStyleIdx="2" presStyleCnt="3"/>
      <dgm:spPr/>
    </dgm:pt>
    <dgm:pt modelId="{B93F390F-4076-2A49-9349-B257F396C0A5}" type="pres">
      <dgm:prSet presAssocID="{878630CD-D435-9448-91D4-6941F0DBB81B}" presName="dummy3a" presStyleCnt="0"/>
      <dgm:spPr/>
    </dgm:pt>
    <dgm:pt modelId="{FAE76BCD-05FF-3143-A44F-F5DDB019861D}" type="pres">
      <dgm:prSet presAssocID="{878630CD-D435-9448-91D4-6941F0DBB81B}" presName="dummy3b" presStyleCnt="0"/>
      <dgm:spPr/>
    </dgm:pt>
    <dgm:pt modelId="{BDB2711A-147E-D842-9070-24A70D922689}" type="pres">
      <dgm:prSet presAssocID="{878630CD-D435-9448-91D4-6941F0DBB81B}" presName="wedge3Tx" presStyleLbl="node1" presStyleIdx="2" presStyleCnt="3">
        <dgm:presLayoutVars>
          <dgm:chMax val="0"/>
          <dgm:chPref val="0"/>
          <dgm:bulletEnabled val="1"/>
        </dgm:presLayoutVars>
      </dgm:prSet>
      <dgm:spPr/>
    </dgm:pt>
    <dgm:pt modelId="{A3075CEE-CEE0-3548-9966-922C0BFC787F}" type="pres">
      <dgm:prSet presAssocID="{03465239-710A-834B-8267-8057F191D013}" presName="arrowWedge1" presStyleLbl="fgSibTrans2D1" presStyleIdx="0" presStyleCnt="3"/>
      <dgm:spPr/>
    </dgm:pt>
    <dgm:pt modelId="{41535D54-EB79-4C47-8D97-AFF3E6DD8D79}" type="pres">
      <dgm:prSet presAssocID="{C1542813-9B2C-F94C-994F-A77EF8D4535D}" presName="arrowWedge2" presStyleLbl="fgSibTrans2D1" presStyleIdx="1" presStyleCnt="3"/>
      <dgm:spPr/>
    </dgm:pt>
    <dgm:pt modelId="{C80D369D-1ADE-604D-8B18-812DC4DA3ED0}" type="pres">
      <dgm:prSet presAssocID="{BFA2D9ED-45AD-824D-AEE2-EDFED316EC23}" presName="arrowWedge3" presStyleLbl="fgSibTrans2D1" presStyleIdx="2" presStyleCnt="3"/>
      <dgm:spPr/>
    </dgm:pt>
  </dgm:ptLst>
  <dgm:cxnLst>
    <dgm:cxn modelId="{69322F11-FF50-4846-81F7-344BBC55E02E}" type="presOf" srcId="{2D5B4637-9351-BF4B-8DE2-E5869463CAD6}" destId="{455FA4C8-FFEB-BB44-9FFE-88F902DC0E1A}" srcOrd="0" destOrd="0" presId="urn:microsoft.com/office/officeart/2005/8/layout/cycle8"/>
    <dgm:cxn modelId="{9411482E-0BB5-4F49-97C9-7B813E645DF2}" type="presOf" srcId="{878630CD-D435-9448-91D4-6941F0DBB81B}" destId="{BFE12189-E03B-FD4E-810C-C25680D8F430}" srcOrd="0" destOrd="0" presId="urn:microsoft.com/office/officeart/2005/8/layout/cycle8"/>
    <dgm:cxn modelId="{7071C852-73D7-1B44-AE6E-794AA864BBB6}" type="presOf" srcId="{78E2D669-8BD6-7C4F-B83E-639B1081D35F}" destId="{ECB8CD17-3451-DE40-9DA5-C78828F7951D}" srcOrd="0" destOrd="0" presId="urn:microsoft.com/office/officeart/2005/8/layout/cycle8"/>
    <dgm:cxn modelId="{1E530068-A41C-6C4D-BED0-407DBBC4221C}" srcId="{878630CD-D435-9448-91D4-6941F0DBB81B}" destId="{78E2D669-8BD6-7C4F-B83E-639B1081D35F}" srcOrd="1" destOrd="0" parTransId="{CD7352DD-CD7B-6241-9697-6B812FD5D00E}" sibTransId="{C1542813-9B2C-F94C-994F-A77EF8D4535D}"/>
    <dgm:cxn modelId="{A011B87A-DC21-7948-9F9E-AA98FAE0B257}" type="presOf" srcId="{D17D260D-30F9-524F-890C-5EC5672EE1B2}" destId="{5368BC69-9EED-C14C-A4D4-0310406D60F1}" srcOrd="0" destOrd="0" presId="urn:microsoft.com/office/officeart/2005/8/layout/cycle8"/>
    <dgm:cxn modelId="{A0863896-E44B-624C-BDEC-F205E87067B7}" type="presOf" srcId="{D17D260D-30F9-524F-890C-5EC5672EE1B2}" destId="{BDB2711A-147E-D842-9070-24A70D922689}" srcOrd="1" destOrd="0" presId="urn:microsoft.com/office/officeart/2005/8/layout/cycle8"/>
    <dgm:cxn modelId="{7B1F3CB0-592D-6943-8C23-E929B595C291}" srcId="{878630CD-D435-9448-91D4-6941F0DBB81B}" destId="{2D5B4637-9351-BF4B-8DE2-E5869463CAD6}" srcOrd="0" destOrd="0" parTransId="{3E28D2DE-F957-8649-8285-4BA1AD860B9C}" sibTransId="{03465239-710A-834B-8267-8057F191D013}"/>
    <dgm:cxn modelId="{3E35EDE6-CA35-BE46-AD2D-153CE265A433}" srcId="{878630CD-D435-9448-91D4-6941F0DBB81B}" destId="{D17D260D-30F9-524F-890C-5EC5672EE1B2}" srcOrd="2" destOrd="0" parTransId="{2F546C58-FFB1-5E4F-AF9A-899C66365D75}" sibTransId="{BFA2D9ED-45AD-824D-AEE2-EDFED316EC23}"/>
    <dgm:cxn modelId="{C96345F5-7309-FF41-BD19-2EAC6CA3E15D}" type="presOf" srcId="{2D5B4637-9351-BF4B-8DE2-E5869463CAD6}" destId="{8F89E660-C3F3-BB4F-8CF4-545CCE87E547}" srcOrd="1" destOrd="0" presId="urn:microsoft.com/office/officeart/2005/8/layout/cycle8"/>
    <dgm:cxn modelId="{E29F5EFA-E2C2-FE41-9146-06626A881ACC}" type="presOf" srcId="{78E2D669-8BD6-7C4F-B83E-639B1081D35F}" destId="{F6A419CD-C3D8-8D4B-BA7F-C7372DA5A6FC}" srcOrd="1" destOrd="0" presId="urn:microsoft.com/office/officeart/2005/8/layout/cycle8"/>
    <dgm:cxn modelId="{0C0769E7-19D9-8747-9E26-E061FCCAB05E}" type="presParOf" srcId="{BFE12189-E03B-FD4E-810C-C25680D8F430}" destId="{455FA4C8-FFEB-BB44-9FFE-88F902DC0E1A}" srcOrd="0" destOrd="0" presId="urn:microsoft.com/office/officeart/2005/8/layout/cycle8"/>
    <dgm:cxn modelId="{627410C2-85FE-6949-8516-368BF3C272A8}" type="presParOf" srcId="{BFE12189-E03B-FD4E-810C-C25680D8F430}" destId="{B93F3855-B10B-134B-AE02-FB7C44F105E8}" srcOrd="1" destOrd="0" presId="urn:microsoft.com/office/officeart/2005/8/layout/cycle8"/>
    <dgm:cxn modelId="{38DC61D3-E977-F444-A868-F236C5F1FD10}" type="presParOf" srcId="{BFE12189-E03B-FD4E-810C-C25680D8F430}" destId="{056FE605-B2FD-AB47-B41C-1C8F25B09407}" srcOrd="2" destOrd="0" presId="urn:microsoft.com/office/officeart/2005/8/layout/cycle8"/>
    <dgm:cxn modelId="{B338FD74-76AF-7748-AB49-BC0BDD1C15B2}" type="presParOf" srcId="{BFE12189-E03B-FD4E-810C-C25680D8F430}" destId="{8F89E660-C3F3-BB4F-8CF4-545CCE87E547}" srcOrd="3" destOrd="0" presId="urn:microsoft.com/office/officeart/2005/8/layout/cycle8"/>
    <dgm:cxn modelId="{71940639-DAD6-F647-8BFF-BAF4BE0770D2}" type="presParOf" srcId="{BFE12189-E03B-FD4E-810C-C25680D8F430}" destId="{ECB8CD17-3451-DE40-9DA5-C78828F7951D}" srcOrd="4" destOrd="0" presId="urn:microsoft.com/office/officeart/2005/8/layout/cycle8"/>
    <dgm:cxn modelId="{F020E895-41FC-1E49-91B8-2AA372FF6A74}" type="presParOf" srcId="{BFE12189-E03B-FD4E-810C-C25680D8F430}" destId="{A55A48B3-20C4-8245-8219-CC1C3CEA29ED}" srcOrd="5" destOrd="0" presId="urn:microsoft.com/office/officeart/2005/8/layout/cycle8"/>
    <dgm:cxn modelId="{79FFE03F-9DAC-D34E-93DF-52B872923E2F}" type="presParOf" srcId="{BFE12189-E03B-FD4E-810C-C25680D8F430}" destId="{12FA9F90-E0CA-5841-9B6C-D1E09A9ABC1D}" srcOrd="6" destOrd="0" presId="urn:microsoft.com/office/officeart/2005/8/layout/cycle8"/>
    <dgm:cxn modelId="{B22B7CBF-230F-CF48-8F26-313EE70A0B15}" type="presParOf" srcId="{BFE12189-E03B-FD4E-810C-C25680D8F430}" destId="{F6A419CD-C3D8-8D4B-BA7F-C7372DA5A6FC}" srcOrd="7" destOrd="0" presId="urn:microsoft.com/office/officeart/2005/8/layout/cycle8"/>
    <dgm:cxn modelId="{0AC958C9-552F-CC4A-B48B-019BDC48571E}" type="presParOf" srcId="{BFE12189-E03B-FD4E-810C-C25680D8F430}" destId="{5368BC69-9EED-C14C-A4D4-0310406D60F1}" srcOrd="8" destOrd="0" presId="urn:microsoft.com/office/officeart/2005/8/layout/cycle8"/>
    <dgm:cxn modelId="{7771FE30-4801-CA4E-B86D-2C331953DE25}" type="presParOf" srcId="{BFE12189-E03B-FD4E-810C-C25680D8F430}" destId="{B93F390F-4076-2A49-9349-B257F396C0A5}" srcOrd="9" destOrd="0" presId="urn:microsoft.com/office/officeart/2005/8/layout/cycle8"/>
    <dgm:cxn modelId="{2EEBAE1C-1144-1345-81D0-F753BFADE43D}" type="presParOf" srcId="{BFE12189-E03B-FD4E-810C-C25680D8F430}" destId="{FAE76BCD-05FF-3143-A44F-F5DDB019861D}" srcOrd="10" destOrd="0" presId="urn:microsoft.com/office/officeart/2005/8/layout/cycle8"/>
    <dgm:cxn modelId="{246CE540-0389-F242-B9C6-692F85F668F8}" type="presParOf" srcId="{BFE12189-E03B-FD4E-810C-C25680D8F430}" destId="{BDB2711A-147E-D842-9070-24A70D922689}" srcOrd="11" destOrd="0" presId="urn:microsoft.com/office/officeart/2005/8/layout/cycle8"/>
    <dgm:cxn modelId="{E03A9CDA-4E36-2743-9C57-C244BFCE170B}" type="presParOf" srcId="{BFE12189-E03B-FD4E-810C-C25680D8F430}" destId="{A3075CEE-CEE0-3548-9966-922C0BFC787F}" srcOrd="12" destOrd="0" presId="urn:microsoft.com/office/officeart/2005/8/layout/cycle8"/>
    <dgm:cxn modelId="{02681719-F946-004E-925A-E81D95C54F39}" type="presParOf" srcId="{BFE12189-E03B-FD4E-810C-C25680D8F430}" destId="{41535D54-EB79-4C47-8D97-AFF3E6DD8D79}" srcOrd="13" destOrd="0" presId="urn:microsoft.com/office/officeart/2005/8/layout/cycle8"/>
    <dgm:cxn modelId="{F2A5829D-0CDB-9249-8C5C-07B2F40D2B8F}" type="presParOf" srcId="{BFE12189-E03B-FD4E-810C-C25680D8F430}" destId="{C80D369D-1ADE-604D-8B18-812DC4DA3ED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B9B5AF-6256-8D45-B536-7E442B93BB5F}" type="doc">
      <dgm:prSet loTypeId="urn:microsoft.com/office/officeart/2005/8/layout/cycle8" loCatId="list" qsTypeId="urn:microsoft.com/office/officeart/2005/8/quickstyle/simple1" qsCatId="simple" csTypeId="urn:microsoft.com/office/officeart/2005/8/colors/accent3_2" csCatId="accent3"/>
      <dgm:spPr/>
      <dgm:t>
        <a:bodyPr/>
        <a:lstStyle/>
        <a:p>
          <a:endParaRPr lang="en-US"/>
        </a:p>
      </dgm:t>
    </dgm:pt>
    <dgm:pt modelId="{7922369B-318F-2E4B-96DF-7932B0F9B201}">
      <dgm:prSet/>
      <dgm:spPr/>
      <dgm:t>
        <a:bodyPr/>
        <a:lstStyle/>
        <a:p>
          <a:r>
            <a:rPr lang="en-US" b="0"/>
            <a:t>Inquirer</a:t>
          </a:r>
          <a:endParaRPr lang="en-US"/>
        </a:p>
      </dgm:t>
    </dgm:pt>
    <dgm:pt modelId="{07EBF81F-30FC-3543-819C-E5CA544A708B}" type="parTrans" cxnId="{10B22DEF-1933-6245-9FBD-F68959494EA1}">
      <dgm:prSet/>
      <dgm:spPr/>
      <dgm:t>
        <a:bodyPr/>
        <a:lstStyle/>
        <a:p>
          <a:endParaRPr lang="en-US"/>
        </a:p>
      </dgm:t>
    </dgm:pt>
    <dgm:pt modelId="{43CA3E0E-6D26-1148-88C2-390BE59D5A82}" type="sibTrans" cxnId="{10B22DEF-1933-6245-9FBD-F68959494EA1}">
      <dgm:prSet/>
      <dgm:spPr/>
      <dgm:t>
        <a:bodyPr/>
        <a:lstStyle/>
        <a:p>
          <a:endParaRPr lang="en-US"/>
        </a:p>
      </dgm:t>
    </dgm:pt>
    <dgm:pt modelId="{5D6B85C3-E088-1847-BD04-16E70816A6AA}">
      <dgm:prSet/>
      <dgm:spPr/>
      <dgm:t>
        <a:bodyPr/>
        <a:lstStyle/>
        <a:p>
          <a:r>
            <a:rPr lang="en-US" b="0"/>
            <a:t>Writer</a:t>
          </a:r>
          <a:endParaRPr lang="en-US"/>
        </a:p>
      </dgm:t>
    </dgm:pt>
    <dgm:pt modelId="{1C9E3CDF-A387-4344-9326-79462A45C642}" type="parTrans" cxnId="{A7CD1CE1-C0C4-324D-9CAE-819C58A38290}">
      <dgm:prSet/>
      <dgm:spPr/>
      <dgm:t>
        <a:bodyPr/>
        <a:lstStyle/>
        <a:p>
          <a:endParaRPr lang="en-US"/>
        </a:p>
      </dgm:t>
    </dgm:pt>
    <dgm:pt modelId="{868923D8-E3EE-EB43-AE67-5EBBD86B5422}" type="sibTrans" cxnId="{A7CD1CE1-C0C4-324D-9CAE-819C58A38290}">
      <dgm:prSet/>
      <dgm:spPr/>
      <dgm:t>
        <a:bodyPr/>
        <a:lstStyle/>
        <a:p>
          <a:endParaRPr lang="en-US"/>
        </a:p>
      </dgm:t>
    </dgm:pt>
    <dgm:pt modelId="{661E2377-38A0-3746-A17F-F1896FD559B1}">
      <dgm:prSet/>
      <dgm:spPr/>
      <dgm:t>
        <a:bodyPr/>
        <a:lstStyle/>
        <a:p>
          <a:r>
            <a:rPr lang="en-US" b="0"/>
            <a:t>Idea-Generator</a:t>
          </a:r>
          <a:endParaRPr lang="en-US"/>
        </a:p>
      </dgm:t>
    </dgm:pt>
    <dgm:pt modelId="{F6C30CCF-6DAD-3243-8373-41C998241361}" type="parTrans" cxnId="{2704AFA1-36F8-2F4B-A595-CF903502AED3}">
      <dgm:prSet/>
      <dgm:spPr/>
      <dgm:t>
        <a:bodyPr/>
        <a:lstStyle/>
        <a:p>
          <a:endParaRPr lang="en-US"/>
        </a:p>
      </dgm:t>
    </dgm:pt>
    <dgm:pt modelId="{6858F569-CFE6-D641-98E4-0941CC70A581}" type="sibTrans" cxnId="{2704AFA1-36F8-2F4B-A595-CF903502AED3}">
      <dgm:prSet/>
      <dgm:spPr/>
      <dgm:t>
        <a:bodyPr/>
        <a:lstStyle/>
        <a:p>
          <a:endParaRPr lang="en-US"/>
        </a:p>
      </dgm:t>
    </dgm:pt>
    <dgm:pt modelId="{E7F6C5B7-262C-A446-B379-490AD646706E}" type="pres">
      <dgm:prSet presAssocID="{BBB9B5AF-6256-8D45-B536-7E442B93BB5F}" presName="compositeShape" presStyleCnt="0">
        <dgm:presLayoutVars>
          <dgm:chMax val="7"/>
          <dgm:dir/>
          <dgm:resizeHandles val="exact"/>
        </dgm:presLayoutVars>
      </dgm:prSet>
      <dgm:spPr/>
    </dgm:pt>
    <dgm:pt modelId="{A7770B98-82C9-3644-9518-94E6437703D5}" type="pres">
      <dgm:prSet presAssocID="{BBB9B5AF-6256-8D45-B536-7E442B93BB5F}" presName="wedge1" presStyleLbl="node1" presStyleIdx="0" presStyleCnt="3"/>
      <dgm:spPr/>
    </dgm:pt>
    <dgm:pt modelId="{9E897FBE-7B76-6145-A15A-6A97938B052A}" type="pres">
      <dgm:prSet presAssocID="{BBB9B5AF-6256-8D45-B536-7E442B93BB5F}" presName="dummy1a" presStyleCnt="0"/>
      <dgm:spPr/>
    </dgm:pt>
    <dgm:pt modelId="{D16076EF-9BE1-B442-8217-52177A530AEA}" type="pres">
      <dgm:prSet presAssocID="{BBB9B5AF-6256-8D45-B536-7E442B93BB5F}" presName="dummy1b" presStyleCnt="0"/>
      <dgm:spPr/>
    </dgm:pt>
    <dgm:pt modelId="{F3EA764A-90BC-844F-8827-246637113BBC}" type="pres">
      <dgm:prSet presAssocID="{BBB9B5AF-6256-8D45-B536-7E442B93BB5F}" presName="wedge1Tx" presStyleLbl="node1" presStyleIdx="0" presStyleCnt="3">
        <dgm:presLayoutVars>
          <dgm:chMax val="0"/>
          <dgm:chPref val="0"/>
          <dgm:bulletEnabled val="1"/>
        </dgm:presLayoutVars>
      </dgm:prSet>
      <dgm:spPr/>
    </dgm:pt>
    <dgm:pt modelId="{BE9056F7-31AE-BD48-A156-5AFB83CE4E5F}" type="pres">
      <dgm:prSet presAssocID="{BBB9B5AF-6256-8D45-B536-7E442B93BB5F}" presName="wedge2" presStyleLbl="node1" presStyleIdx="1" presStyleCnt="3"/>
      <dgm:spPr/>
    </dgm:pt>
    <dgm:pt modelId="{4BF1D011-1EB9-374F-9C0D-72F09FB56531}" type="pres">
      <dgm:prSet presAssocID="{BBB9B5AF-6256-8D45-B536-7E442B93BB5F}" presName="dummy2a" presStyleCnt="0"/>
      <dgm:spPr/>
    </dgm:pt>
    <dgm:pt modelId="{E6DD76AB-EA91-A14D-9223-F70B06E156C0}" type="pres">
      <dgm:prSet presAssocID="{BBB9B5AF-6256-8D45-B536-7E442B93BB5F}" presName="dummy2b" presStyleCnt="0"/>
      <dgm:spPr/>
    </dgm:pt>
    <dgm:pt modelId="{BF815CF3-2BBC-D448-9D97-C690B8E4717F}" type="pres">
      <dgm:prSet presAssocID="{BBB9B5AF-6256-8D45-B536-7E442B93BB5F}" presName="wedge2Tx" presStyleLbl="node1" presStyleIdx="1" presStyleCnt="3">
        <dgm:presLayoutVars>
          <dgm:chMax val="0"/>
          <dgm:chPref val="0"/>
          <dgm:bulletEnabled val="1"/>
        </dgm:presLayoutVars>
      </dgm:prSet>
      <dgm:spPr/>
    </dgm:pt>
    <dgm:pt modelId="{2FD67A6B-6898-3B40-8832-26418EA14A93}" type="pres">
      <dgm:prSet presAssocID="{BBB9B5AF-6256-8D45-B536-7E442B93BB5F}" presName="wedge3" presStyleLbl="node1" presStyleIdx="2" presStyleCnt="3"/>
      <dgm:spPr/>
    </dgm:pt>
    <dgm:pt modelId="{B425954C-C77F-FA47-81D2-15BD74FAE633}" type="pres">
      <dgm:prSet presAssocID="{BBB9B5AF-6256-8D45-B536-7E442B93BB5F}" presName="dummy3a" presStyleCnt="0"/>
      <dgm:spPr/>
    </dgm:pt>
    <dgm:pt modelId="{2E056891-40DA-E840-8702-B533DFB25183}" type="pres">
      <dgm:prSet presAssocID="{BBB9B5AF-6256-8D45-B536-7E442B93BB5F}" presName="dummy3b" presStyleCnt="0"/>
      <dgm:spPr/>
    </dgm:pt>
    <dgm:pt modelId="{5065B6A7-AA05-C34F-B8B8-6DB6F6B07328}" type="pres">
      <dgm:prSet presAssocID="{BBB9B5AF-6256-8D45-B536-7E442B93BB5F}" presName="wedge3Tx" presStyleLbl="node1" presStyleIdx="2" presStyleCnt="3">
        <dgm:presLayoutVars>
          <dgm:chMax val="0"/>
          <dgm:chPref val="0"/>
          <dgm:bulletEnabled val="1"/>
        </dgm:presLayoutVars>
      </dgm:prSet>
      <dgm:spPr/>
    </dgm:pt>
    <dgm:pt modelId="{2FC9ED3E-D91F-B44C-B502-6CF5A5140D5D}" type="pres">
      <dgm:prSet presAssocID="{43CA3E0E-6D26-1148-88C2-390BE59D5A82}" presName="arrowWedge1" presStyleLbl="fgSibTrans2D1" presStyleIdx="0" presStyleCnt="3"/>
      <dgm:spPr/>
    </dgm:pt>
    <dgm:pt modelId="{999746DC-D970-5A44-ACD0-834CCA373AA2}" type="pres">
      <dgm:prSet presAssocID="{868923D8-E3EE-EB43-AE67-5EBBD86B5422}" presName="arrowWedge2" presStyleLbl="fgSibTrans2D1" presStyleIdx="1" presStyleCnt="3"/>
      <dgm:spPr/>
    </dgm:pt>
    <dgm:pt modelId="{E907D1FE-61F6-3245-93BB-0BF936F56A0E}" type="pres">
      <dgm:prSet presAssocID="{6858F569-CFE6-D641-98E4-0941CC70A581}" presName="arrowWedge3" presStyleLbl="fgSibTrans2D1" presStyleIdx="2" presStyleCnt="3"/>
      <dgm:spPr/>
    </dgm:pt>
  </dgm:ptLst>
  <dgm:cxnLst>
    <dgm:cxn modelId="{C01F4E3B-6035-2A4C-99C4-4F8AA68C7F2E}" type="presOf" srcId="{7922369B-318F-2E4B-96DF-7932B0F9B201}" destId="{F3EA764A-90BC-844F-8827-246637113BBC}" srcOrd="1" destOrd="0" presId="urn:microsoft.com/office/officeart/2005/8/layout/cycle8"/>
    <dgm:cxn modelId="{17ACD83C-EAE9-A749-A598-D41102FA4219}" type="presOf" srcId="{BBB9B5AF-6256-8D45-B536-7E442B93BB5F}" destId="{E7F6C5B7-262C-A446-B379-490AD646706E}" srcOrd="0" destOrd="0" presId="urn:microsoft.com/office/officeart/2005/8/layout/cycle8"/>
    <dgm:cxn modelId="{9A8DC762-2123-394C-8918-566EE4B166D6}" type="presOf" srcId="{661E2377-38A0-3746-A17F-F1896FD559B1}" destId="{5065B6A7-AA05-C34F-B8B8-6DB6F6B07328}" srcOrd="1" destOrd="0" presId="urn:microsoft.com/office/officeart/2005/8/layout/cycle8"/>
    <dgm:cxn modelId="{2704AFA1-36F8-2F4B-A595-CF903502AED3}" srcId="{BBB9B5AF-6256-8D45-B536-7E442B93BB5F}" destId="{661E2377-38A0-3746-A17F-F1896FD559B1}" srcOrd="2" destOrd="0" parTransId="{F6C30CCF-6DAD-3243-8373-41C998241361}" sibTransId="{6858F569-CFE6-D641-98E4-0941CC70A581}"/>
    <dgm:cxn modelId="{5DF5F7A6-8BA0-4743-AFFF-DE3BD68FF488}" type="presOf" srcId="{661E2377-38A0-3746-A17F-F1896FD559B1}" destId="{2FD67A6B-6898-3B40-8832-26418EA14A93}" srcOrd="0" destOrd="0" presId="urn:microsoft.com/office/officeart/2005/8/layout/cycle8"/>
    <dgm:cxn modelId="{9133FBAB-4D82-0842-9BF8-A9F59236D37E}" type="presOf" srcId="{5D6B85C3-E088-1847-BD04-16E70816A6AA}" destId="{BF815CF3-2BBC-D448-9D97-C690B8E4717F}" srcOrd="1" destOrd="0" presId="urn:microsoft.com/office/officeart/2005/8/layout/cycle8"/>
    <dgm:cxn modelId="{58AE83B5-7E35-D646-9192-DC0DF2A9D11F}" type="presOf" srcId="{5D6B85C3-E088-1847-BD04-16E70816A6AA}" destId="{BE9056F7-31AE-BD48-A156-5AFB83CE4E5F}" srcOrd="0" destOrd="0" presId="urn:microsoft.com/office/officeart/2005/8/layout/cycle8"/>
    <dgm:cxn modelId="{A7CD1CE1-C0C4-324D-9CAE-819C58A38290}" srcId="{BBB9B5AF-6256-8D45-B536-7E442B93BB5F}" destId="{5D6B85C3-E088-1847-BD04-16E70816A6AA}" srcOrd="1" destOrd="0" parTransId="{1C9E3CDF-A387-4344-9326-79462A45C642}" sibTransId="{868923D8-E3EE-EB43-AE67-5EBBD86B5422}"/>
    <dgm:cxn modelId="{3AEE05E5-EC6D-4045-970A-96B621D6064A}" type="presOf" srcId="{7922369B-318F-2E4B-96DF-7932B0F9B201}" destId="{A7770B98-82C9-3644-9518-94E6437703D5}" srcOrd="0" destOrd="0" presId="urn:microsoft.com/office/officeart/2005/8/layout/cycle8"/>
    <dgm:cxn modelId="{10B22DEF-1933-6245-9FBD-F68959494EA1}" srcId="{BBB9B5AF-6256-8D45-B536-7E442B93BB5F}" destId="{7922369B-318F-2E4B-96DF-7932B0F9B201}" srcOrd="0" destOrd="0" parTransId="{07EBF81F-30FC-3543-819C-E5CA544A708B}" sibTransId="{43CA3E0E-6D26-1148-88C2-390BE59D5A82}"/>
    <dgm:cxn modelId="{750609BD-CE16-5244-AD54-7D6047680812}" type="presParOf" srcId="{E7F6C5B7-262C-A446-B379-490AD646706E}" destId="{A7770B98-82C9-3644-9518-94E6437703D5}" srcOrd="0" destOrd="0" presId="urn:microsoft.com/office/officeart/2005/8/layout/cycle8"/>
    <dgm:cxn modelId="{9B0C25A0-59DD-2242-970F-EAC9C3D93DCE}" type="presParOf" srcId="{E7F6C5B7-262C-A446-B379-490AD646706E}" destId="{9E897FBE-7B76-6145-A15A-6A97938B052A}" srcOrd="1" destOrd="0" presId="urn:microsoft.com/office/officeart/2005/8/layout/cycle8"/>
    <dgm:cxn modelId="{06E81390-4207-344B-9C9A-599D43DF061B}" type="presParOf" srcId="{E7F6C5B7-262C-A446-B379-490AD646706E}" destId="{D16076EF-9BE1-B442-8217-52177A530AEA}" srcOrd="2" destOrd="0" presId="urn:microsoft.com/office/officeart/2005/8/layout/cycle8"/>
    <dgm:cxn modelId="{FDF991D5-4EE4-4448-A381-A1C9B0765AFE}" type="presParOf" srcId="{E7F6C5B7-262C-A446-B379-490AD646706E}" destId="{F3EA764A-90BC-844F-8827-246637113BBC}" srcOrd="3" destOrd="0" presId="urn:microsoft.com/office/officeart/2005/8/layout/cycle8"/>
    <dgm:cxn modelId="{E90B203F-DD9E-B043-8177-FD1183C57DB8}" type="presParOf" srcId="{E7F6C5B7-262C-A446-B379-490AD646706E}" destId="{BE9056F7-31AE-BD48-A156-5AFB83CE4E5F}" srcOrd="4" destOrd="0" presId="urn:microsoft.com/office/officeart/2005/8/layout/cycle8"/>
    <dgm:cxn modelId="{70C7AA88-95AD-D44C-87E2-A1AA409904E5}" type="presParOf" srcId="{E7F6C5B7-262C-A446-B379-490AD646706E}" destId="{4BF1D011-1EB9-374F-9C0D-72F09FB56531}" srcOrd="5" destOrd="0" presId="urn:microsoft.com/office/officeart/2005/8/layout/cycle8"/>
    <dgm:cxn modelId="{B53A5A8F-B9BA-F741-8852-CB156782DB99}" type="presParOf" srcId="{E7F6C5B7-262C-A446-B379-490AD646706E}" destId="{E6DD76AB-EA91-A14D-9223-F70B06E156C0}" srcOrd="6" destOrd="0" presId="urn:microsoft.com/office/officeart/2005/8/layout/cycle8"/>
    <dgm:cxn modelId="{8B9353D2-5968-7144-9495-520200965D96}" type="presParOf" srcId="{E7F6C5B7-262C-A446-B379-490AD646706E}" destId="{BF815CF3-2BBC-D448-9D97-C690B8E4717F}" srcOrd="7" destOrd="0" presId="urn:microsoft.com/office/officeart/2005/8/layout/cycle8"/>
    <dgm:cxn modelId="{F6FBBE32-807C-2548-88CB-717C692177F8}" type="presParOf" srcId="{E7F6C5B7-262C-A446-B379-490AD646706E}" destId="{2FD67A6B-6898-3B40-8832-26418EA14A93}" srcOrd="8" destOrd="0" presId="urn:microsoft.com/office/officeart/2005/8/layout/cycle8"/>
    <dgm:cxn modelId="{75008C09-A5C3-994A-9DB6-5B66259E9DE0}" type="presParOf" srcId="{E7F6C5B7-262C-A446-B379-490AD646706E}" destId="{B425954C-C77F-FA47-81D2-15BD74FAE633}" srcOrd="9" destOrd="0" presId="urn:microsoft.com/office/officeart/2005/8/layout/cycle8"/>
    <dgm:cxn modelId="{650C70DB-8EC8-1E4F-BC7F-744B842D2768}" type="presParOf" srcId="{E7F6C5B7-262C-A446-B379-490AD646706E}" destId="{2E056891-40DA-E840-8702-B533DFB25183}" srcOrd="10" destOrd="0" presId="urn:microsoft.com/office/officeart/2005/8/layout/cycle8"/>
    <dgm:cxn modelId="{55255C93-307B-5E4B-9F28-DE4D9BBFF449}" type="presParOf" srcId="{E7F6C5B7-262C-A446-B379-490AD646706E}" destId="{5065B6A7-AA05-C34F-B8B8-6DB6F6B07328}" srcOrd="11" destOrd="0" presId="urn:microsoft.com/office/officeart/2005/8/layout/cycle8"/>
    <dgm:cxn modelId="{D2197BE4-3640-3746-AA14-F40C8FF07531}" type="presParOf" srcId="{E7F6C5B7-262C-A446-B379-490AD646706E}" destId="{2FC9ED3E-D91F-B44C-B502-6CF5A5140D5D}" srcOrd="12" destOrd="0" presId="urn:microsoft.com/office/officeart/2005/8/layout/cycle8"/>
    <dgm:cxn modelId="{5991A2FF-C67E-6C46-980F-792575AC980C}" type="presParOf" srcId="{E7F6C5B7-262C-A446-B379-490AD646706E}" destId="{999746DC-D970-5A44-ACD0-834CCA373AA2}" srcOrd="13" destOrd="0" presId="urn:microsoft.com/office/officeart/2005/8/layout/cycle8"/>
    <dgm:cxn modelId="{5586CAE7-ECD5-2646-9FC4-60D279ACC9E6}" type="presParOf" srcId="{E7F6C5B7-262C-A446-B379-490AD646706E}" destId="{E907D1FE-61F6-3245-93BB-0BF936F56A0E}"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3D0E-ECE4-3149-A67B-A80A8512956C}">
      <dsp:nvSpPr>
        <dsp:cNvPr id="0" name=""/>
        <dsp:cNvSpPr/>
      </dsp:nvSpPr>
      <dsp:spPr>
        <a:xfrm>
          <a:off x="504171" y="240929"/>
          <a:ext cx="3113551" cy="3113551"/>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Authority Figure</a:t>
          </a:r>
          <a:endParaRPr lang="en-US" sz="1700" kern="1200" dirty="0"/>
        </a:p>
      </dsp:txBody>
      <dsp:txXfrm>
        <a:off x="2145086" y="900705"/>
        <a:ext cx="1111982" cy="926652"/>
      </dsp:txXfrm>
    </dsp:sp>
    <dsp:sp modelId="{A229CEA1-0EDE-354B-98D1-8EAA95B76E66}">
      <dsp:nvSpPr>
        <dsp:cNvPr id="0" name=""/>
        <dsp:cNvSpPr/>
      </dsp:nvSpPr>
      <dsp:spPr>
        <a:xfrm>
          <a:off x="440046" y="352127"/>
          <a:ext cx="3113551" cy="3113551"/>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a:t>Lecturer</a:t>
          </a:r>
          <a:endParaRPr lang="en-US" sz="1700" kern="1200"/>
        </a:p>
      </dsp:txBody>
      <dsp:txXfrm>
        <a:off x="1181368" y="2372229"/>
        <a:ext cx="1667974" cy="815453"/>
      </dsp:txXfrm>
    </dsp:sp>
    <dsp:sp modelId="{6EE61B9C-5822-AC4C-833F-E5BD403EF4C1}">
      <dsp:nvSpPr>
        <dsp:cNvPr id="0" name=""/>
        <dsp:cNvSpPr/>
      </dsp:nvSpPr>
      <dsp:spPr>
        <a:xfrm>
          <a:off x="375922" y="240929"/>
          <a:ext cx="3113551" cy="3113551"/>
        </a:xfrm>
        <a:prstGeom prst="pie">
          <a:avLst>
            <a:gd name="adj1" fmla="val 90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Discussion Moderator</a:t>
          </a:r>
          <a:endParaRPr lang="en-US" sz="1700" kern="1200" dirty="0"/>
        </a:p>
      </dsp:txBody>
      <dsp:txXfrm>
        <a:off x="736575" y="900705"/>
        <a:ext cx="1111982" cy="926652"/>
      </dsp:txXfrm>
    </dsp:sp>
    <dsp:sp modelId="{24977D69-9239-0B43-A99C-B1D0718A1317}">
      <dsp:nvSpPr>
        <dsp:cNvPr id="0" name=""/>
        <dsp:cNvSpPr/>
      </dsp:nvSpPr>
      <dsp:spPr>
        <a:xfrm>
          <a:off x="311684" y="48185"/>
          <a:ext cx="3499038" cy="3499038"/>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207DFB-D5F8-A040-92F5-1CCB350F791E}">
      <dsp:nvSpPr>
        <dsp:cNvPr id="0" name=""/>
        <dsp:cNvSpPr/>
      </dsp:nvSpPr>
      <dsp:spPr>
        <a:xfrm>
          <a:off x="247303" y="159187"/>
          <a:ext cx="3499038" cy="3499038"/>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059E3-144E-374C-B080-607641D18380}">
      <dsp:nvSpPr>
        <dsp:cNvPr id="0" name=""/>
        <dsp:cNvSpPr/>
      </dsp:nvSpPr>
      <dsp:spPr>
        <a:xfrm>
          <a:off x="182921" y="48185"/>
          <a:ext cx="3499038" cy="3499038"/>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2608-CD98-874E-81AB-A4C226967D36}">
      <dsp:nvSpPr>
        <dsp:cNvPr id="0" name=""/>
        <dsp:cNvSpPr/>
      </dsp:nvSpPr>
      <dsp:spPr>
        <a:xfrm>
          <a:off x="483033" y="244085"/>
          <a:ext cx="3154329" cy="3154329"/>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t>Note-Taker</a:t>
          </a:r>
          <a:endParaRPr lang="en-US" sz="1700" kern="1200" dirty="0"/>
        </a:p>
      </dsp:txBody>
      <dsp:txXfrm>
        <a:off x="2145440" y="912502"/>
        <a:ext cx="1126546" cy="938788"/>
      </dsp:txXfrm>
    </dsp:sp>
    <dsp:sp modelId="{16C7DE8C-6D92-8D40-B684-6B180E5DE020}">
      <dsp:nvSpPr>
        <dsp:cNvPr id="0" name=""/>
        <dsp:cNvSpPr/>
      </dsp:nvSpPr>
      <dsp:spPr>
        <a:xfrm>
          <a:off x="418069" y="356739"/>
          <a:ext cx="3154329" cy="3154329"/>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a:t>“Sponge”</a:t>
          </a:r>
          <a:endParaRPr lang="en-US" sz="1700" kern="1200"/>
        </a:p>
      </dsp:txBody>
      <dsp:txXfrm>
        <a:off x="1169100" y="2403298"/>
        <a:ext cx="1689819" cy="826133"/>
      </dsp:txXfrm>
    </dsp:sp>
    <dsp:sp modelId="{E3ABDFA2-CCF2-1748-BF13-D6F9E5A71E2D}">
      <dsp:nvSpPr>
        <dsp:cNvPr id="0" name=""/>
        <dsp:cNvSpPr/>
      </dsp:nvSpPr>
      <dsp:spPr>
        <a:xfrm>
          <a:off x="353105" y="244085"/>
          <a:ext cx="3154329" cy="3154329"/>
        </a:xfrm>
        <a:prstGeom prst="pie">
          <a:avLst>
            <a:gd name="adj1" fmla="val 90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baseline="0"/>
            <a:t>Discussion Participant</a:t>
          </a:r>
          <a:endParaRPr lang="en-US" sz="1700" kern="1200"/>
        </a:p>
      </dsp:txBody>
      <dsp:txXfrm>
        <a:off x="718481" y="912502"/>
        <a:ext cx="1126546" cy="938788"/>
      </dsp:txXfrm>
    </dsp:sp>
    <dsp:sp modelId="{43C3B1FE-EEA9-8943-BE8F-EC6C0FE23DBB}">
      <dsp:nvSpPr>
        <dsp:cNvPr id="0" name=""/>
        <dsp:cNvSpPr/>
      </dsp:nvSpPr>
      <dsp:spPr>
        <a:xfrm>
          <a:off x="288025" y="48816"/>
          <a:ext cx="3544865" cy="3544865"/>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2BB1B3-1713-734A-BC52-8923C567CB68}">
      <dsp:nvSpPr>
        <dsp:cNvPr id="0" name=""/>
        <dsp:cNvSpPr/>
      </dsp:nvSpPr>
      <dsp:spPr>
        <a:xfrm>
          <a:off x="222801" y="161272"/>
          <a:ext cx="3544865" cy="3544865"/>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F74D8-6F92-3B4F-ACE0-E3EB8A4DE240}">
      <dsp:nvSpPr>
        <dsp:cNvPr id="0" name=""/>
        <dsp:cNvSpPr/>
      </dsp:nvSpPr>
      <dsp:spPr>
        <a:xfrm>
          <a:off x="157576" y="48816"/>
          <a:ext cx="3544865" cy="3544865"/>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A4C8-FFEB-BB44-9FFE-88F902DC0E1A}">
      <dsp:nvSpPr>
        <dsp:cNvPr id="0" name=""/>
        <dsp:cNvSpPr/>
      </dsp:nvSpPr>
      <dsp:spPr>
        <a:xfrm>
          <a:off x="368406" y="404553"/>
          <a:ext cx="3180486" cy="318048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Resource</a:t>
          </a:r>
          <a:endParaRPr lang="en-US" sz="2000" kern="1200"/>
        </a:p>
      </dsp:txBody>
      <dsp:txXfrm>
        <a:off x="2044598" y="1078513"/>
        <a:ext cx="1135888" cy="946573"/>
      </dsp:txXfrm>
    </dsp:sp>
    <dsp:sp modelId="{ECB8CD17-3451-DE40-9DA5-C78828F7951D}">
      <dsp:nvSpPr>
        <dsp:cNvPr id="0" name=""/>
        <dsp:cNvSpPr/>
      </dsp:nvSpPr>
      <dsp:spPr>
        <a:xfrm>
          <a:off x="302903" y="518141"/>
          <a:ext cx="3180486" cy="3180486"/>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Coach</a:t>
          </a:r>
          <a:endParaRPr lang="en-US" sz="2000" kern="1200"/>
        </a:p>
      </dsp:txBody>
      <dsp:txXfrm>
        <a:off x="1060162" y="2581672"/>
        <a:ext cx="1703832" cy="832984"/>
      </dsp:txXfrm>
    </dsp:sp>
    <dsp:sp modelId="{5368BC69-9EED-C14C-A4D4-0310406D60F1}">
      <dsp:nvSpPr>
        <dsp:cNvPr id="0" name=""/>
        <dsp:cNvSpPr/>
      </dsp:nvSpPr>
      <dsp:spPr>
        <a:xfrm>
          <a:off x="237400" y="404553"/>
          <a:ext cx="3180486" cy="3180486"/>
        </a:xfrm>
        <a:prstGeom prst="pie">
          <a:avLst>
            <a:gd name="adj1" fmla="val 90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t>Sounding Board</a:t>
          </a:r>
          <a:endParaRPr lang="en-US" sz="2000" kern="1200"/>
        </a:p>
      </dsp:txBody>
      <dsp:txXfrm>
        <a:off x="605807" y="1078513"/>
        <a:ext cx="1135888" cy="946573"/>
      </dsp:txXfrm>
    </dsp:sp>
    <dsp:sp modelId="{A3075CEE-CEE0-3548-9966-922C0BFC787F}">
      <dsp:nvSpPr>
        <dsp:cNvPr id="0" name=""/>
        <dsp:cNvSpPr/>
      </dsp:nvSpPr>
      <dsp:spPr>
        <a:xfrm>
          <a:off x="171781" y="207665"/>
          <a:ext cx="3574261" cy="3574261"/>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35D54-EB79-4C47-8D97-AFF3E6DD8D79}">
      <dsp:nvSpPr>
        <dsp:cNvPr id="0" name=""/>
        <dsp:cNvSpPr/>
      </dsp:nvSpPr>
      <dsp:spPr>
        <a:xfrm>
          <a:off x="106016" y="321053"/>
          <a:ext cx="3574261" cy="3574261"/>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0D369D-1ADE-604D-8B18-812DC4DA3ED0}">
      <dsp:nvSpPr>
        <dsp:cNvPr id="0" name=""/>
        <dsp:cNvSpPr/>
      </dsp:nvSpPr>
      <dsp:spPr>
        <a:xfrm>
          <a:off x="40250" y="207665"/>
          <a:ext cx="3574261" cy="3574261"/>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70B98-82C9-3644-9518-94E6437703D5}">
      <dsp:nvSpPr>
        <dsp:cNvPr id="0" name=""/>
        <dsp:cNvSpPr/>
      </dsp:nvSpPr>
      <dsp:spPr>
        <a:xfrm>
          <a:off x="368406" y="404553"/>
          <a:ext cx="3180486" cy="318048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a:t>Inquirer</a:t>
          </a:r>
          <a:endParaRPr lang="en-US" sz="1900" kern="1200"/>
        </a:p>
      </dsp:txBody>
      <dsp:txXfrm>
        <a:off x="2044598" y="1078513"/>
        <a:ext cx="1135888" cy="946573"/>
      </dsp:txXfrm>
    </dsp:sp>
    <dsp:sp modelId="{BE9056F7-31AE-BD48-A156-5AFB83CE4E5F}">
      <dsp:nvSpPr>
        <dsp:cNvPr id="0" name=""/>
        <dsp:cNvSpPr/>
      </dsp:nvSpPr>
      <dsp:spPr>
        <a:xfrm>
          <a:off x="302903" y="518141"/>
          <a:ext cx="3180486" cy="3180486"/>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a:t>Writer</a:t>
          </a:r>
          <a:endParaRPr lang="en-US" sz="1900" kern="1200"/>
        </a:p>
      </dsp:txBody>
      <dsp:txXfrm>
        <a:off x="1060162" y="2581672"/>
        <a:ext cx="1703832" cy="832984"/>
      </dsp:txXfrm>
    </dsp:sp>
    <dsp:sp modelId="{2FD67A6B-6898-3B40-8832-26418EA14A93}">
      <dsp:nvSpPr>
        <dsp:cNvPr id="0" name=""/>
        <dsp:cNvSpPr/>
      </dsp:nvSpPr>
      <dsp:spPr>
        <a:xfrm>
          <a:off x="237400" y="404553"/>
          <a:ext cx="3180486" cy="3180486"/>
        </a:xfrm>
        <a:prstGeom prst="pie">
          <a:avLst>
            <a:gd name="adj1" fmla="val 90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0" kern="1200"/>
            <a:t>Idea-Generator</a:t>
          </a:r>
          <a:endParaRPr lang="en-US" sz="1900" kern="1200"/>
        </a:p>
      </dsp:txBody>
      <dsp:txXfrm>
        <a:off x="605807" y="1078513"/>
        <a:ext cx="1135888" cy="946573"/>
      </dsp:txXfrm>
    </dsp:sp>
    <dsp:sp modelId="{2FC9ED3E-D91F-B44C-B502-6CF5A5140D5D}">
      <dsp:nvSpPr>
        <dsp:cNvPr id="0" name=""/>
        <dsp:cNvSpPr/>
      </dsp:nvSpPr>
      <dsp:spPr>
        <a:xfrm>
          <a:off x="171781" y="207665"/>
          <a:ext cx="3574261" cy="3574261"/>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9746DC-D970-5A44-ACD0-834CCA373AA2}">
      <dsp:nvSpPr>
        <dsp:cNvPr id="0" name=""/>
        <dsp:cNvSpPr/>
      </dsp:nvSpPr>
      <dsp:spPr>
        <a:xfrm>
          <a:off x="106016" y="321053"/>
          <a:ext cx="3574261" cy="3574261"/>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7D1FE-61F6-3245-93BB-0BF936F56A0E}">
      <dsp:nvSpPr>
        <dsp:cNvPr id="0" name=""/>
        <dsp:cNvSpPr/>
      </dsp:nvSpPr>
      <dsp:spPr>
        <a:xfrm>
          <a:off x="40250" y="207665"/>
          <a:ext cx="3574261" cy="3574261"/>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90BEA-E1A4-F146-913A-C9F608524B2E}" type="datetimeFigureOut">
              <a:rPr lang="en-US" smtClean="0"/>
              <a:t>4/7/21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8860B-0105-A549-9BE6-99E746E741F0}" type="slidenum">
              <a:rPr lang="en-US" smtClean="0"/>
              <a:t>‹#›</a:t>
            </a:fld>
            <a:endParaRPr lang="en-US"/>
          </a:p>
        </p:txBody>
      </p:sp>
    </p:spTree>
    <p:extLst>
      <p:ext uri="{BB962C8B-B14F-4D97-AF65-F5344CB8AC3E}">
        <p14:creationId xmlns:p14="http://schemas.microsoft.com/office/powerpoint/2010/main" val="405384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AA629B5-D5C1-CC4E-AA14-4453E59FD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124DAB9-C313-DB4F-8B24-131A70EDFF21}" type="slidenum">
              <a:rPr lang="en-US" altLang="en-US" sz="1200"/>
              <a:pPr/>
              <a:t>1</a:t>
            </a:fld>
            <a:endParaRPr lang="en-US" altLang="en-US" sz="1200"/>
          </a:p>
        </p:txBody>
      </p:sp>
      <p:sp>
        <p:nvSpPr>
          <p:cNvPr id="18435" name="Rectangle 2">
            <a:extLst>
              <a:ext uri="{FF2B5EF4-FFF2-40B4-BE49-F238E27FC236}">
                <a16:creationId xmlns:a16="http://schemas.microsoft.com/office/drawing/2014/main" id="{15A6BAC7-0628-744F-84EF-88C4EA2AB9C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798D630-AE07-9446-8C4C-0F684B4116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dirty="0">
                <a:latin typeface="Arial" panose="020B0604020202020204" pitchFamily="34" charset="0"/>
                <a:ea typeface="ＭＳ Ｐゴシック" panose="020B0600070205080204" pitchFamily="34" charset="-128"/>
              </a:rPr>
              <a:t>Rationale: </a:t>
            </a:r>
            <a:r>
              <a:rPr lang="en-US" altLang="en-US" sz="1000" dirty="0">
                <a:latin typeface="Arial" panose="020B0604020202020204" pitchFamily="34" charset="0"/>
                <a:ea typeface="ＭＳ Ｐゴシック" panose="020B0600070205080204" pitchFamily="34" charset="-128"/>
              </a:rPr>
              <a:t>This presentation addresses methods of conferencing one-on-one with students outside the classroom.  This presentation can aid any instructor who wishes to meet with their students to discuss writing, regardless of discipline.  It is also ideal for ENGL 106 mentors who would like to discuss the conferencing component of ENGL 106 with their first-year mentees.    </a:t>
            </a:r>
          </a:p>
          <a:p>
            <a:pPr eaLnBrk="1" hangingPunct="1"/>
            <a:endParaRPr lang="en-US" altLang="en-US" sz="1000" dirty="0">
              <a:latin typeface="Arial" panose="020B0604020202020204" pitchFamily="34" charset="0"/>
              <a:ea typeface="ＭＳ Ｐゴシック" panose="020B0600070205080204" pitchFamily="34" charset="-128"/>
            </a:endParaRPr>
          </a:p>
          <a:p>
            <a:pPr eaLnBrk="1" hangingPunct="1"/>
            <a:r>
              <a:rPr lang="en-US" altLang="en-US" sz="1000" dirty="0">
                <a:latin typeface="Arial" panose="020B0604020202020204" pitchFamily="34" charset="0"/>
                <a:ea typeface="ＭＳ Ｐゴシック" panose="020B0600070205080204" pitchFamily="34" charset="-128"/>
              </a:rPr>
              <a:t>The next 13 slides will cover the differences between the classroom setting and the individual student conference, present the roles of both teacher and student within these contexts, and offer methods of structuring successful writing conferences.  It will also offer some general tips for interacting with students during an individual writing  conference.  Additional resources are suggested at the end.</a:t>
            </a:r>
          </a:p>
          <a:p>
            <a:pPr eaLnBrk="1" hangingPunct="1"/>
            <a:endParaRPr lang="en-US" altLang="en-US" sz="1000" dirty="0">
              <a:latin typeface="Arial" panose="020B0604020202020204" pitchFamily="34" charset="0"/>
              <a:ea typeface="ＭＳ Ｐゴシック" panose="020B0600070205080204" pitchFamily="34" charset="-128"/>
            </a:endParaRPr>
          </a:p>
          <a:p>
            <a:pPr eaLnBrk="1" hangingPunct="1"/>
            <a:r>
              <a:rPr lang="en-US" altLang="en-US" sz="1000" b="1" dirty="0">
                <a:latin typeface="Arial" panose="020B0604020202020204" pitchFamily="34" charset="0"/>
                <a:ea typeface="ＭＳ Ｐゴシック" panose="020B0600070205080204" pitchFamily="34" charset="-128"/>
              </a:rPr>
              <a:t>Directions:</a:t>
            </a:r>
            <a:r>
              <a:rPr lang="en-US" altLang="en-US" sz="1000" dirty="0">
                <a:latin typeface="Arial" panose="020B0604020202020204" pitchFamily="34" charset="0"/>
                <a:ea typeface="ＭＳ Ｐゴシック" panose="020B0600070205080204" pitchFamily="34" charset="-128"/>
              </a:rPr>
              <a:t> Each slide is activated by a single mouse click, unless otherwise noted in bold at the bottom of each notes page</a:t>
            </a:r>
          </a:p>
          <a:p>
            <a:pPr eaLnBrk="1" hangingPunct="1"/>
            <a:endParaRPr lang="en-US" altLang="en-US" sz="1000" dirty="0">
              <a:latin typeface="Arial" panose="020B0604020202020204" pitchFamily="34" charset="0"/>
              <a:ea typeface="ＭＳ Ｐゴシック" panose="020B0600070205080204" pitchFamily="34" charset="-128"/>
            </a:endParaRPr>
          </a:p>
          <a:p>
            <a:pPr eaLnBrk="1" hangingPunct="1"/>
            <a:r>
              <a:rPr lang="en-US" altLang="en-US" sz="1000" dirty="0">
                <a:latin typeface="Arial" panose="020B0604020202020204" pitchFamily="34" charset="0"/>
                <a:ea typeface="ＭＳ Ｐゴシック" panose="020B0600070205080204" pitchFamily="34" charset="-128"/>
              </a:rPr>
              <a:t>Writer and Designer: Dana </a:t>
            </a:r>
            <a:r>
              <a:rPr lang="en-US" altLang="en-US" sz="1000" dirty="0" err="1">
                <a:latin typeface="Arial" panose="020B0604020202020204" pitchFamily="34" charset="0"/>
                <a:ea typeface="ＭＳ Ｐゴシック" panose="020B0600070205080204" pitchFamily="34" charset="-128"/>
              </a:rPr>
              <a:t>Bisignani</a:t>
            </a:r>
            <a:r>
              <a:rPr lang="en-US" altLang="en-US" sz="1000" dirty="0">
                <a:latin typeface="Arial" panose="020B0604020202020204" pitchFamily="34" charset="0"/>
                <a:ea typeface="ＭＳ Ｐゴシック" panose="020B0600070205080204" pitchFamily="34" charset="-128"/>
              </a:rPr>
              <a:t>, 2007</a:t>
            </a:r>
          </a:p>
          <a:p>
            <a:pPr eaLnBrk="1" hangingPunct="1"/>
            <a:r>
              <a:rPr lang="en-US" altLang="en-US" sz="1000" dirty="0">
                <a:latin typeface="Arial" panose="020B0604020202020204" pitchFamily="34" charset="0"/>
                <a:ea typeface="ＭＳ Ｐゴシック" panose="020B0600070205080204" pitchFamily="34" charset="-128"/>
              </a:rPr>
              <a:t>Contributors:  Alan </a:t>
            </a:r>
            <a:r>
              <a:rPr lang="en-US" altLang="en-US" sz="1000" dirty="0" err="1">
                <a:latin typeface="Arial" panose="020B0604020202020204" pitchFamily="34" charset="0"/>
                <a:ea typeface="ＭＳ Ｐゴシック" panose="020B0600070205080204" pitchFamily="34" charset="-128"/>
              </a:rPr>
              <a:t>Brizee</a:t>
            </a:r>
            <a:endParaRPr lang="en-US" altLang="en-US" sz="1000" dirty="0">
              <a:latin typeface="Arial" panose="020B0604020202020204" pitchFamily="34" charset="0"/>
              <a:ea typeface="ＭＳ Ｐゴシック" panose="020B0600070205080204" pitchFamily="34" charset="-128"/>
            </a:endParaRPr>
          </a:p>
          <a:p>
            <a:pPr eaLnBrk="1" hangingPunct="1"/>
            <a:r>
              <a:rPr lang="en-US" altLang="en-US" sz="1000" dirty="0">
                <a:latin typeface="Arial" panose="020B0604020202020204" pitchFamily="34" charset="0"/>
                <a:ea typeface="ＭＳ Ｐゴシック" panose="020B0600070205080204" pitchFamily="34" charset="-128"/>
              </a:rPr>
              <a:t>Revising Author: Dana </a:t>
            </a:r>
            <a:r>
              <a:rPr lang="en-US" altLang="en-US" sz="1000" dirty="0" err="1">
                <a:latin typeface="Arial" panose="020B0604020202020204" pitchFamily="34" charset="0"/>
                <a:ea typeface="ＭＳ Ｐゴシック" panose="020B0600070205080204" pitchFamily="34" charset="-128"/>
              </a:rPr>
              <a:t>Bisignani</a:t>
            </a:r>
            <a:r>
              <a:rPr lang="en-US" altLang="en-US" sz="1000" dirty="0">
                <a:latin typeface="Arial" panose="020B0604020202020204" pitchFamily="34" charset="0"/>
                <a:ea typeface="ＭＳ Ｐゴシック" panose="020B0600070205080204" pitchFamily="34" charset="-128"/>
              </a:rPr>
              <a:t>, 2008</a:t>
            </a:r>
          </a:p>
          <a:p>
            <a:pPr eaLnBrk="1" hangingPunct="1"/>
            <a:r>
              <a:rPr lang="en-US" altLang="en-US" sz="1000" dirty="0">
                <a:latin typeface="Arial" panose="020B0604020202020204" pitchFamily="34" charset="0"/>
                <a:ea typeface="ＭＳ Ｐゴシック" panose="020B0600070205080204" pitchFamily="34" charset="-128"/>
              </a:rPr>
              <a:t>Developed with resources courtesy of the Purdue University Writing Lab</a:t>
            </a:r>
          </a:p>
          <a:p>
            <a:pPr eaLnBrk="1" hangingPunct="1"/>
            <a:r>
              <a:rPr lang="en-US" altLang="en-US" sz="1000" dirty="0">
                <a:latin typeface="Arial" panose="020B0604020202020204" pitchFamily="34" charset="0"/>
                <a:ea typeface="ＭＳ Ｐゴシック" panose="020B0600070205080204" pitchFamily="34" charset="-128"/>
              </a:rPr>
              <a:t>Grant funding courtesy of the Multimedia Instructional Development Center at Purdue University</a:t>
            </a: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 Copyright Purdue University, 2008</a:t>
            </a:r>
          </a:p>
        </p:txBody>
      </p:sp>
    </p:spTree>
    <p:extLst>
      <p:ext uri="{BB962C8B-B14F-4D97-AF65-F5344CB8AC3E}">
        <p14:creationId xmlns:p14="http://schemas.microsoft.com/office/powerpoint/2010/main" val="127249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Younger students, in particular, may still be used to having the teacher simply tell them what to do, and it may take them a while to get used to the idea of conferencing.  Again, having a specific text at hand on which to focus will help this process.  Ask questions: encourage the students to discover and further explore his/her own ideas.  Look closely at a section of a paper or a draft and discuss revision.  However, let the student remain in control of the ideas in the paper and of the revision process.  One way to do this is to let only the student hold the pen/pencil and therefore remain in charge of making all the changes to the text.  If a student seems stuck, model a concept, such as revising sentence structure, for him/her, and then let the student dive in.  </a:t>
            </a:r>
          </a:p>
        </p:txBody>
      </p:sp>
      <p:sp>
        <p:nvSpPr>
          <p:cNvPr id="4" name="Slide Number Placeholder 3"/>
          <p:cNvSpPr>
            <a:spLocks noGrp="1"/>
          </p:cNvSpPr>
          <p:nvPr>
            <p:ph type="sldNum" sz="quarter" idx="5"/>
          </p:nvPr>
        </p:nvSpPr>
        <p:spPr/>
        <p:txBody>
          <a:bodyPr/>
          <a:lstStyle/>
          <a:p>
            <a:fld id="{BC38860B-0105-A549-9BE6-99E746E741F0}" type="slidenum">
              <a:rPr lang="en-US" smtClean="0"/>
              <a:t>10</a:t>
            </a:fld>
            <a:endParaRPr lang="en-US"/>
          </a:p>
        </p:txBody>
      </p:sp>
    </p:spTree>
    <p:extLst>
      <p:ext uri="{BB962C8B-B14F-4D97-AF65-F5344CB8AC3E}">
        <p14:creationId xmlns:p14="http://schemas.microsoft.com/office/powerpoint/2010/main" val="296106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Before time is up, make sure to summarize your comments and quickly review what you and the student discussed.  Does the student have any final questions before they go?  Have they understood everything that was discussed during the conference?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Encourage the student to write down any resources, book titles, or key words discussed before s/he leaves.  This will get them in the practice of taking notes and will also help them stay focused after they leave the conference.</a:t>
            </a:r>
          </a:p>
        </p:txBody>
      </p:sp>
      <p:sp>
        <p:nvSpPr>
          <p:cNvPr id="4" name="Slide Number Placeholder 3"/>
          <p:cNvSpPr>
            <a:spLocks noGrp="1"/>
          </p:cNvSpPr>
          <p:nvPr>
            <p:ph type="sldNum" sz="quarter" idx="5"/>
          </p:nvPr>
        </p:nvSpPr>
        <p:spPr/>
        <p:txBody>
          <a:bodyPr/>
          <a:lstStyle/>
          <a:p>
            <a:fld id="{BC38860B-0105-A549-9BE6-99E746E741F0}" type="slidenum">
              <a:rPr lang="en-US" smtClean="0"/>
              <a:t>11</a:t>
            </a:fld>
            <a:endParaRPr lang="en-US"/>
          </a:p>
        </p:txBody>
      </p:sp>
    </p:spTree>
    <p:extLst>
      <p:ext uri="{BB962C8B-B14F-4D97-AF65-F5344CB8AC3E}">
        <p14:creationId xmlns:p14="http://schemas.microsoft.com/office/powerpoint/2010/main" val="307548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Here are a few final tips to keep in mind to help any writing conference be more successful.  Remember that writing is a collaborative process: acting as a guide will provide scaffolding for students as they explore their own ideas.  Helping a student discover his/her own ideas and methods during this process will make more confident and more independent writers.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Some scaffolding can be useful for a student, but resist simply telling the student what to do and how to do it.  Allowing the student to think through his/her revisions will ensure that the practice, and the skills gained from it, stick.  For example, in a discussion about organization, you might model one topic sentence for a student, but let him/her revise the remaining topic sentences on their own.  Another tactic: provide the student with options for re-organizing the paper, and then let him/her choose one.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Whenever possible, make sure the student leaves the conference with a task or a resource to further explore.  This will help the student continue the work accomplished during the conference on his/her own.</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12</a:t>
            </a:fld>
            <a:endParaRPr lang="en-US"/>
          </a:p>
        </p:txBody>
      </p:sp>
    </p:spTree>
    <p:extLst>
      <p:ext uri="{BB962C8B-B14F-4D97-AF65-F5344CB8AC3E}">
        <p14:creationId xmlns:p14="http://schemas.microsoft.com/office/powerpoint/2010/main" val="309785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In addition to conferencing with their instructors, students can also meet one-on-one with writing consultants in the Writing Lab.  Instructors who would like to learn more about conferencing with their students can also meet with a writing consultant to learn more.  In addition to tutorials, the OWL (Online Writing Lab) offers many other handouts and presentations for both students and instructors about countless aspects of writing, grammar, and research and citation.  Have more questions?  Here are four ways to contact us!  </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13</a:t>
            </a:fld>
            <a:endParaRPr lang="en-US"/>
          </a:p>
        </p:txBody>
      </p:sp>
    </p:spTree>
    <p:extLst>
      <p:ext uri="{BB962C8B-B14F-4D97-AF65-F5344CB8AC3E}">
        <p14:creationId xmlns:p14="http://schemas.microsoft.com/office/powerpoint/2010/main" val="337207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C740AF2-5F39-724B-B32F-884C86A5EE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D0E3A79C-078C-D244-9E69-116C701E9391}" type="slidenum">
              <a:rPr lang="en-US" altLang="en-US" sz="1200"/>
              <a:pPr/>
              <a:t>14</a:t>
            </a:fld>
            <a:endParaRPr lang="en-US" altLang="en-US" sz="1200"/>
          </a:p>
        </p:txBody>
      </p:sp>
      <p:sp>
        <p:nvSpPr>
          <p:cNvPr id="31747" name="Rectangle 2">
            <a:extLst>
              <a:ext uri="{FF2B5EF4-FFF2-40B4-BE49-F238E27FC236}">
                <a16:creationId xmlns:a16="http://schemas.microsoft.com/office/drawing/2014/main" id="{AD31DFCA-6BEB-6141-8D1F-A52E6B0B65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D028E43-C9A7-594A-9A2C-806177C3A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688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This presentation will address the following three points.</a:t>
            </a:r>
          </a:p>
        </p:txBody>
      </p:sp>
      <p:sp>
        <p:nvSpPr>
          <p:cNvPr id="4" name="Slide Number Placeholder 3"/>
          <p:cNvSpPr>
            <a:spLocks noGrp="1"/>
          </p:cNvSpPr>
          <p:nvPr>
            <p:ph type="sldNum" sz="quarter" idx="5"/>
          </p:nvPr>
        </p:nvSpPr>
        <p:spPr/>
        <p:txBody>
          <a:bodyPr/>
          <a:lstStyle/>
          <a:p>
            <a:fld id="{BC38860B-0105-A549-9BE6-99E746E741F0}" type="slidenum">
              <a:rPr lang="en-US" smtClean="0"/>
              <a:t>2</a:t>
            </a:fld>
            <a:endParaRPr lang="en-US"/>
          </a:p>
        </p:txBody>
      </p:sp>
    </p:spTree>
    <p:extLst>
      <p:ext uri="{BB962C8B-B14F-4D97-AF65-F5344CB8AC3E}">
        <p14:creationId xmlns:p14="http://schemas.microsoft.com/office/powerpoint/2010/main" val="298441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The ways in which students learn in the classroom differ from the ways in which they learn in an individual conference with their instructor.  Their experiences in both of these contexts will connect and will ultimately support the development of their ideas and their writing.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Each classroom context will differ slightly depending on the individual instructor, the students, the syllabus being taught, etc.  However, all classrooms will have some attributes in common.  For example, learning in a classroom setting generally takes place in a group; students may interact as a whole group, they may work together in smaller groups, or they may collectively listen to a lecture.  In class, students learn about key concepts, discuss important texts, and are assigned writing projects.  During class discussions, more outgoing students may monopolize conversation.  In this setting, shy students may not seem engaged; however, not all students will feel confident speaking up in a large group.  In most classrooms, the teacher is generally at the center, guiding discussion or lecturing.</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3</a:t>
            </a:fld>
            <a:endParaRPr lang="en-US"/>
          </a:p>
        </p:txBody>
      </p:sp>
    </p:spTree>
    <p:extLst>
      <p:ext uri="{BB962C8B-B14F-4D97-AF65-F5344CB8AC3E}">
        <p14:creationId xmlns:p14="http://schemas.microsoft.com/office/powerpoint/2010/main" val="249645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In the classroom, then, teacher and student roles may break down something like this.  Students generally see the teacher as an authority figure offering information they should “absorb,” and as instructors, we may sometimes see our students as “sponges.”  However, teacher/student roles may be fluid and change depending on the activity at hand.  For example, the teacher may take  less prominent role by guiding discussion, or becoming a moderator, and students will generate ideas and questions by actively listening and responding to each other.</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As instructors, can you think of other roles you perform in the classroom?  Can you think of other roles your students play? </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4</a:t>
            </a:fld>
            <a:endParaRPr lang="en-US"/>
          </a:p>
        </p:txBody>
      </p:sp>
    </p:spTree>
    <p:extLst>
      <p:ext uri="{BB962C8B-B14F-4D97-AF65-F5344CB8AC3E}">
        <p14:creationId xmlns:p14="http://schemas.microsoft.com/office/powerpoint/2010/main" val="262270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When the learning context changes, so do the roles assumed by instructor and student.  In a conference, learning can be individually tailored to each student, and s/he will have an integral role in shaping the conference and the discussion.  Conferences may be more casual, and the instructor should encourage the student to take charge of his/her learning by asking questions and helping to set the agenda.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In conferences, instructors gain the opportunity to check in with students, learn about their individual progress, answer their questions, and reinforce concepts covered in class as students apply them in their writing.  Students who seem shy in the classroom setting may be more comfortable talking at length in a conference setting.  As these students gain confidence in one-on-one situations, they may also develop more confidence to speak up in class discussions.  Because conferences provide the rare opportunity for students to gain feedback on their individual ideas and efforts, it is important that both instructor and student take on different roles that they do in the regular classroom.</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5</a:t>
            </a:fld>
            <a:endParaRPr lang="en-US"/>
          </a:p>
        </p:txBody>
      </p:sp>
    </p:spTree>
    <p:extLst>
      <p:ext uri="{BB962C8B-B14F-4D97-AF65-F5344CB8AC3E}">
        <p14:creationId xmlns:p14="http://schemas.microsoft.com/office/powerpoint/2010/main" val="361715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In a conference, teacher/student roles may look more like this.  Ideally, individual conferences should stress collaboration, and the roles we assume should reflect this.  Rather than primary lecturer, an instructor may wish to be an open resource into which a student can inquire more deeply about his/her own ideas and writing practices.  Assuming the role of a coach allows an instructor to play a less prominent role, offering encouragement and advice, while the student takes the primary role as the author of the text being discussed.  While in the classroom, an instructor may do the majority of the work delivering a lecture, in a conference, the student should be doing the bulk of the work by asking questions, making revisions, and discussing his/her ideas.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How many of you have conferenced with students before?  What role did you assume?  What roles did your students assume?</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6</a:t>
            </a:fld>
            <a:endParaRPr lang="en-US"/>
          </a:p>
        </p:txBody>
      </p:sp>
    </p:spTree>
    <p:extLst>
      <p:ext uri="{BB962C8B-B14F-4D97-AF65-F5344CB8AC3E}">
        <p14:creationId xmlns:p14="http://schemas.microsoft.com/office/powerpoint/2010/main" val="271711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Our roles in the classroom and in individual conferences should work toward the same goal: to make more confident writers and more articulate writers.  Students’ experiences in the writing classroom and their experiences in their conferences with their instructor should build on and reinforce each other.</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7</a:t>
            </a:fld>
            <a:endParaRPr lang="en-US"/>
          </a:p>
        </p:txBody>
      </p:sp>
    </p:spTree>
    <p:extLst>
      <p:ext uri="{BB962C8B-B14F-4D97-AF65-F5344CB8AC3E}">
        <p14:creationId xmlns:p14="http://schemas.microsoft.com/office/powerpoint/2010/main" val="194090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altLang="en-US" dirty="0">
                <a:latin typeface="Arial" panose="020B0604020202020204" pitchFamily="34" charset="0"/>
                <a:ea typeface="ＭＳ Ｐゴシック" panose="020B0600070205080204" pitchFamily="34" charset="-128"/>
              </a:rPr>
              <a:t>Writing conferences with undergraduate students are generally short, and time should be used wisely.  Open the conference by asking how the student is doing.  Conferences are an excellent way to gauge how a student is doing with his/her assignments, but they can also offer opportunities to know students better.  For example, you may learn that a student is having a difficult time with his/her other classes or is struggling with family problems.  Establishing a personal connection with students can help an instructor work more productively with an individual student.  (NOTE: If a student divulges troubling personal problems, express concern, but don’t assume the role of counselor; inform him/her about resources where s/he can get help, like the school’s counseling center.)</a:t>
            </a:r>
          </a:p>
          <a:p>
            <a:pPr eaLnBrk="1" hangingPunct="1">
              <a:lnSpc>
                <a:spcPct val="90000"/>
              </a:lnSpc>
              <a:defRPr/>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defRPr/>
            </a:pPr>
            <a:r>
              <a:rPr lang="en-US" altLang="en-US" dirty="0">
                <a:latin typeface="Arial" panose="020B0604020202020204" pitchFamily="34" charset="0"/>
                <a:ea typeface="ＭＳ Ｐゴシック" panose="020B0600070205080204" pitchFamily="34" charset="-128"/>
              </a:rPr>
              <a:t>Use the first minute or two to establish a plan for the conference.  Decide on the most important issue to tackle (Citation style?  Thesis statement? Etc.).  Conferences are often most productive when you and the student  have a specific text to examine and discuss.  This may be a rough draft or just a list of ideas, or it may be an article assigned in class or instructions for a new project.  This will help keep the conference focused.</a:t>
            </a:r>
          </a:p>
          <a:p>
            <a:pPr eaLnBrk="1" hangingPunct="1">
              <a:lnSpc>
                <a:spcPct val="90000"/>
              </a:lnSpc>
              <a:defRPr/>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defRPr/>
            </a:pPr>
            <a:r>
              <a:rPr lang="en-US" altLang="en-US" dirty="0">
                <a:latin typeface="Arial" panose="020B0604020202020204" pitchFamily="34" charset="0"/>
                <a:ea typeface="ＭＳ Ｐゴシック" panose="020B0600070205080204" pitchFamily="34" charset="-128"/>
              </a:rPr>
              <a:t>Finally, before your time is up, you’ll want to briefly wrap up so the session feels “finished” and the student has a clear understanding of how s/he should progress.</a:t>
            </a:r>
          </a:p>
          <a:p>
            <a:pPr eaLnBrk="1" hangingPunct="1">
              <a:lnSpc>
                <a:spcPct val="90000"/>
              </a:lnSpc>
              <a:defRPr/>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defRPr/>
            </a:pP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8</a:t>
            </a:fld>
            <a:endParaRPr lang="en-US"/>
          </a:p>
        </p:txBody>
      </p:sp>
    </p:spTree>
    <p:extLst>
      <p:ext uri="{BB962C8B-B14F-4D97-AF65-F5344CB8AC3E}">
        <p14:creationId xmlns:p14="http://schemas.microsoft.com/office/powerpoint/2010/main" val="19180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There are two ways to establish an agenda for a conference.  You may want to leave the time somewhat open so that the student can decide how best to use the time.  Or you might use conferences as a general way to check in with students and gauge their progress in the class and/or on specific assignments.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You may also want to consider setting an agenda before the conference by assigning students a task to complete before their next conferences.  This ensures that the student will be focused when s/he arrives and will be prepared.  (This method tends to work better with younger students who may not yet have gotten the hang of setting an agenda on their own.)</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One last idea: conference time may even be used to further a discussion carried over from class, this time in a smaller group of students, which may encourage more introverted students to speak up.  When dealing with a significant text, this may be a good way to ensure that every student is engaged in understanding a difficult text.</a:t>
            </a:r>
          </a:p>
          <a:p>
            <a:endParaRPr lang="en-US" dirty="0"/>
          </a:p>
        </p:txBody>
      </p:sp>
      <p:sp>
        <p:nvSpPr>
          <p:cNvPr id="4" name="Slide Number Placeholder 3"/>
          <p:cNvSpPr>
            <a:spLocks noGrp="1"/>
          </p:cNvSpPr>
          <p:nvPr>
            <p:ph type="sldNum" sz="quarter" idx="5"/>
          </p:nvPr>
        </p:nvSpPr>
        <p:spPr/>
        <p:txBody>
          <a:bodyPr/>
          <a:lstStyle/>
          <a:p>
            <a:fld id="{BC38860B-0105-A549-9BE6-99E746E741F0}" type="slidenum">
              <a:rPr lang="en-US" smtClean="0"/>
              <a:t>9</a:t>
            </a:fld>
            <a:endParaRPr lang="en-US"/>
          </a:p>
        </p:txBody>
      </p:sp>
    </p:spTree>
    <p:extLst>
      <p:ext uri="{BB962C8B-B14F-4D97-AF65-F5344CB8AC3E}">
        <p14:creationId xmlns:p14="http://schemas.microsoft.com/office/powerpoint/2010/main" val="1715505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4/7/21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6" name="Purdue Logo">
            <a:extLst>
              <a:ext uri="{FF2B5EF4-FFF2-40B4-BE49-F238E27FC236}">
                <a16:creationId xmlns:a16="http://schemas.microsoft.com/office/drawing/2014/main" id="{F44E78F0-0852-5442-BF6C-E1583D1086C7}"/>
              </a:ext>
            </a:extLst>
          </p:cNvPr>
          <p:cNvPicPr>
            <a:picLocks noChangeAspect="1"/>
          </p:cNvPicPr>
          <p:nvPr/>
        </p:nvPicPr>
        <p:blipFill>
          <a:blip r:embed="rId2"/>
          <a:srcRect/>
          <a:stretch/>
        </p:blipFill>
        <p:spPr>
          <a:xfrm>
            <a:off x="383868" y="6128808"/>
            <a:ext cx="3454415" cy="365760"/>
          </a:xfrm>
          <a:prstGeom prst="rect">
            <a:avLst/>
          </a:prstGeom>
        </p:spPr>
      </p:pic>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3"/>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4/7/21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a:extLst>
              <a:ext uri="{FF2B5EF4-FFF2-40B4-BE49-F238E27FC236}">
                <a16:creationId xmlns:a16="http://schemas.microsoft.com/office/drawing/2014/main" id="{B21C3C35-DE04-B844-B5FE-2DE32EB44EA9}"/>
              </a:ext>
            </a:extLst>
          </p:cNvPr>
          <p:cNvPicPr>
            <a:picLocks noChangeAspect="1"/>
          </p:cNvPicPr>
          <p:nvPr/>
        </p:nvPicPr>
        <p:blipFill>
          <a:blip r:embed="rId3"/>
          <a:srcRect/>
          <a:stretch/>
        </p:blipFill>
        <p:spPr>
          <a:xfrm>
            <a:off x="384894" y="6134016"/>
            <a:ext cx="3454401" cy="365760"/>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4/7/21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a:extLst>
              <a:ext uri="{FF2B5EF4-FFF2-40B4-BE49-F238E27FC236}">
                <a16:creationId xmlns:a16="http://schemas.microsoft.com/office/drawing/2014/main" id="{5E619A95-EAE7-EE49-8A58-504B622FB101}"/>
              </a:ext>
            </a:extLst>
          </p:cNvPr>
          <p:cNvPicPr>
            <a:picLocks noChangeAspect="1"/>
          </p:cNvPicPr>
          <p:nvPr/>
        </p:nvPicPr>
        <p:blipFill>
          <a:blip r:embed="rId3"/>
          <a:srcRect/>
          <a:stretch/>
        </p:blipFill>
        <p:spPr>
          <a:xfrm>
            <a:off x="384894" y="6134016"/>
            <a:ext cx="3454401" cy="36576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4/7/21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31" name="Purdue Logo">
            <a:extLst>
              <a:ext uri="{FF2B5EF4-FFF2-40B4-BE49-F238E27FC236}">
                <a16:creationId xmlns:a16="http://schemas.microsoft.com/office/drawing/2014/main" id="{5776162E-C11B-0945-A3D0-13135D39C15E}"/>
              </a:ext>
            </a:extLst>
          </p:cNvPr>
          <p:cNvPicPr>
            <a:picLocks noChangeAspect="1"/>
          </p:cNvPicPr>
          <p:nvPr/>
        </p:nvPicPr>
        <p:blipFill>
          <a:blip r:embed="rId2"/>
          <a:srcRect/>
          <a:stretch/>
        </p:blipFill>
        <p:spPr>
          <a:xfrm>
            <a:off x="383868" y="6128808"/>
            <a:ext cx="3454415" cy="36576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4/7/21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32" name="Purdue Logo">
            <a:extLst>
              <a:ext uri="{FF2B5EF4-FFF2-40B4-BE49-F238E27FC236}">
                <a16:creationId xmlns:a16="http://schemas.microsoft.com/office/drawing/2014/main" id="{25D3AC7F-20A7-5D42-9A16-9813B5031FF5}"/>
              </a:ext>
            </a:extLst>
          </p:cNvPr>
          <p:cNvPicPr>
            <a:picLocks noChangeAspect="1"/>
          </p:cNvPicPr>
          <p:nvPr/>
        </p:nvPicPr>
        <p:blipFill>
          <a:blip r:embed="rId2"/>
          <a:srcRect/>
          <a:stretch/>
        </p:blipFill>
        <p:spPr>
          <a:xfrm>
            <a:off x="383868" y="6128808"/>
            <a:ext cx="3454415" cy="365760"/>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3"/>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4/7/21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6" name="Purdue Logo">
            <a:extLst>
              <a:ext uri="{FF2B5EF4-FFF2-40B4-BE49-F238E27FC236}">
                <a16:creationId xmlns:a16="http://schemas.microsoft.com/office/drawing/2014/main" id="{9B76C55F-AF8B-C44C-A4FF-D099B1735D66}"/>
              </a:ext>
            </a:extLst>
          </p:cNvPr>
          <p:cNvPicPr>
            <a:picLocks noChangeAspect="1"/>
          </p:cNvPicPr>
          <p:nvPr/>
        </p:nvPicPr>
        <p:blipFill>
          <a:blip r:embed="rId2"/>
          <a:srcRect/>
          <a:stretch/>
        </p:blipFill>
        <p:spPr>
          <a:xfrm>
            <a:off x="383868" y="6128809"/>
            <a:ext cx="3454415" cy="365760"/>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3"/>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4/7/21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4/7/21</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owl.purdue.edu/writinglab"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9B90BDF-6BEA-EE4D-9C2E-CACE4A7801A2}"/>
              </a:ext>
            </a:extLst>
          </p:cNvPr>
          <p:cNvSpPr>
            <a:spLocks noGrp="1" noChangeArrowheads="1"/>
          </p:cNvSpPr>
          <p:nvPr>
            <p:ph type="ctrTitle"/>
          </p:nvPr>
        </p:nvSpPr>
        <p:spPr/>
        <p:txBody>
          <a:bodyPr/>
          <a:lstStyle/>
          <a:p>
            <a:pPr eaLnBrk="1" hangingPunct="1"/>
            <a:r>
              <a:rPr lang="en-US" altLang="en-US">
                <a:solidFill>
                  <a:schemeClr val="tx1"/>
                </a:solidFill>
              </a:rPr>
              <a:t>The Writing Conference</a:t>
            </a:r>
            <a:endParaRPr lang="en-US" altLang="en-US">
              <a:solidFill>
                <a:srgbClr val="FFFFFF"/>
              </a:solidFill>
            </a:endParaRPr>
          </a:p>
        </p:txBody>
      </p:sp>
      <p:sp>
        <p:nvSpPr>
          <p:cNvPr id="3075" name="Rectangle 3">
            <a:extLst>
              <a:ext uri="{FF2B5EF4-FFF2-40B4-BE49-F238E27FC236}">
                <a16:creationId xmlns:a16="http://schemas.microsoft.com/office/drawing/2014/main" id="{CDFC953F-B3C7-AE4F-8710-1DA5BA36D587}"/>
              </a:ext>
            </a:extLst>
          </p:cNvPr>
          <p:cNvSpPr>
            <a:spLocks noGrp="1" noChangeArrowheads="1"/>
          </p:cNvSpPr>
          <p:nvPr>
            <p:ph type="subTitle" idx="1"/>
          </p:nvPr>
        </p:nvSpPr>
        <p:spPr/>
        <p:txBody>
          <a:bodyPr/>
          <a:lstStyle/>
          <a:p>
            <a:pPr eaLnBrk="1" hangingPunct="1"/>
            <a:r>
              <a:rPr lang="en-US" altLang="en-US" sz="3000"/>
              <a:t>Meeting One-on-One with Students</a:t>
            </a:r>
          </a:p>
        </p:txBody>
      </p:sp>
      <p:pic>
        <p:nvPicPr>
          <p:cNvPr id="3" name="Picture 2">
            <a:extLst>
              <a:ext uri="{FF2B5EF4-FFF2-40B4-BE49-F238E27FC236}">
                <a16:creationId xmlns:a16="http://schemas.microsoft.com/office/drawing/2014/main" id="{B6F0EF37-F205-5C4D-A6A2-B2C9C0A16E52}"/>
              </a:ext>
            </a:extLst>
          </p:cNvPr>
          <p:cNvPicPr>
            <a:picLocks noChangeAspect="1"/>
          </p:cNvPicPr>
          <p:nvPr/>
        </p:nvPicPr>
        <p:blipFill>
          <a:blip r:embed="rId3"/>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371053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Focus on the Text at Hand</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pPr lvl="0"/>
            <a:r>
              <a:rPr lang="en-US" altLang="en-US" dirty="0"/>
              <a:t>Let the student do the work:</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normAutofit/>
          </a:bodyPr>
          <a:lstStyle/>
          <a:p>
            <a:pPr>
              <a:buClr>
                <a:schemeClr val="tx1"/>
              </a:buClr>
              <a:buFont typeface="Wingdings" pitchFamily="2" charset="2"/>
              <a:buChar char="§"/>
            </a:pPr>
            <a:r>
              <a:rPr lang="en-US" altLang="en-US" dirty="0"/>
              <a:t>Have the student brainstorm ideas for a new project.</a:t>
            </a:r>
          </a:p>
          <a:p>
            <a:pPr>
              <a:buClr>
                <a:schemeClr val="tx1"/>
              </a:buClr>
              <a:buFont typeface="Wingdings" pitchFamily="2" charset="2"/>
              <a:buChar char="§"/>
            </a:pPr>
            <a:endParaRPr lang="en-US" altLang="en-US" dirty="0"/>
          </a:p>
          <a:p>
            <a:pPr>
              <a:buClr>
                <a:schemeClr val="tx1"/>
              </a:buClr>
              <a:buFont typeface="Wingdings" pitchFamily="2" charset="2"/>
              <a:buChar char="§"/>
            </a:pPr>
            <a:r>
              <a:rPr lang="en-US" altLang="en-US" dirty="0"/>
              <a:t>Ask guiding questions to help the student expand his/her ideas.</a:t>
            </a:r>
          </a:p>
          <a:p>
            <a:pPr>
              <a:buClr>
                <a:schemeClr val="tx1"/>
              </a:buClr>
              <a:buFont typeface="Wingdings" pitchFamily="2" charset="2"/>
              <a:buChar char="§"/>
            </a:pPr>
            <a:endParaRPr lang="en-US" altLang="en-US" dirty="0"/>
          </a:p>
          <a:p>
            <a:pPr>
              <a:buClr>
                <a:schemeClr val="tx1"/>
              </a:buClr>
              <a:buFont typeface="Wingdings" pitchFamily="2" charset="2"/>
              <a:buChar char="§"/>
            </a:pPr>
            <a:r>
              <a:rPr lang="en-US" altLang="en-US" dirty="0"/>
              <a:t>Ask the student to select a section of the paper s/he would like to review. </a:t>
            </a:r>
          </a:p>
          <a:p>
            <a:pPr>
              <a:buClr>
                <a:schemeClr val="tx1"/>
              </a:buClr>
              <a:buFont typeface="Wingdings" pitchFamily="2" charset="2"/>
              <a:buChar char="§"/>
            </a:pPr>
            <a:endParaRPr lang="en-US" altLang="en-US" dirty="0"/>
          </a:p>
          <a:p>
            <a:pPr>
              <a:buClr>
                <a:schemeClr val="tx1"/>
              </a:buClr>
              <a:buFont typeface="Wingdings" pitchFamily="2" charset="2"/>
              <a:buChar char="§"/>
            </a:pPr>
            <a:r>
              <a:rPr lang="en-US" altLang="en-US" dirty="0"/>
              <a:t>Discuss methods for revising a rough draft.</a:t>
            </a:r>
          </a:p>
          <a:p>
            <a:pPr>
              <a:buNone/>
            </a:pPr>
            <a:endParaRPr lang="en-US" alt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973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Wrapping Up</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altLang="en-US" dirty="0"/>
              <a:t>Summarize Comments: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962541"/>
            <a:ext cx="5524500" cy="1466460"/>
          </a:xfrm>
        </p:spPr>
        <p:txBody>
          <a:bodyPr/>
          <a:lstStyle/>
          <a:p>
            <a:pPr lvl="0"/>
            <a:r>
              <a:rPr lang="en-US" altLang="en-US" dirty="0"/>
              <a:t>“Focus on incorporating your research in this draft.”  </a:t>
            </a:r>
          </a:p>
          <a:p>
            <a:pPr lvl="0"/>
            <a:endParaRPr lang="en-US" altLang="en-US" dirty="0"/>
          </a:p>
          <a:p>
            <a:pPr lvl="0"/>
            <a:r>
              <a:rPr lang="en-US" altLang="en-US" dirty="0"/>
              <a:t>“Pursue that idea you brought up further and see how it changes your revision.” </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11</a:t>
            </a:fld>
            <a:endParaRPr lang="en-US" dirty="0"/>
          </a:p>
        </p:txBody>
      </p:sp>
      <p:sp>
        <p:nvSpPr>
          <p:cNvPr id="9" name="Subhead">
            <a:extLst>
              <a:ext uri="{FF2B5EF4-FFF2-40B4-BE49-F238E27FC236}">
                <a16:creationId xmlns:a16="http://schemas.microsoft.com/office/drawing/2014/main" id="{35AAA605-6D0F-CC49-9EE5-71F5FF8B225F}"/>
              </a:ext>
            </a:extLst>
          </p:cNvPr>
          <p:cNvSpPr txBox="1">
            <a:spLocks/>
          </p:cNvSpPr>
          <p:nvPr/>
        </p:nvSpPr>
        <p:spPr>
          <a:xfrm>
            <a:off x="1117213" y="370782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altLang="en-US" dirty="0"/>
              <a:t>Ask/Answer Final Questions:</a:t>
            </a:r>
          </a:p>
        </p:txBody>
      </p:sp>
      <p:sp>
        <p:nvSpPr>
          <p:cNvPr id="10" name="Body Text">
            <a:extLst>
              <a:ext uri="{FF2B5EF4-FFF2-40B4-BE49-F238E27FC236}">
                <a16:creationId xmlns:a16="http://schemas.microsoft.com/office/drawing/2014/main" id="{E0220F71-8AA7-7546-A05C-ECF8B97FDA2B}"/>
              </a:ext>
            </a:extLst>
          </p:cNvPr>
          <p:cNvSpPr txBox="1">
            <a:spLocks/>
          </p:cNvSpPr>
          <p:nvPr/>
        </p:nvSpPr>
        <p:spPr>
          <a:xfrm>
            <a:off x="1821465" y="4325197"/>
            <a:ext cx="5524500" cy="146646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altLang="en-US" dirty="0"/>
              <a:t>“Do you feel more confident about tackling this revision now?”  </a:t>
            </a:r>
          </a:p>
          <a:p>
            <a:endParaRPr lang="en-US" altLang="en-US" dirty="0"/>
          </a:p>
          <a:p>
            <a:r>
              <a:rPr lang="en-US" altLang="en-US" dirty="0"/>
              <a:t>“Do you have the OWL address so you can look up citation style?” </a:t>
            </a:r>
          </a:p>
        </p:txBody>
      </p:sp>
    </p:spTree>
    <p:extLst>
      <p:ext uri="{BB962C8B-B14F-4D97-AF65-F5344CB8AC3E}">
        <p14:creationId xmlns:p14="http://schemas.microsoft.com/office/powerpoint/2010/main" val="122479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117214" y="442674"/>
            <a:ext cx="6925732" cy="512448"/>
          </a:xfrm>
        </p:spPr>
        <p:txBody>
          <a:bodyPr/>
          <a:lstStyle/>
          <a:p>
            <a:r>
              <a:rPr lang="en-US" altLang="en-US" dirty="0"/>
              <a:t>Final Tips for Success</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4365298"/>
          </a:xfrm>
        </p:spPr>
        <p:txBody>
          <a:bodyPr/>
          <a:lstStyle/>
          <a:p>
            <a:r>
              <a:rPr lang="en-US" altLang="en-US" u="sng" dirty="0"/>
              <a:t>Be a guide, not a ‘guru</a:t>
            </a:r>
            <a:r>
              <a:rPr lang="en-US" altLang="en-US" dirty="0"/>
              <a:t>’</a:t>
            </a:r>
            <a:r>
              <a:rPr lang="en-US" altLang="en-US" b="0" dirty="0"/>
              <a:t>: help the student to discover his/her own methods and ideas. </a:t>
            </a:r>
          </a:p>
          <a:p>
            <a:endParaRPr lang="en-US" altLang="en-US" u="sng" dirty="0"/>
          </a:p>
          <a:p>
            <a:r>
              <a:rPr lang="en-US" altLang="en-US" u="sng" dirty="0"/>
              <a:t>Model, don’t prescribe</a:t>
            </a:r>
            <a:r>
              <a:rPr lang="en-US" altLang="en-US" b="0" dirty="0"/>
              <a:t>: demonstrate how to apply something once, then let the student invent on his/her own.</a:t>
            </a:r>
          </a:p>
          <a:p>
            <a:endParaRPr lang="en-US" altLang="en-US" u="sng" dirty="0"/>
          </a:p>
          <a:p>
            <a:r>
              <a:rPr lang="en-US" altLang="en-US" u="sng" dirty="0"/>
              <a:t>Review and/or refer</a:t>
            </a:r>
            <a:r>
              <a:rPr lang="en-US" altLang="en-US" b="0" dirty="0"/>
              <a:t>: let the student leave with a task or a resource so they stay focused beyond their conference.</a:t>
            </a:r>
          </a:p>
          <a:p>
            <a:pPr lvl="0"/>
            <a:endParaRPr lang="en-US" alt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298913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Additional Resources</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altLang="en-US" dirty="0"/>
              <a:t>Visit the Purdue </a:t>
            </a:r>
            <a:r>
              <a:rPr lang="en-US" altLang="en-US" u="sng" dirty="0"/>
              <a:t>Writing Lab</a:t>
            </a:r>
            <a:r>
              <a:rPr lang="en-US" altLang="en-US" dirty="0"/>
              <a:t>:</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962540"/>
            <a:ext cx="5524500" cy="2600769"/>
          </a:xfrm>
        </p:spPr>
        <p:txBody>
          <a:bodyPr/>
          <a:lstStyle/>
          <a:p>
            <a:pPr>
              <a:buClr>
                <a:schemeClr val="tx1"/>
              </a:buClr>
            </a:pPr>
            <a:r>
              <a:rPr lang="en-US" altLang="en-US" b="1" dirty="0"/>
              <a:t>Drop in: </a:t>
            </a:r>
            <a:r>
              <a:rPr lang="en-US" altLang="en-US" dirty="0" err="1"/>
              <a:t>Heavilon</a:t>
            </a:r>
            <a:r>
              <a:rPr lang="en-US" altLang="en-US" dirty="0"/>
              <a:t> 226 (Mon-Fri)</a:t>
            </a:r>
          </a:p>
          <a:p>
            <a:pPr>
              <a:buClr>
                <a:schemeClr val="tx1"/>
              </a:buClr>
            </a:pPr>
            <a:endParaRPr lang="en-US" altLang="en-US" dirty="0"/>
          </a:p>
          <a:p>
            <a:pPr>
              <a:buClr>
                <a:schemeClr val="tx1"/>
              </a:buClr>
            </a:pPr>
            <a:r>
              <a:rPr lang="en-US" altLang="en-US" b="1" dirty="0"/>
              <a:t>Phone: </a:t>
            </a:r>
            <a:r>
              <a:rPr lang="en-US" altLang="en-US" dirty="0"/>
              <a:t>(765) 494-3723</a:t>
            </a:r>
          </a:p>
          <a:p>
            <a:pPr>
              <a:buClr>
                <a:schemeClr val="tx1"/>
              </a:buClr>
            </a:pPr>
            <a:endParaRPr lang="en-US" altLang="en-US" dirty="0"/>
          </a:p>
          <a:p>
            <a:pPr>
              <a:buClr>
                <a:schemeClr val="tx1"/>
              </a:buClr>
            </a:pPr>
            <a:r>
              <a:rPr lang="en-US" altLang="en-US" b="1" dirty="0"/>
              <a:t>Email: </a:t>
            </a:r>
            <a:r>
              <a:rPr lang="en-US" altLang="en-US" dirty="0" err="1"/>
              <a:t>writing.lab@purdue.edu</a:t>
            </a:r>
            <a:endParaRPr lang="en-US" altLang="en-US" dirty="0"/>
          </a:p>
          <a:p>
            <a:pPr>
              <a:buClr>
                <a:schemeClr val="tx1"/>
              </a:buClr>
            </a:pPr>
            <a:endParaRPr lang="en-US" altLang="en-US" dirty="0"/>
          </a:p>
          <a:p>
            <a:pPr>
              <a:buClr>
                <a:schemeClr val="tx1"/>
              </a:buClr>
            </a:pPr>
            <a:r>
              <a:rPr lang="en-US" altLang="en-US" b="1" dirty="0"/>
              <a:t>Web: </a:t>
            </a:r>
            <a:r>
              <a:rPr lang="en-US" altLang="en-US" dirty="0">
                <a:hlinkClick r:id="rId3"/>
              </a:rPr>
              <a:t>owl.purdue.edu/writinglab</a:t>
            </a:r>
            <a:endParaRPr lang="en-US" altLang="en-US" sz="2000" dirty="0"/>
          </a:p>
          <a:p>
            <a:pPr>
              <a:buClr>
                <a:schemeClr val="tx1"/>
              </a:buClr>
            </a:pPr>
            <a:endParaRPr lang="en-US" altLang="en-US" sz="2000" dirty="0"/>
          </a:p>
          <a:p>
            <a:pPr>
              <a:buClr>
                <a:schemeClr val="tx1"/>
              </a:buClr>
            </a:pPr>
            <a:r>
              <a:rPr lang="en-US" altLang="en-US" sz="2000" b="1" dirty="0"/>
              <a:t>Follow us:</a:t>
            </a:r>
            <a:endParaRPr lang="en-US" altLang="en-US" b="1"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icture 7" descr="Shape&#10;&#10;Description automatically generated with low confidence">
            <a:extLst>
              <a:ext uri="{FF2B5EF4-FFF2-40B4-BE49-F238E27FC236}">
                <a16:creationId xmlns:a16="http://schemas.microsoft.com/office/drawing/2014/main" id="{B776C45A-A878-F84B-8230-E9742AC371D7}"/>
              </a:ext>
            </a:extLst>
          </p:cNvPr>
          <p:cNvPicPr>
            <a:picLocks noChangeAspect="1"/>
          </p:cNvPicPr>
          <p:nvPr/>
        </p:nvPicPr>
        <p:blipFill>
          <a:blip r:embed="rId4"/>
          <a:stretch>
            <a:fillRect/>
          </a:stretch>
        </p:blipFill>
        <p:spPr>
          <a:xfrm>
            <a:off x="3985017" y="4624269"/>
            <a:ext cx="508563" cy="508563"/>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55088DCE-A7CD-064D-AA0B-A491E3F9A8EA}"/>
              </a:ext>
            </a:extLst>
          </p:cNvPr>
          <p:cNvPicPr>
            <a:picLocks noChangeAspect="1"/>
          </p:cNvPicPr>
          <p:nvPr/>
        </p:nvPicPr>
        <p:blipFill>
          <a:blip r:embed="rId5"/>
          <a:stretch>
            <a:fillRect/>
          </a:stretch>
        </p:blipFill>
        <p:spPr>
          <a:xfrm>
            <a:off x="2161323" y="4624269"/>
            <a:ext cx="508563" cy="508563"/>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2CD02F11-44FB-1140-A750-8677026635D0}"/>
              </a:ext>
            </a:extLst>
          </p:cNvPr>
          <p:cNvPicPr>
            <a:picLocks noChangeAspect="1"/>
          </p:cNvPicPr>
          <p:nvPr/>
        </p:nvPicPr>
        <p:blipFill>
          <a:blip r:embed="rId6"/>
          <a:stretch>
            <a:fillRect/>
          </a:stretch>
        </p:blipFill>
        <p:spPr>
          <a:xfrm>
            <a:off x="3073170" y="4624269"/>
            <a:ext cx="508563" cy="508563"/>
          </a:xfrm>
          <a:prstGeom prst="rect">
            <a:avLst/>
          </a:prstGeom>
        </p:spPr>
      </p:pic>
      <p:pic>
        <p:nvPicPr>
          <p:cNvPr id="15" name="Picture 14" descr="A picture containing iPod, electronics&#10;&#10;Description automatically generated">
            <a:extLst>
              <a:ext uri="{FF2B5EF4-FFF2-40B4-BE49-F238E27FC236}">
                <a16:creationId xmlns:a16="http://schemas.microsoft.com/office/drawing/2014/main" id="{4A80D926-E214-2944-B269-9823751E70FF}"/>
              </a:ext>
            </a:extLst>
          </p:cNvPr>
          <p:cNvPicPr>
            <a:picLocks noChangeAspect="1"/>
          </p:cNvPicPr>
          <p:nvPr/>
        </p:nvPicPr>
        <p:blipFill>
          <a:blip r:embed="rId7"/>
          <a:stretch>
            <a:fillRect/>
          </a:stretch>
        </p:blipFill>
        <p:spPr>
          <a:xfrm>
            <a:off x="4896864" y="4624271"/>
            <a:ext cx="508561" cy="508561"/>
          </a:xfrm>
          <a:prstGeom prst="rect">
            <a:avLst/>
          </a:prstGeom>
        </p:spPr>
      </p:pic>
    </p:spTree>
    <p:extLst>
      <p:ext uri="{BB962C8B-B14F-4D97-AF65-F5344CB8AC3E}">
        <p14:creationId xmlns:p14="http://schemas.microsoft.com/office/powerpoint/2010/main" val="68289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CFC8E8-10DE-A242-A091-FE99648D8E00}"/>
              </a:ext>
            </a:extLst>
          </p:cNvPr>
          <p:cNvSpPr>
            <a:spLocks noGrp="1" noChangeArrowheads="1"/>
          </p:cNvSpPr>
          <p:nvPr>
            <p:ph type="ctrTitle"/>
          </p:nvPr>
        </p:nvSpPr>
        <p:spPr/>
        <p:txBody>
          <a:bodyPr/>
          <a:lstStyle/>
          <a:p>
            <a:pPr eaLnBrk="1" hangingPunct="1"/>
            <a:r>
              <a:rPr lang="en-US" altLang="en-US"/>
              <a:t>The End</a:t>
            </a:r>
          </a:p>
        </p:txBody>
      </p:sp>
      <p:pic>
        <p:nvPicPr>
          <p:cNvPr id="3" name="Picture 2">
            <a:extLst>
              <a:ext uri="{FF2B5EF4-FFF2-40B4-BE49-F238E27FC236}">
                <a16:creationId xmlns:a16="http://schemas.microsoft.com/office/drawing/2014/main" id="{B5CAB41E-B076-FE4F-B9D7-447A05A1081E}"/>
              </a:ext>
            </a:extLst>
          </p:cNvPr>
          <p:cNvPicPr>
            <a:picLocks noChangeAspect="1"/>
          </p:cNvPicPr>
          <p:nvPr/>
        </p:nvPicPr>
        <p:blipFill>
          <a:blip r:embed="rId3"/>
          <a:stretch>
            <a:fillRect/>
          </a:stretch>
        </p:blipFill>
        <p:spPr>
          <a:xfrm>
            <a:off x="4428013" y="4901184"/>
            <a:ext cx="2829325" cy="1822704"/>
          </a:xfrm>
          <a:prstGeom prst="rect">
            <a:avLst/>
          </a:prstGeom>
        </p:spPr>
      </p:pic>
    </p:spTree>
    <p:extLst>
      <p:ext uri="{BB962C8B-B14F-4D97-AF65-F5344CB8AC3E}">
        <p14:creationId xmlns:p14="http://schemas.microsoft.com/office/powerpoint/2010/main" val="144673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Overview</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altLang="en-US" dirty="0"/>
              <a:t>Differences between the classroom context and an individual conference.</a:t>
            </a:r>
          </a:p>
          <a:p>
            <a:pPr lvl="0"/>
            <a:endParaRPr lang="en-US" altLang="en-US" dirty="0"/>
          </a:p>
          <a:p>
            <a:pPr lvl="0"/>
            <a:r>
              <a:rPr lang="en-US" altLang="en-US" dirty="0"/>
              <a:t>Methods of structuring a successful conference.</a:t>
            </a:r>
          </a:p>
          <a:p>
            <a:pPr lvl="0"/>
            <a:endParaRPr lang="en-US" altLang="en-US" dirty="0"/>
          </a:p>
          <a:p>
            <a:pPr lvl="0"/>
            <a:r>
              <a:rPr lang="en-US" altLang="en-US" dirty="0"/>
              <a:t>Tips for working one-on-one to create more confident writers.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sp>
        <p:nvSpPr>
          <p:cNvPr id="9" name="Subhead">
            <a:extLst>
              <a:ext uri="{FF2B5EF4-FFF2-40B4-BE49-F238E27FC236}">
                <a16:creationId xmlns:a16="http://schemas.microsoft.com/office/drawing/2014/main" id="{FA028C06-C3F6-4148-94C1-B50E23241FB6}"/>
              </a:ext>
            </a:extLst>
          </p:cNvPr>
          <p:cNvSpPr>
            <a:spLocks noGrp="1"/>
          </p:cNvSpPr>
          <p:nvPr>
            <p:ph type="subTitle" idx="1"/>
          </p:nvPr>
        </p:nvSpPr>
        <p:spPr>
          <a:xfrm>
            <a:off x="1117213" y="1345166"/>
            <a:ext cx="5491495" cy="338554"/>
          </a:xfrm>
        </p:spPr>
        <p:txBody>
          <a:bodyPr/>
          <a:lstStyle/>
          <a:p>
            <a:r>
              <a:rPr lang="en-US" dirty="0"/>
              <a:t>This presentation covers…</a:t>
            </a:r>
          </a:p>
        </p:txBody>
      </p:sp>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Classroom vs. Conference</a:t>
            </a:r>
            <a:endParaRPr lang="en-US" dirty="0"/>
          </a:p>
        </p:txBody>
      </p:sp>
      <p:sp>
        <p:nvSpPr>
          <p:cNvPr id="3" name="Subhead">
            <a:extLst>
              <a:ext uri="{FF2B5EF4-FFF2-40B4-BE49-F238E27FC236}">
                <a16:creationId xmlns:a16="http://schemas.microsoft.com/office/drawing/2014/main" id="{6A848514-8C09-474A-92D2-7BDFD34F716F}"/>
              </a:ext>
            </a:extLst>
          </p:cNvPr>
          <p:cNvSpPr>
            <a:spLocks noGrp="1"/>
          </p:cNvSpPr>
          <p:nvPr>
            <p:ph type="subTitle" idx="1"/>
          </p:nvPr>
        </p:nvSpPr>
        <p:spPr>
          <a:xfrm>
            <a:off x="1117679" y="1345166"/>
            <a:ext cx="5466371" cy="338554"/>
          </a:xfrm>
        </p:spPr>
        <p:txBody>
          <a:bodyPr/>
          <a:lstStyle/>
          <a:p>
            <a:r>
              <a:rPr lang="en-US" altLang="en-US" dirty="0"/>
              <a:t>In the classroom…</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altLang="en-US" dirty="0"/>
              <a:t>Instruction is group-oriented.</a:t>
            </a:r>
          </a:p>
          <a:p>
            <a:pPr marL="0" lvl="0" indent="0">
              <a:buNone/>
            </a:pPr>
            <a:endParaRPr lang="en-US" altLang="en-US" dirty="0"/>
          </a:p>
          <a:p>
            <a:pPr lvl="0"/>
            <a:r>
              <a:rPr lang="en-US" altLang="en-US" dirty="0"/>
              <a:t>Time is spent discussing key concepts, relevant texts, and assignments.</a:t>
            </a:r>
          </a:p>
          <a:p>
            <a:pPr marL="0" lvl="0" indent="0">
              <a:buNone/>
            </a:pPr>
            <a:endParaRPr lang="en-US" altLang="en-US" dirty="0"/>
          </a:p>
          <a:p>
            <a:pPr lvl="0"/>
            <a:r>
              <a:rPr lang="en-US" altLang="en-US" dirty="0"/>
              <a:t>Outgoing students may dominate discussion.</a:t>
            </a:r>
          </a:p>
          <a:p>
            <a:pPr marL="0" lvl="0" indent="0">
              <a:buNone/>
            </a:pPr>
            <a:endParaRPr lang="en-US" altLang="en-US" dirty="0"/>
          </a:p>
          <a:p>
            <a:pPr lvl="0"/>
            <a:r>
              <a:rPr lang="en-US" altLang="en-US" dirty="0"/>
              <a:t>Activities are generally teacher-guided.</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10" name="Picture 5" descr="MPj03998850000[1]">
            <a:extLst>
              <a:ext uri="{FF2B5EF4-FFF2-40B4-BE49-F238E27FC236}">
                <a16:creationId xmlns:a16="http://schemas.microsoft.com/office/drawing/2014/main" id="{72B527B6-303D-FF40-945A-6A9A9B16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1683720"/>
            <a:ext cx="3965574" cy="2654778"/>
          </a:xfrm>
          <a:prstGeom prst="rect">
            <a:avLst/>
          </a:prstGeom>
          <a:noFill/>
          <a:ln w="25400">
            <a:solidFill>
              <a:schemeClr val="lt1">
                <a:hueOff val="0"/>
                <a:satOff val="0"/>
                <a:lumOff val="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2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a:extLst>
              <a:ext uri="{FF2B5EF4-FFF2-40B4-BE49-F238E27FC236}">
                <a16:creationId xmlns:a16="http://schemas.microsoft.com/office/drawing/2014/main" id="{E658BE09-8806-154E-A2BA-F6BF0CE18B99}"/>
              </a:ext>
            </a:extLst>
          </p:cNvPr>
          <p:cNvSpPr txBox="1">
            <a:spLocks/>
          </p:cNvSpPr>
          <p:nvPr/>
        </p:nvSpPr>
        <p:spPr>
          <a:xfrm>
            <a:off x="5064766" y="1505794"/>
            <a:ext cx="3581400" cy="80534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buFontTx/>
              <a:buNone/>
            </a:pPr>
            <a:r>
              <a:rPr lang="en-US" altLang="en-US" dirty="0"/>
              <a:t>Student</a:t>
            </a:r>
          </a:p>
          <a:p>
            <a:pPr>
              <a:buFontTx/>
              <a:buNone/>
            </a:pPr>
            <a:endParaRPr lang="en-US" altLang="en-US" dirty="0"/>
          </a:p>
        </p:txBody>
      </p:sp>
      <p:sp>
        <p:nvSpPr>
          <p:cNvPr id="24" name="Content Placeholder 2">
            <a:extLst>
              <a:ext uri="{FF2B5EF4-FFF2-40B4-BE49-F238E27FC236}">
                <a16:creationId xmlns:a16="http://schemas.microsoft.com/office/drawing/2014/main" id="{7A1B07C1-4526-F84C-8A85-EF0FC584D515}"/>
              </a:ext>
            </a:extLst>
          </p:cNvPr>
          <p:cNvSpPr txBox="1">
            <a:spLocks/>
          </p:cNvSpPr>
          <p:nvPr/>
        </p:nvSpPr>
        <p:spPr>
          <a:xfrm>
            <a:off x="473888" y="1505795"/>
            <a:ext cx="3657599" cy="80534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buFontTx/>
              <a:buNone/>
            </a:pPr>
            <a:r>
              <a:rPr lang="en-US" altLang="en-US" dirty="0"/>
              <a:t>Instructor</a:t>
            </a:r>
          </a:p>
          <a:p>
            <a:pPr>
              <a:buFontTx/>
              <a:buNone/>
            </a:pPr>
            <a:endParaRPr lang="en-US" altLang="en-US" dirty="0"/>
          </a:p>
        </p:txBody>
      </p:sp>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Classroom Roles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4</a:t>
            </a:fld>
            <a:endParaRPr lang="en-US" dirty="0"/>
          </a:p>
        </p:txBody>
      </p:sp>
      <p:cxnSp>
        <p:nvCxnSpPr>
          <p:cNvPr id="12" name="Straight Connector 5">
            <a:extLst>
              <a:ext uri="{FF2B5EF4-FFF2-40B4-BE49-F238E27FC236}">
                <a16:creationId xmlns:a16="http://schemas.microsoft.com/office/drawing/2014/main" id="{BC3E4A11-4970-6440-91CE-FAEAB8E53A71}"/>
              </a:ext>
            </a:extLst>
          </p:cNvPr>
          <p:cNvCxnSpPr>
            <a:cxnSpLocks noChangeShapeType="1"/>
          </p:cNvCxnSpPr>
          <p:nvPr/>
        </p:nvCxnSpPr>
        <p:spPr bwMode="auto">
          <a:xfrm rot="5400000">
            <a:off x="2376959" y="3761872"/>
            <a:ext cx="4419600" cy="1588"/>
          </a:xfrm>
          <a:prstGeom prst="line">
            <a:avLst/>
          </a:prstGeom>
          <a:noFill/>
          <a:ln w="9525" algn="ctr">
            <a:solidFill>
              <a:schemeClr val="tx1"/>
            </a:solidFill>
            <a:round/>
            <a:headEnd/>
            <a:tailEnd/>
          </a:ln>
        </p:spPr>
      </p:cxnSp>
      <p:graphicFrame>
        <p:nvGraphicFramePr>
          <p:cNvPr id="22" name="Diagram 21">
            <a:extLst>
              <a:ext uri="{FF2B5EF4-FFF2-40B4-BE49-F238E27FC236}">
                <a16:creationId xmlns:a16="http://schemas.microsoft.com/office/drawing/2014/main" id="{56A53B8F-2826-DE45-8C90-944331CA8016}"/>
              </a:ext>
            </a:extLst>
          </p:cNvPr>
          <p:cNvGraphicFramePr/>
          <p:nvPr>
            <p:extLst>
              <p:ext uri="{D42A27DB-BD31-4B8C-83A1-F6EECF244321}">
                <p14:modId xmlns:p14="http://schemas.microsoft.com/office/powerpoint/2010/main" val="411558328"/>
              </p:ext>
            </p:extLst>
          </p:nvPr>
        </p:nvGraphicFramePr>
        <p:xfrm>
          <a:off x="293300" y="1785991"/>
          <a:ext cx="3993645" cy="370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E3B49E79-7D9E-604D-B3CC-3428E849BB14}"/>
              </a:ext>
            </a:extLst>
          </p:cNvPr>
          <p:cNvGraphicFramePr/>
          <p:nvPr>
            <p:extLst>
              <p:ext uri="{D42A27DB-BD31-4B8C-83A1-F6EECF244321}">
                <p14:modId xmlns:p14="http://schemas.microsoft.com/office/powerpoint/2010/main" val="879819893"/>
              </p:ext>
            </p:extLst>
          </p:nvPr>
        </p:nvGraphicFramePr>
        <p:xfrm>
          <a:off x="4860232" y="1785989"/>
          <a:ext cx="3990468" cy="375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681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Conference vs. Classroom</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altLang="en-US" dirty="0"/>
              <a:t>In a conference…</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altLang="en-US" dirty="0"/>
              <a:t>Instruction is individual-oriented.</a:t>
            </a:r>
          </a:p>
          <a:p>
            <a:pPr lvl="0"/>
            <a:endParaRPr lang="en-US" altLang="en-US" dirty="0"/>
          </a:p>
          <a:p>
            <a:pPr lvl="0"/>
            <a:r>
              <a:rPr lang="en-US" altLang="en-US" dirty="0"/>
              <a:t>Time is spent discussing a student’s ideas, progress and revisions.</a:t>
            </a:r>
          </a:p>
          <a:p>
            <a:pPr lvl="0"/>
            <a:endParaRPr lang="en-US" altLang="en-US" dirty="0"/>
          </a:p>
          <a:p>
            <a:pPr lvl="0"/>
            <a:r>
              <a:rPr lang="en-US" altLang="en-US" dirty="0"/>
              <a:t>Less outgoing students have a chance to speak up.</a:t>
            </a:r>
          </a:p>
          <a:p>
            <a:pPr lvl="0"/>
            <a:endParaRPr lang="en-US" altLang="en-US" dirty="0"/>
          </a:p>
          <a:p>
            <a:pPr lvl="0"/>
            <a:r>
              <a:rPr lang="en-US" altLang="en-US" dirty="0"/>
              <a:t>Activities are student-guided.</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3334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Conference</a:t>
            </a:r>
            <a:r>
              <a:rPr lang="en-US" dirty="0"/>
              <a:t> Roles</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6</a:t>
            </a:fld>
            <a:endParaRPr lang="en-US" dirty="0"/>
          </a:p>
        </p:txBody>
      </p:sp>
      <p:cxnSp>
        <p:nvCxnSpPr>
          <p:cNvPr id="10" name="Straight Connector 6">
            <a:extLst>
              <a:ext uri="{FF2B5EF4-FFF2-40B4-BE49-F238E27FC236}">
                <a16:creationId xmlns:a16="http://schemas.microsoft.com/office/drawing/2014/main" id="{EB4EEA30-ECDB-B442-8EED-6B33AFA20C9B}"/>
              </a:ext>
            </a:extLst>
          </p:cNvPr>
          <p:cNvCxnSpPr>
            <a:cxnSpLocks noChangeShapeType="1"/>
          </p:cNvCxnSpPr>
          <p:nvPr/>
        </p:nvCxnSpPr>
        <p:spPr bwMode="auto">
          <a:xfrm rot="5400000">
            <a:off x="2584306" y="3655168"/>
            <a:ext cx="3960812" cy="1588"/>
          </a:xfrm>
          <a:prstGeom prst="line">
            <a:avLst/>
          </a:prstGeom>
          <a:noFill/>
          <a:ln w="9525" algn="ctr">
            <a:solidFill>
              <a:schemeClr val="tx1"/>
            </a:solidFill>
            <a:round/>
            <a:headEnd/>
            <a:tailEnd/>
          </a:ln>
        </p:spPr>
      </p:cxnSp>
      <p:graphicFrame>
        <p:nvGraphicFramePr>
          <p:cNvPr id="7" name="Diagram 6">
            <a:extLst>
              <a:ext uri="{FF2B5EF4-FFF2-40B4-BE49-F238E27FC236}">
                <a16:creationId xmlns:a16="http://schemas.microsoft.com/office/drawing/2014/main" id="{3A2A8A77-62CD-5E41-BF43-519CB43AC5F3}"/>
              </a:ext>
            </a:extLst>
          </p:cNvPr>
          <p:cNvGraphicFramePr/>
          <p:nvPr>
            <p:extLst>
              <p:ext uri="{D42A27DB-BD31-4B8C-83A1-F6EECF244321}">
                <p14:modId xmlns:p14="http://schemas.microsoft.com/office/powerpoint/2010/main" val="3288238346"/>
              </p:ext>
            </p:extLst>
          </p:nvPr>
        </p:nvGraphicFramePr>
        <p:xfrm>
          <a:off x="409541" y="1677523"/>
          <a:ext cx="3786294" cy="410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766A54A-893E-7344-B8DF-A3C0F37ECC24}"/>
              </a:ext>
            </a:extLst>
          </p:cNvPr>
          <p:cNvGraphicFramePr/>
          <p:nvPr>
            <p:extLst>
              <p:ext uri="{D42A27DB-BD31-4B8C-83A1-F6EECF244321}">
                <p14:modId xmlns:p14="http://schemas.microsoft.com/office/powerpoint/2010/main" val="1416217662"/>
              </p:ext>
            </p:extLst>
          </p:nvPr>
        </p:nvGraphicFramePr>
        <p:xfrm>
          <a:off x="4883818" y="1675556"/>
          <a:ext cx="3786294" cy="41031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ontent Placeholder 2">
            <a:extLst>
              <a:ext uri="{FF2B5EF4-FFF2-40B4-BE49-F238E27FC236}">
                <a16:creationId xmlns:a16="http://schemas.microsoft.com/office/drawing/2014/main" id="{8F5A3395-3D37-F94F-9E19-5E4433BC4246}"/>
              </a:ext>
            </a:extLst>
          </p:cNvPr>
          <p:cNvSpPr txBox="1">
            <a:spLocks/>
          </p:cNvSpPr>
          <p:nvPr/>
        </p:nvSpPr>
        <p:spPr>
          <a:xfrm>
            <a:off x="473888" y="1505795"/>
            <a:ext cx="3657599" cy="80534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buFontTx/>
              <a:buNone/>
            </a:pPr>
            <a:r>
              <a:rPr lang="en-US" altLang="en-US" dirty="0"/>
              <a:t>Instructor</a:t>
            </a:r>
          </a:p>
          <a:p>
            <a:pPr>
              <a:buFontTx/>
              <a:buNone/>
            </a:pPr>
            <a:endParaRPr lang="en-US" altLang="en-US" dirty="0"/>
          </a:p>
        </p:txBody>
      </p:sp>
      <p:sp>
        <p:nvSpPr>
          <p:cNvPr id="19" name="Content Placeholder 2">
            <a:extLst>
              <a:ext uri="{FF2B5EF4-FFF2-40B4-BE49-F238E27FC236}">
                <a16:creationId xmlns:a16="http://schemas.microsoft.com/office/drawing/2014/main" id="{E72FD887-3093-D640-A7D4-2B2BBC9426FA}"/>
              </a:ext>
            </a:extLst>
          </p:cNvPr>
          <p:cNvSpPr txBox="1">
            <a:spLocks/>
          </p:cNvSpPr>
          <p:nvPr/>
        </p:nvSpPr>
        <p:spPr>
          <a:xfrm>
            <a:off x="4986265" y="1503829"/>
            <a:ext cx="3581400" cy="80534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buFontTx/>
              <a:buNone/>
            </a:pPr>
            <a:r>
              <a:rPr lang="en-US" altLang="en-US" dirty="0"/>
              <a:t>Student</a:t>
            </a:r>
          </a:p>
          <a:p>
            <a:pPr>
              <a:buFontTx/>
              <a:buNone/>
            </a:pPr>
            <a:endParaRPr lang="en-US" altLang="en-US" dirty="0"/>
          </a:p>
        </p:txBody>
      </p:sp>
    </p:spTree>
    <p:extLst>
      <p:ext uri="{BB962C8B-B14F-4D97-AF65-F5344CB8AC3E}">
        <p14:creationId xmlns:p14="http://schemas.microsoft.com/office/powerpoint/2010/main" val="206205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The Overall Goal</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altLang="en-US" dirty="0"/>
              <a:t>Developing better writers: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altLang="en-US" u="sng" dirty="0"/>
              <a:t>In the classroom</a:t>
            </a:r>
            <a:r>
              <a:rPr lang="en-US" altLang="en-US" dirty="0"/>
              <a:t>, students gain the tools and vocabulary they need to consider and discuss writing critically.  </a:t>
            </a:r>
          </a:p>
          <a:p>
            <a:pPr marL="0" lvl="0" indent="0">
              <a:buNone/>
            </a:pPr>
            <a:endParaRPr lang="en-US" altLang="en-US" dirty="0"/>
          </a:p>
          <a:p>
            <a:pPr lvl="0"/>
            <a:r>
              <a:rPr lang="en-US" altLang="en-US" u="sng" dirty="0"/>
              <a:t>In conferences</a:t>
            </a:r>
            <a:r>
              <a:rPr lang="en-US" altLang="en-US" dirty="0"/>
              <a:t>, students get feedback on their own writing process in practice.</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22577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altLang="en-US" dirty="0"/>
              <a:t>Conducting a Conference</a:t>
            </a:r>
            <a:endParaRPr lang="en-US" dirty="0"/>
          </a:p>
        </p:txBody>
      </p:sp>
      <p:sp>
        <p:nvSpPr>
          <p:cNvPr id="3" name="Subhead">
            <a:extLst>
              <a:ext uri="{FF2B5EF4-FFF2-40B4-BE49-F238E27FC236}">
                <a16:creationId xmlns:a16="http://schemas.microsoft.com/office/drawing/2014/main" id="{6A848514-8C09-474A-92D2-7BDFD34F716F}"/>
              </a:ext>
            </a:extLst>
          </p:cNvPr>
          <p:cNvSpPr>
            <a:spLocks noGrp="1"/>
          </p:cNvSpPr>
          <p:nvPr>
            <p:ph type="subTitle" idx="1"/>
          </p:nvPr>
        </p:nvSpPr>
        <p:spPr>
          <a:xfrm>
            <a:off x="1117679" y="1345166"/>
            <a:ext cx="5466371" cy="338554"/>
          </a:xfrm>
        </p:spPr>
        <p:txBody>
          <a:bodyPr/>
          <a:lstStyle/>
          <a:p>
            <a:r>
              <a:rPr lang="en-US" altLang="en-US" dirty="0"/>
              <a:t>Budget your time:</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a:buFont typeface="Wingdings" pitchFamily="2" charset="2"/>
              <a:buChar char="§"/>
            </a:pPr>
            <a:r>
              <a:rPr lang="en-US" altLang="en-US" dirty="0"/>
              <a:t>Ask how the student is doing</a:t>
            </a:r>
          </a:p>
          <a:p>
            <a:pPr>
              <a:buFont typeface="Wingdings" pitchFamily="2" charset="2"/>
              <a:buChar char="§"/>
            </a:pPr>
            <a:endParaRPr lang="en-US" altLang="en-US" dirty="0"/>
          </a:p>
          <a:p>
            <a:pPr>
              <a:buFont typeface="Wingdings" pitchFamily="2" charset="2"/>
              <a:buChar char="§"/>
            </a:pPr>
            <a:r>
              <a:rPr lang="en-US" altLang="en-US" dirty="0"/>
              <a:t>Establish a plan</a:t>
            </a:r>
          </a:p>
          <a:p>
            <a:pPr>
              <a:buFont typeface="Wingdings" pitchFamily="2" charset="2"/>
              <a:buChar char="§"/>
            </a:pPr>
            <a:endParaRPr lang="en-US" altLang="en-US" dirty="0"/>
          </a:p>
          <a:p>
            <a:pPr>
              <a:buFont typeface="Wingdings" pitchFamily="2" charset="2"/>
              <a:buChar char="§"/>
            </a:pPr>
            <a:r>
              <a:rPr lang="en-US" altLang="en-US" dirty="0"/>
              <a:t>Focus on the text at hand</a:t>
            </a:r>
          </a:p>
          <a:p>
            <a:pPr>
              <a:buFont typeface="Wingdings" pitchFamily="2" charset="2"/>
              <a:buChar char="§"/>
            </a:pPr>
            <a:endParaRPr lang="en-US" altLang="en-US" dirty="0"/>
          </a:p>
          <a:p>
            <a:pPr>
              <a:buFont typeface="Wingdings" pitchFamily="2" charset="2"/>
              <a:buChar char="§"/>
            </a:pPr>
            <a:r>
              <a:rPr lang="en-US" altLang="en-US" dirty="0"/>
              <a:t>Wrap up: summarize comments </a:t>
            </a:r>
          </a:p>
          <a:p>
            <a:pPr>
              <a:buFont typeface="Wingdings" pitchFamily="2" charset="2"/>
              <a:buChar char="§"/>
            </a:pPr>
            <a:endParaRPr lang="en-US" altLang="en-US" dirty="0"/>
          </a:p>
          <a:p>
            <a:pPr>
              <a:buFont typeface="Wingdings" pitchFamily="2" charset="2"/>
              <a:buChar char="§"/>
            </a:pPr>
            <a:r>
              <a:rPr lang="en-US" altLang="en-US" dirty="0"/>
              <a:t>Refer the student to additional resources</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9" name="Picture 13" descr="MPj04003560000[1]">
            <a:extLst>
              <a:ext uri="{FF2B5EF4-FFF2-40B4-BE49-F238E27FC236}">
                <a16:creationId xmlns:a16="http://schemas.microsoft.com/office/drawing/2014/main" id="{DDE6881D-D904-5E4D-96A0-88BC2B721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560" y="1683720"/>
            <a:ext cx="3965574" cy="2616178"/>
          </a:xfrm>
          <a:prstGeom prst="rect">
            <a:avLst/>
          </a:prstGeom>
          <a:noFill/>
          <a:ln w="25400">
            <a:solidFill>
              <a:schemeClr val="lt1">
                <a:hueOff val="0"/>
                <a:satOff val="0"/>
                <a:lumOff val="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altLang="en-US" dirty="0"/>
              <a:t>Establishing a Plan</a:t>
            </a:r>
            <a:endParaRPr lang="en-US" dirty="0"/>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117213" y="1345166"/>
            <a:ext cx="5491495" cy="338554"/>
          </a:xfrm>
        </p:spPr>
        <p:txBody>
          <a:bodyPr/>
          <a:lstStyle/>
          <a:p>
            <a:r>
              <a:rPr lang="en-US" altLang="en-US" dirty="0"/>
              <a:t>Use the first minutes to set an agenda.</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1821465" y="1962541"/>
            <a:ext cx="5524500" cy="1466460"/>
          </a:xfrm>
        </p:spPr>
        <p:txBody>
          <a:bodyPr/>
          <a:lstStyle/>
          <a:p>
            <a:pPr lvl="0"/>
            <a:r>
              <a:rPr lang="en-US" altLang="en-US" dirty="0"/>
              <a:t>“What questions do you have about the assignment?”  </a:t>
            </a:r>
          </a:p>
          <a:p>
            <a:pPr lvl="0"/>
            <a:endParaRPr lang="en-US" altLang="en-US" dirty="0"/>
          </a:p>
          <a:p>
            <a:pPr lvl="0"/>
            <a:r>
              <a:rPr lang="en-US" altLang="en-US" dirty="0"/>
              <a:t>“What obstacles are you encountering with your writing?” </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4/7/21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9</a:t>
            </a:fld>
            <a:endParaRPr lang="en-US" dirty="0"/>
          </a:p>
        </p:txBody>
      </p:sp>
      <p:sp>
        <p:nvSpPr>
          <p:cNvPr id="9" name="Subhead">
            <a:extLst>
              <a:ext uri="{FF2B5EF4-FFF2-40B4-BE49-F238E27FC236}">
                <a16:creationId xmlns:a16="http://schemas.microsoft.com/office/drawing/2014/main" id="{35AAA605-6D0F-CC49-9EE5-71F5FF8B225F}"/>
              </a:ext>
            </a:extLst>
          </p:cNvPr>
          <p:cNvSpPr txBox="1">
            <a:spLocks/>
          </p:cNvSpPr>
          <p:nvPr/>
        </p:nvSpPr>
        <p:spPr>
          <a:xfrm>
            <a:off x="1117213" y="370782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altLang="en-US" dirty="0"/>
              <a:t>Assign a conference task in class.</a:t>
            </a:r>
          </a:p>
        </p:txBody>
      </p:sp>
      <p:sp>
        <p:nvSpPr>
          <p:cNvPr id="10" name="Body Text">
            <a:extLst>
              <a:ext uri="{FF2B5EF4-FFF2-40B4-BE49-F238E27FC236}">
                <a16:creationId xmlns:a16="http://schemas.microsoft.com/office/drawing/2014/main" id="{E0220F71-8AA7-7546-A05C-ECF8B97FDA2B}"/>
              </a:ext>
            </a:extLst>
          </p:cNvPr>
          <p:cNvSpPr txBox="1">
            <a:spLocks/>
          </p:cNvSpPr>
          <p:nvPr/>
        </p:nvSpPr>
        <p:spPr>
          <a:xfrm>
            <a:off x="1821465" y="4325197"/>
            <a:ext cx="5524500" cy="1466460"/>
          </a:xfrm>
          <a:prstGeom prst="rect">
            <a:avLst/>
          </a:prstGeom>
        </p:spPr>
        <p:txBody>
          <a:bodyPr vert="horz" lIns="0" tIns="0" rIns="0" bIns="0" rtlCol="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kern="1200" normalizeH="0" baseline="0">
                <a:solidFill>
                  <a:schemeClr val="bg1"/>
                </a:solidFill>
                <a:latin typeface="Acumin Pro" panose="020B0504020202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altLang="en-US" dirty="0"/>
              <a:t>“Bring a list of ideas for your upcoming paper to your conference this week.”  </a:t>
            </a:r>
          </a:p>
          <a:p>
            <a:endParaRPr lang="en-US" altLang="en-US" dirty="0"/>
          </a:p>
          <a:p>
            <a:r>
              <a:rPr lang="en-US" altLang="en-US" dirty="0"/>
              <a:t>“We’ll discuss the rough draft you handed in.” </a:t>
            </a:r>
          </a:p>
        </p:txBody>
      </p:sp>
    </p:spTree>
    <p:extLst>
      <p:ext uri="{BB962C8B-B14F-4D97-AF65-F5344CB8AC3E}">
        <p14:creationId xmlns:p14="http://schemas.microsoft.com/office/powerpoint/2010/main" val="1211726344"/>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Std_Screen_2 [Read-Only]" id="{4D4DD452-4985-0248-9631-53A201225D92}" vid="{07842AC3-F17F-234D-A1F9-AA20ED0E7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158</TotalTime>
  <Words>2507</Words>
  <Application>Microsoft Macintosh PowerPoint</Application>
  <PresentationFormat>On-screen Show (4:3)</PresentationFormat>
  <Paragraphs>191</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Acumin Pro Semibold</vt:lpstr>
      <vt:lpstr>Acumin Pro ExtraCondensed Smbd</vt:lpstr>
      <vt:lpstr>Acumin Pro SemiCondensed</vt:lpstr>
      <vt:lpstr>Calibri</vt:lpstr>
      <vt:lpstr>Acumin Pro ExtraCondensed</vt:lpstr>
      <vt:lpstr>Acumin Pro Medium</vt:lpstr>
      <vt:lpstr>Wingdings</vt:lpstr>
      <vt:lpstr>Arial</vt:lpstr>
      <vt:lpstr>Acumin Pro</vt:lpstr>
      <vt:lpstr>United Sans Cd Md</vt:lpstr>
      <vt:lpstr>United Sans Rg Md</vt:lpstr>
      <vt:lpstr>Purdue1</vt:lpstr>
      <vt:lpstr>The Writing Conference</vt:lpstr>
      <vt:lpstr>Overview</vt:lpstr>
      <vt:lpstr>Classroom vs. Conference</vt:lpstr>
      <vt:lpstr>Classroom Roles</vt:lpstr>
      <vt:lpstr>Conference vs. Classroom</vt:lpstr>
      <vt:lpstr>Conference Roles</vt:lpstr>
      <vt:lpstr>The Overall Goal</vt:lpstr>
      <vt:lpstr>Conducting a Conference</vt:lpstr>
      <vt:lpstr>Establishing a Plan</vt:lpstr>
      <vt:lpstr>Focus on the Text at Hand</vt:lpstr>
      <vt:lpstr>Wrapping Up</vt:lpstr>
      <vt:lpstr>Final Tips for Success</vt:lpstr>
      <vt:lpstr>Additional Resources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Conference</dc:title>
  <dc:creator>Harry C Denny</dc:creator>
  <cp:lastModifiedBy>Michael Wakolbinger</cp:lastModifiedBy>
  <cp:revision>14</cp:revision>
  <dcterms:created xsi:type="dcterms:W3CDTF">2021-03-30T19:33:53Z</dcterms:created>
  <dcterms:modified xsi:type="dcterms:W3CDTF">2021-04-07T17:13:15Z</dcterms:modified>
</cp:coreProperties>
</file>