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08" r:id="rId1"/>
  </p:sldMasterIdLst>
  <p:notesMasterIdLst>
    <p:notesMasterId r:id="rId20"/>
  </p:notesMasterIdLst>
  <p:sldIdLst>
    <p:sldId id="257" r:id="rId2"/>
    <p:sldId id="258" r:id="rId3"/>
    <p:sldId id="264" r:id="rId4"/>
    <p:sldId id="261" r:id="rId5"/>
    <p:sldId id="266" r:id="rId6"/>
    <p:sldId id="260" r:id="rId7"/>
    <p:sldId id="269" r:id="rId8"/>
    <p:sldId id="259" r:id="rId9"/>
    <p:sldId id="263" r:id="rId10"/>
    <p:sldId id="267" r:id="rId11"/>
    <p:sldId id="271" r:id="rId12"/>
    <p:sldId id="272" r:id="rId13"/>
    <p:sldId id="273" r:id="rId14"/>
    <p:sldId id="274" r:id="rId15"/>
    <p:sldId id="275" r:id="rId16"/>
    <p:sldId id="276" r:id="rId17"/>
    <p:sldId id="265" r:id="rId18"/>
    <p:sldId id="262" r:id="rId19"/>
  </p:sldIdLst>
  <p:sldSz cx="9144000" cy="6858000" type="screen4x3"/>
  <p:notesSz cx="6858000" cy="9144000"/>
  <p:embeddedFontLst>
    <p:embeddedFont>
      <p:font typeface="Acumin Pro" panose="020B0504020202020204" pitchFamily="34" charset="77"/>
      <p:regular r:id="rId21"/>
      <p:bold r:id="rId22"/>
      <p:italic r:id="rId23"/>
      <p:boldItalic r:id="rId24"/>
    </p:embeddedFont>
    <p:embeddedFont>
      <p:font typeface="Acumin Pro ExtraCondensed" panose="020B0508020202020204" pitchFamily="34" charset="77"/>
      <p:regular r:id="rId25"/>
      <p:bold r:id="rId26"/>
      <p:italic r:id="rId27"/>
      <p:boldItalic r:id="rId28"/>
    </p:embeddedFont>
    <p:embeddedFont>
      <p:font typeface="Acumin Pro ExtraCondensed Smbd" panose="020B0508020202020204" pitchFamily="34" charset="77"/>
      <p:regular r:id="rId29"/>
      <p:bold r:id="rId30"/>
      <p:italic r:id="rId31"/>
      <p:boldItalic r:id="rId32"/>
    </p:embeddedFont>
    <p:embeddedFont>
      <p:font typeface="Acumin Pro Medium" panose="020B0504020202020204" pitchFamily="34" charset="77"/>
      <p:regular r:id="rId33"/>
      <p:italic r:id="rId34"/>
    </p:embeddedFont>
    <p:embeddedFont>
      <p:font typeface="Acumin Pro Semibold" panose="020B0504020202020204" pitchFamily="34" charset="77"/>
      <p:regular r:id="rId35"/>
      <p:bold r:id="rId36"/>
      <p:italic r:id="rId37"/>
      <p:boldItalic r:id="rId38"/>
    </p:embeddedFont>
    <p:embeddedFont>
      <p:font typeface="Acumin Pro SemiCondensed" panose="020B0506020202020204" pitchFamily="34" charset="77"/>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United Sans Cd Md" pitchFamily="2" charset="77"/>
      <p:regular r:id="rId47"/>
    </p:embeddedFont>
    <p:embeddedFont>
      <p:font typeface="United Sans Reg Medium" pitchFamily="2" charset="77"/>
      <p:regular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89E0BC-9F03-BD44-980C-6FE2248E08F9}" v="7" dt="2020-03-04T19:07:12.8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25"/>
    <p:restoredTop sz="94719"/>
  </p:normalViewPr>
  <p:slideViewPr>
    <p:cSldViewPr snapToGrid="0" snapToObjects="1">
      <p:cViewPr varScale="1">
        <p:scale>
          <a:sx n="98" d="100"/>
          <a:sy n="98" d="100"/>
        </p:scale>
        <p:origin x="872" y="200"/>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font" Target="fonts/font2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notesMaster" Target="notesMasters/notesMaster1.xml"/><Relationship Id="rId41" Type="http://schemas.openxmlformats.org/officeDocument/2006/relationships/font" Target="fonts/font21.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kolbinger, Michael Steven" userId="c126671a-e1cc-497c-97d1-f7354e7f4924" providerId="ADAL" clId="{7C89E0BC-9F03-BD44-980C-6FE2248E08F9}"/>
    <pc:docChg chg="custSel modSld modMainMaster">
      <pc:chgData name="Wakolbinger, Michael Steven" userId="c126671a-e1cc-497c-97d1-f7354e7f4924" providerId="ADAL" clId="{7C89E0BC-9F03-BD44-980C-6FE2248E08F9}" dt="2020-03-04T19:07:18.499" v="22" actId="14100"/>
      <pc:docMkLst>
        <pc:docMk/>
      </pc:docMkLst>
      <pc:sldChg chg="delSp">
        <pc:chgData name="Wakolbinger, Michael Steven" userId="c126671a-e1cc-497c-97d1-f7354e7f4924" providerId="ADAL" clId="{7C89E0BC-9F03-BD44-980C-6FE2248E08F9}" dt="2020-03-04T19:04:09.664" v="1" actId="478"/>
        <pc:sldMkLst>
          <pc:docMk/>
          <pc:sldMk cId="2664743580" sldId="257"/>
        </pc:sldMkLst>
        <pc:picChg chg="del">
          <ac:chgData name="Wakolbinger, Michael Steven" userId="c126671a-e1cc-497c-97d1-f7354e7f4924" providerId="ADAL" clId="{7C89E0BC-9F03-BD44-980C-6FE2248E08F9}" dt="2020-03-04T19:04:09.664" v="1" actId="478"/>
          <ac:picMkLst>
            <pc:docMk/>
            <pc:sldMk cId="2664743580" sldId="257"/>
            <ac:picMk id="6" creationId="{EA0C234F-29CA-1346-98FB-E3E4B0A66247}"/>
          </ac:picMkLst>
        </pc:picChg>
      </pc:sldChg>
      <pc:sldChg chg="delSp">
        <pc:chgData name="Wakolbinger, Michael Steven" userId="c126671a-e1cc-497c-97d1-f7354e7f4924" providerId="ADAL" clId="{7C89E0BC-9F03-BD44-980C-6FE2248E08F9}" dt="2020-03-04T19:04:11.453" v="2" actId="478"/>
        <pc:sldMkLst>
          <pc:docMk/>
          <pc:sldMk cId="3623823879" sldId="258"/>
        </pc:sldMkLst>
        <pc:picChg chg="del">
          <ac:chgData name="Wakolbinger, Michael Steven" userId="c126671a-e1cc-497c-97d1-f7354e7f4924" providerId="ADAL" clId="{7C89E0BC-9F03-BD44-980C-6FE2248E08F9}" dt="2020-03-04T19:04:11.453" v="2" actId="478"/>
          <ac:picMkLst>
            <pc:docMk/>
            <pc:sldMk cId="3623823879" sldId="258"/>
            <ac:picMk id="7" creationId="{891086F2-CFED-4C41-9788-F5487BEB17EB}"/>
          </ac:picMkLst>
        </pc:picChg>
      </pc:sldChg>
      <pc:sldChg chg="delSp">
        <pc:chgData name="Wakolbinger, Michael Steven" userId="c126671a-e1cc-497c-97d1-f7354e7f4924" providerId="ADAL" clId="{7C89E0BC-9F03-BD44-980C-6FE2248E08F9}" dt="2020-03-04T19:04:13.208" v="3" actId="478"/>
        <pc:sldMkLst>
          <pc:docMk/>
          <pc:sldMk cId="314975692" sldId="259"/>
        </pc:sldMkLst>
        <pc:picChg chg="del">
          <ac:chgData name="Wakolbinger, Michael Steven" userId="c126671a-e1cc-497c-97d1-f7354e7f4924" providerId="ADAL" clId="{7C89E0BC-9F03-BD44-980C-6FE2248E08F9}" dt="2020-03-04T19:04:13.208" v="3" actId="478"/>
          <ac:picMkLst>
            <pc:docMk/>
            <pc:sldMk cId="314975692" sldId="259"/>
            <ac:picMk id="9" creationId="{6A2FC700-B1E8-EC4B-B205-F257E4C7824D}"/>
          </ac:picMkLst>
        </pc:picChg>
      </pc:sldChg>
      <pc:sldChg chg="delSp">
        <pc:chgData name="Wakolbinger, Michael Steven" userId="c126671a-e1cc-497c-97d1-f7354e7f4924" providerId="ADAL" clId="{7C89E0BC-9F03-BD44-980C-6FE2248E08F9}" dt="2020-03-04T19:04:15.390" v="4" actId="478"/>
        <pc:sldMkLst>
          <pc:docMk/>
          <pc:sldMk cId="604482168" sldId="260"/>
        </pc:sldMkLst>
        <pc:picChg chg="del">
          <ac:chgData name="Wakolbinger, Michael Steven" userId="c126671a-e1cc-497c-97d1-f7354e7f4924" providerId="ADAL" clId="{7C89E0BC-9F03-BD44-980C-6FE2248E08F9}" dt="2020-03-04T19:04:15.390" v="4" actId="478"/>
          <ac:picMkLst>
            <pc:docMk/>
            <pc:sldMk cId="604482168" sldId="260"/>
            <ac:picMk id="6" creationId="{BE346AA5-0BCC-444E-8ED1-2E70784AE1AA}"/>
          </ac:picMkLst>
        </pc:picChg>
      </pc:sldChg>
      <pc:sldChg chg="delSp">
        <pc:chgData name="Wakolbinger, Michael Steven" userId="c126671a-e1cc-497c-97d1-f7354e7f4924" providerId="ADAL" clId="{7C89E0BC-9F03-BD44-980C-6FE2248E08F9}" dt="2020-03-04T19:04:18.799" v="5" actId="478"/>
        <pc:sldMkLst>
          <pc:docMk/>
          <pc:sldMk cId="4000766671" sldId="261"/>
        </pc:sldMkLst>
        <pc:picChg chg="del">
          <ac:chgData name="Wakolbinger, Michael Steven" userId="c126671a-e1cc-497c-97d1-f7354e7f4924" providerId="ADAL" clId="{7C89E0BC-9F03-BD44-980C-6FE2248E08F9}" dt="2020-03-04T19:04:18.799" v="5" actId="478"/>
          <ac:picMkLst>
            <pc:docMk/>
            <pc:sldMk cId="4000766671" sldId="261"/>
            <ac:picMk id="7" creationId="{F2E04656-0B80-024C-AFD9-A7A484DFB1CE}"/>
          </ac:picMkLst>
        </pc:picChg>
      </pc:sldChg>
      <pc:sldChg chg="delSp">
        <pc:chgData name="Wakolbinger, Michael Steven" userId="c126671a-e1cc-497c-97d1-f7354e7f4924" providerId="ADAL" clId="{7C89E0BC-9F03-BD44-980C-6FE2248E08F9}" dt="2020-03-04T19:04:20.408" v="6" actId="478"/>
        <pc:sldMkLst>
          <pc:docMk/>
          <pc:sldMk cId="688098976" sldId="262"/>
        </pc:sldMkLst>
        <pc:picChg chg="del">
          <ac:chgData name="Wakolbinger, Michael Steven" userId="c126671a-e1cc-497c-97d1-f7354e7f4924" providerId="ADAL" clId="{7C89E0BC-9F03-BD44-980C-6FE2248E08F9}" dt="2020-03-04T19:04:20.408" v="6" actId="478"/>
          <ac:picMkLst>
            <pc:docMk/>
            <pc:sldMk cId="688098976" sldId="262"/>
            <ac:picMk id="6" creationId="{DA9CC6D1-D531-D04E-841E-FBC811D96D23}"/>
          </ac:picMkLst>
        </pc:picChg>
      </pc:sldChg>
      <pc:sldChg chg="delSp">
        <pc:chgData name="Wakolbinger, Michael Steven" userId="c126671a-e1cc-497c-97d1-f7354e7f4924" providerId="ADAL" clId="{7C89E0BC-9F03-BD44-980C-6FE2248E08F9}" dt="2020-03-04T19:04:08.078" v="0" actId="478"/>
        <pc:sldMkLst>
          <pc:docMk/>
          <pc:sldMk cId="3147833230" sldId="263"/>
        </pc:sldMkLst>
        <pc:picChg chg="del">
          <ac:chgData name="Wakolbinger, Michael Steven" userId="c126671a-e1cc-497c-97d1-f7354e7f4924" providerId="ADAL" clId="{7C89E0BC-9F03-BD44-980C-6FE2248E08F9}" dt="2020-03-04T19:04:08.078" v="0" actId="478"/>
          <ac:picMkLst>
            <pc:docMk/>
            <pc:sldMk cId="3147833230" sldId="263"/>
            <ac:picMk id="5" creationId="{99CA4154-93C4-8845-9B43-1D097FD39A19}"/>
          </ac:picMkLst>
        </pc:picChg>
      </pc:sldChg>
      <pc:sldMasterChg chg="modSldLayout">
        <pc:chgData name="Wakolbinger, Michael Steven" userId="c126671a-e1cc-497c-97d1-f7354e7f4924" providerId="ADAL" clId="{7C89E0BC-9F03-BD44-980C-6FE2248E08F9}" dt="2020-03-04T19:07:18.499" v="22" actId="14100"/>
        <pc:sldMasterMkLst>
          <pc:docMk/>
          <pc:sldMasterMk cId="3595336832" sldId="2147483708"/>
        </pc:sldMasterMkLst>
        <pc:sldLayoutChg chg="modSp">
          <pc:chgData name="Wakolbinger, Michael Steven" userId="c126671a-e1cc-497c-97d1-f7354e7f4924" providerId="ADAL" clId="{7C89E0BC-9F03-BD44-980C-6FE2248E08F9}" dt="2020-03-04T19:05:32.309" v="11" actId="14100"/>
          <pc:sldLayoutMkLst>
            <pc:docMk/>
            <pc:sldMasterMk cId="3595336832" sldId="2147483708"/>
            <pc:sldLayoutMk cId="2463502173" sldId="2147483709"/>
          </pc:sldLayoutMkLst>
          <pc:picChg chg="mod">
            <ac:chgData name="Wakolbinger, Michael Steven" userId="c126671a-e1cc-497c-97d1-f7354e7f4924" providerId="ADAL" clId="{7C89E0BC-9F03-BD44-980C-6FE2248E08F9}" dt="2020-03-04T19:05:32.309" v="11" actId="14100"/>
            <ac:picMkLst>
              <pc:docMk/>
              <pc:sldMasterMk cId="3595336832" sldId="2147483708"/>
              <pc:sldLayoutMk cId="2463502173" sldId="2147483709"/>
              <ac:picMk id="26" creationId="{F44E78F0-0852-5442-BF6C-E1583D1086C7}"/>
            </ac:picMkLst>
          </pc:picChg>
        </pc:sldLayoutChg>
        <pc:sldLayoutChg chg="modSp">
          <pc:chgData name="Wakolbinger, Michael Steven" userId="c126671a-e1cc-497c-97d1-f7354e7f4924" providerId="ADAL" clId="{7C89E0BC-9F03-BD44-980C-6FE2248E08F9}" dt="2020-03-04T19:05:49.443" v="13" actId="14100"/>
          <pc:sldLayoutMkLst>
            <pc:docMk/>
            <pc:sldMasterMk cId="3595336832" sldId="2147483708"/>
            <pc:sldLayoutMk cId="1406754891" sldId="2147483720"/>
          </pc:sldLayoutMkLst>
          <pc:picChg chg="mod">
            <ac:chgData name="Wakolbinger, Michael Steven" userId="c126671a-e1cc-497c-97d1-f7354e7f4924" providerId="ADAL" clId="{7C89E0BC-9F03-BD44-980C-6FE2248E08F9}" dt="2020-03-04T19:05:49.443" v="13" actId="14100"/>
            <ac:picMkLst>
              <pc:docMk/>
              <pc:sldMasterMk cId="3595336832" sldId="2147483708"/>
              <pc:sldLayoutMk cId="1406754891" sldId="2147483720"/>
              <ac:picMk id="12" creationId="{B21C3C35-DE04-B844-B5FE-2DE32EB44EA9}"/>
            </ac:picMkLst>
          </pc:picChg>
        </pc:sldLayoutChg>
        <pc:sldLayoutChg chg="modSp">
          <pc:chgData name="Wakolbinger, Michael Steven" userId="c126671a-e1cc-497c-97d1-f7354e7f4924" providerId="ADAL" clId="{7C89E0BC-9F03-BD44-980C-6FE2248E08F9}" dt="2020-03-04T19:06:05.789" v="15" actId="14100"/>
          <pc:sldLayoutMkLst>
            <pc:docMk/>
            <pc:sldMasterMk cId="3595336832" sldId="2147483708"/>
            <pc:sldLayoutMk cId="1815464052" sldId="2147483721"/>
          </pc:sldLayoutMkLst>
          <pc:picChg chg="mod">
            <ac:chgData name="Wakolbinger, Michael Steven" userId="c126671a-e1cc-497c-97d1-f7354e7f4924" providerId="ADAL" clId="{7C89E0BC-9F03-BD44-980C-6FE2248E08F9}" dt="2020-03-04T19:06:05.789" v="15" actId="14100"/>
            <ac:picMkLst>
              <pc:docMk/>
              <pc:sldMasterMk cId="3595336832" sldId="2147483708"/>
              <pc:sldLayoutMk cId="1815464052" sldId="2147483721"/>
              <ac:picMk id="27" creationId="{5E619A95-EAE7-EE49-8A58-504B622FB101}"/>
            </ac:picMkLst>
          </pc:picChg>
        </pc:sldLayoutChg>
        <pc:sldLayoutChg chg="modSp">
          <pc:chgData name="Wakolbinger, Michael Steven" userId="c126671a-e1cc-497c-97d1-f7354e7f4924" providerId="ADAL" clId="{7C89E0BC-9F03-BD44-980C-6FE2248E08F9}" dt="2020-03-04T19:06:41.632" v="17" actId="14100"/>
          <pc:sldLayoutMkLst>
            <pc:docMk/>
            <pc:sldMasterMk cId="3595336832" sldId="2147483708"/>
            <pc:sldLayoutMk cId="4186258001" sldId="2147483722"/>
          </pc:sldLayoutMkLst>
          <pc:picChg chg="mod">
            <ac:chgData name="Wakolbinger, Michael Steven" userId="c126671a-e1cc-497c-97d1-f7354e7f4924" providerId="ADAL" clId="{7C89E0BC-9F03-BD44-980C-6FE2248E08F9}" dt="2020-03-04T19:06:41.632" v="17" actId="14100"/>
            <ac:picMkLst>
              <pc:docMk/>
              <pc:sldMasterMk cId="3595336832" sldId="2147483708"/>
              <pc:sldLayoutMk cId="4186258001" sldId="2147483722"/>
              <ac:picMk id="31" creationId="{5776162E-C11B-0945-A3D0-13135D39C15E}"/>
            </ac:picMkLst>
          </pc:picChg>
        </pc:sldLayoutChg>
        <pc:sldLayoutChg chg="modSp">
          <pc:chgData name="Wakolbinger, Michael Steven" userId="c126671a-e1cc-497c-97d1-f7354e7f4924" providerId="ADAL" clId="{7C89E0BC-9F03-BD44-980C-6FE2248E08F9}" dt="2020-03-04T19:06:58.316" v="19" actId="14100"/>
          <pc:sldLayoutMkLst>
            <pc:docMk/>
            <pc:sldMasterMk cId="3595336832" sldId="2147483708"/>
            <pc:sldLayoutMk cId="2707393526" sldId="2147483723"/>
          </pc:sldLayoutMkLst>
          <pc:picChg chg="mod">
            <ac:chgData name="Wakolbinger, Michael Steven" userId="c126671a-e1cc-497c-97d1-f7354e7f4924" providerId="ADAL" clId="{7C89E0BC-9F03-BD44-980C-6FE2248E08F9}" dt="2020-03-04T19:06:58.316" v="19" actId="14100"/>
            <ac:picMkLst>
              <pc:docMk/>
              <pc:sldMasterMk cId="3595336832" sldId="2147483708"/>
              <pc:sldLayoutMk cId="2707393526" sldId="2147483723"/>
              <ac:picMk id="32" creationId="{25D3AC7F-20A7-5D42-9A16-9813B5031FF5}"/>
            </ac:picMkLst>
          </pc:picChg>
        </pc:sldLayoutChg>
        <pc:sldLayoutChg chg="modSp">
          <pc:chgData name="Wakolbinger, Michael Steven" userId="c126671a-e1cc-497c-97d1-f7354e7f4924" providerId="ADAL" clId="{7C89E0BC-9F03-BD44-980C-6FE2248E08F9}" dt="2020-03-04T19:07:18.499" v="22" actId="14100"/>
          <pc:sldLayoutMkLst>
            <pc:docMk/>
            <pc:sldMasterMk cId="3595336832" sldId="2147483708"/>
            <pc:sldLayoutMk cId="69532377" sldId="2147483724"/>
          </pc:sldLayoutMkLst>
          <pc:picChg chg="mod">
            <ac:chgData name="Wakolbinger, Michael Steven" userId="c126671a-e1cc-497c-97d1-f7354e7f4924" providerId="ADAL" clId="{7C89E0BC-9F03-BD44-980C-6FE2248E08F9}" dt="2020-03-04T19:07:18.499" v="22" actId="14100"/>
            <ac:picMkLst>
              <pc:docMk/>
              <pc:sldMasterMk cId="3595336832" sldId="2147483708"/>
              <pc:sldLayoutMk cId="69532377" sldId="2147483724"/>
              <ac:picMk id="26" creationId="{9B76C55F-AF8B-C44C-A4FF-D099B1735D66}"/>
            </ac:picMkLst>
          </pc:picChg>
        </pc:sldLayoutChg>
        <pc:sldLayoutChg chg="modSp">
          <pc:chgData name="Wakolbinger, Michael Steven" userId="c126671a-e1cc-497c-97d1-f7354e7f4924" providerId="ADAL" clId="{7C89E0BC-9F03-BD44-980C-6FE2248E08F9}" dt="2020-03-04T19:05:05.972" v="9" actId="14100"/>
          <pc:sldLayoutMkLst>
            <pc:docMk/>
            <pc:sldMasterMk cId="3595336832" sldId="2147483708"/>
            <pc:sldLayoutMk cId="574188406" sldId="2147483725"/>
          </pc:sldLayoutMkLst>
          <pc:picChg chg="mod">
            <ac:chgData name="Wakolbinger, Michael Steven" userId="c126671a-e1cc-497c-97d1-f7354e7f4924" providerId="ADAL" clId="{7C89E0BC-9F03-BD44-980C-6FE2248E08F9}" dt="2020-03-04T19:05:05.972" v="9" actId="14100"/>
            <ac:picMkLst>
              <pc:docMk/>
              <pc:sldMasterMk cId="3595336832" sldId="2147483708"/>
              <pc:sldLayoutMk cId="574188406" sldId="2147483725"/>
              <ac:picMk id="31" creationId="{5776162E-C11B-0945-A3D0-13135D39C15E}"/>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86BFD9-E999-8247-B347-7E49057C588E}" type="doc">
      <dgm:prSet loTypeId="urn:microsoft.com/office/officeart/2005/8/layout/hProcess3" loCatId="process" qsTypeId="urn:microsoft.com/office/officeart/2005/8/quickstyle/simple1" qsCatId="simple" csTypeId="urn:microsoft.com/office/officeart/2005/8/colors/accent3_2" csCatId="accent3"/>
      <dgm:spPr/>
      <dgm:t>
        <a:bodyPr/>
        <a:lstStyle/>
        <a:p>
          <a:endParaRPr lang="en-US"/>
        </a:p>
      </dgm:t>
    </dgm:pt>
    <dgm:pt modelId="{3EDBF81E-515F-244E-9FFC-741F33B8FE8A}">
      <dgm:prSet/>
      <dgm:spPr/>
      <dgm:t>
        <a:bodyPr/>
        <a:lstStyle/>
        <a:p>
          <a:r>
            <a:rPr lang="en-US" b="1" i="0" baseline="0" dirty="0"/>
            <a:t>Student Address</a:t>
          </a:r>
          <a:endParaRPr lang="en-US" dirty="0"/>
        </a:p>
      </dgm:t>
    </dgm:pt>
    <dgm:pt modelId="{638C7EB1-E9B6-1A4A-90C7-DF4CAE82F0CC}" type="parTrans" cxnId="{9F3CD1A4-DF95-3E47-931E-48ADAB561A02}">
      <dgm:prSet/>
      <dgm:spPr/>
      <dgm:t>
        <a:bodyPr/>
        <a:lstStyle/>
        <a:p>
          <a:endParaRPr lang="en-US"/>
        </a:p>
      </dgm:t>
    </dgm:pt>
    <dgm:pt modelId="{A338962B-0899-5B43-A28C-DB4F29596AA5}" type="sibTrans" cxnId="{9F3CD1A4-DF95-3E47-931E-48ADAB561A02}">
      <dgm:prSet/>
      <dgm:spPr/>
      <dgm:t>
        <a:bodyPr/>
        <a:lstStyle/>
        <a:p>
          <a:endParaRPr lang="en-US"/>
        </a:p>
      </dgm:t>
    </dgm:pt>
    <dgm:pt modelId="{D671AAAE-A632-C440-AD20-B56A7FA6922D}" type="pres">
      <dgm:prSet presAssocID="{EC86BFD9-E999-8247-B347-7E49057C588E}" presName="Name0" presStyleCnt="0">
        <dgm:presLayoutVars>
          <dgm:dir/>
          <dgm:animLvl val="lvl"/>
          <dgm:resizeHandles val="exact"/>
        </dgm:presLayoutVars>
      </dgm:prSet>
      <dgm:spPr/>
    </dgm:pt>
    <dgm:pt modelId="{C11E9F31-C849-5C47-9B05-CCF9543EAF0C}" type="pres">
      <dgm:prSet presAssocID="{EC86BFD9-E999-8247-B347-7E49057C588E}" presName="dummy" presStyleCnt="0"/>
      <dgm:spPr/>
    </dgm:pt>
    <dgm:pt modelId="{81A31672-C290-E24D-A1C1-72B4B4AC9278}" type="pres">
      <dgm:prSet presAssocID="{EC86BFD9-E999-8247-B347-7E49057C588E}" presName="linH" presStyleCnt="0"/>
      <dgm:spPr/>
    </dgm:pt>
    <dgm:pt modelId="{05846D6F-ABBE-ED47-B41F-318636259565}" type="pres">
      <dgm:prSet presAssocID="{EC86BFD9-E999-8247-B347-7E49057C588E}" presName="padding1" presStyleCnt="0"/>
      <dgm:spPr/>
    </dgm:pt>
    <dgm:pt modelId="{FA07A4B8-24AF-6A4A-B3A6-4CFE7635C689}" type="pres">
      <dgm:prSet presAssocID="{3EDBF81E-515F-244E-9FFC-741F33B8FE8A}" presName="linV" presStyleCnt="0"/>
      <dgm:spPr/>
    </dgm:pt>
    <dgm:pt modelId="{182EC744-9FB0-BE4E-BB18-C50B36405867}" type="pres">
      <dgm:prSet presAssocID="{3EDBF81E-515F-244E-9FFC-741F33B8FE8A}" presName="spVertical1" presStyleCnt="0"/>
      <dgm:spPr/>
    </dgm:pt>
    <dgm:pt modelId="{CCF24A31-074A-4A4B-9922-ECBD47ADA963}" type="pres">
      <dgm:prSet presAssocID="{3EDBF81E-515F-244E-9FFC-741F33B8FE8A}" presName="parTx" presStyleLbl="revTx" presStyleIdx="0" presStyleCnt="1">
        <dgm:presLayoutVars>
          <dgm:chMax val="0"/>
          <dgm:chPref val="0"/>
          <dgm:bulletEnabled val="1"/>
        </dgm:presLayoutVars>
      </dgm:prSet>
      <dgm:spPr/>
    </dgm:pt>
    <dgm:pt modelId="{84B3832F-5105-DB46-A632-71699B2A6EA9}" type="pres">
      <dgm:prSet presAssocID="{3EDBF81E-515F-244E-9FFC-741F33B8FE8A}" presName="spVertical2" presStyleCnt="0"/>
      <dgm:spPr/>
    </dgm:pt>
    <dgm:pt modelId="{9FD2EBEB-24F4-1C46-9E55-497544B6F07E}" type="pres">
      <dgm:prSet presAssocID="{3EDBF81E-515F-244E-9FFC-741F33B8FE8A}" presName="spVertical3" presStyleCnt="0"/>
      <dgm:spPr/>
    </dgm:pt>
    <dgm:pt modelId="{E12B9865-D674-3545-94B4-8663F30F5EC8}" type="pres">
      <dgm:prSet presAssocID="{EC86BFD9-E999-8247-B347-7E49057C588E}" presName="padding2" presStyleCnt="0"/>
      <dgm:spPr/>
    </dgm:pt>
    <dgm:pt modelId="{FB46B864-4E4F-2A41-8085-3E452A1DC55C}" type="pres">
      <dgm:prSet presAssocID="{EC86BFD9-E999-8247-B347-7E49057C588E}" presName="negArrow" presStyleCnt="0"/>
      <dgm:spPr/>
    </dgm:pt>
    <dgm:pt modelId="{BA1D3378-CD6B-974B-A9D6-D4E476C02077}" type="pres">
      <dgm:prSet presAssocID="{EC86BFD9-E999-8247-B347-7E49057C588E}" presName="backgroundArrow" presStyleLbl="node1" presStyleIdx="0" presStyleCnt="1" custLinFactNeighborY="1472"/>
      <dgm:spPr/>
    </dgm:pt>
  </dgm:ptLst>
  <dgm:cxnLst>
    <dgm:cxn modelId="{6FFCD659-0E7E-B34B-BC85-ECB296B06CD4}" type="presOf" srcId="{3EDBF81E-515F-244E-9FFC-741F33B8FE8A}" destId="{CCF24A31-074A-4A4B-9922-ECBD47ADA963}" srcOrd="0" destOrd="0" presId="urn:microsoft.com/office/officeart/2005/8/layout/hProcess3"/>
    <dgm:cxn modelId="{9F3CD1A4-DF95-3E47-931E-48ADAB561A02}" srcId="{EC86BFD9-E999-8247-B347-7E49057C588E}" destId="{3EDBF81E-515F-244E-9FFC-741F33B8FE8A}" srcOrd="0" destOrd="0" parTransId="{638C7EB1-E9B6-1A4A-90C7-DF4CAE82F0CC}" sibTransId="{A338962B-0899-5B43-A28C-DB4F29596AA5}"/>
    <dgm:cxn modelId="{94F971B2-157D-754E-8664-2AE6F0F4D1C3}" type="presOf" srcId="{EC86BFD9-E999-8247-B347-7E49057C588E}" destId="{D671AAAE-A632-C440-AD20-B56A7FA6922D}" srcOrd="0" destOrd="0" presId="urn:microsoft.com/office/officeart/2005/8/layout/hProcess3"/>
    <dgm:cxn modelId="{48F2335A-29EC-9C4E-B959-5BB38BC5C1D9}" type="presParOf" srcId="{D671AAAE-A632-C440-AD20-B56A7FA6922D}" destId="{C11E9F31-C849-5C47-9B05-CCF9543EAF0C}" srcOrd="0" destOrd="0" presId="urn:microsoft.com/office/officeart/2005/8/layout/hProcess3"/>
    <dgm:cxn modelId="{79364809-B2C9-9F4F-9B0E-9E14CD543653}" type="presParOf" srcId="{D671AAAE-A632-C440-AD20-B56A7FA6922D}" destId="{81A31672-C290-E24D-A1C1-72B4B4AC9278}" srcOrd="1" destOrd="0" presId="urn:microsoft.com/office/officeart/2005/8/layout/hProcess3"/>
    <dgm:cxn modelId="{0F85BE4E-A68D-9940-BB0D-C03D6EF3AF59}" type="presParOf" srcId="{81A31672-C290-E24D-A1C1-72B4B4AC9278}" destId="{05846D6F-ABBE-ED47-B41F-318636259565}" srcOrd="0" destOrd="0" presId="urn:microsoft.com/office/officeart/2005/8/layout/hProcess3"/>
    <dgm:cxn modelId="{31390E79-8391-D644-A375-798B092324FE}" type="presParOf" srcId="{81A31672-C290-E24D-A1C1-72B4B4AC9278}" destId="{FA07A4B8-24AF-6A4A-B3A6-4CFE7635C689}" srcOrd="1" destOrd="0" presId="urn:microsoft.com/office/officeart/2005/8/layout/hProcess3"/>
    <dgm:cxn modelId="{5B4D8ADA-77FE-F04C-81E2-A74D9CD6EE46}" type="presParOf" srcId="{FA07A4B8-24AF-6A4A-B3A6-4CFE7635C689}" destId="{182EC744-9FB0-BE4E-BB18-C50B36405867}" srcOrd="0" destOrd="0" presId="urn:microsoft.com/office/officeart/2005/8/layout/hProcess3"/>
    <dgm:cxn modelId="{2F1D5ECC-F9CD-7F4D-8E73-9DF6AE9EE35F}" type="presParOf" srcId="{FA07A4B8-24AF-6A4A-B3A6-4CFE7635C689}" destId="{CCF24A31-074A-4A4B-9922-ECBD47ADA963}" srcOrd="1" destOrd="0" presId="urn:microsoft.com/office/officeart/2005/8/layout/hProcess3"/>
    <dgm:cxn modelId="{11467DC4-9779-EC42-961E-2534A726083D}" type="presParOf" srcId="{FA07A4B8-24AF-6A4A-B3A6-4CFE7635C689}" destId="{84B3832F-5105-DB46-A632-71699B2A6EA9}" srcOrd="2" destOrd="0" presId="urn:microsoft.com/office/officeart/2005/8/layout/hProcess3"/>
    <dgm:cxn modelId="{48D6BD36-D996-C544-AEA9-5508CB03C583}" type="presParOf" srcId="{FA07A4B8-24AF-6A4A-B3A6-4CFE7635C689}" destId="{9FD2EBEB-24F4-1C46-9E55-497544B6F07E}" srcOrd="3" destOrd="0" presId="urn:microsoft.com/office/officeart/2005/8/layout/hProcess3"/>
    <dgm:cxn modelId="{A5FE07B0-A30E-E744-B820-EEB2AE5C1ADF}" type="presParOf" srcId="{81A31672-C290-E24D-A1C1-72B4B4AC9278}" destId="{E12B9865-D674-3545-94B4-8663F30F5EC8}" srcOrd="2" destOrd="0" presId="urn:microsoft.com/office/officeart/2005/8/layout/hProcess3"/>
    <dgm:cxn modelId="{A291272D-D147-C14F-9844-0D54B50CD0FB}" type="presParOf" srcId="{81A31672-C290-E24D-A1C1-72B4B4AC9278}" destId="{FB46B864-4E4F-2A41-8085-3E452A1DC55C}" srcOrd="3" destOrd="0" presId="urn:microsoft.com/office/officeart/2005/8/layout/hProcess3"/>
    <dgm:cxn modelId="{0618B2AE-AAD1-F449-ABCC-F715DA8CFB06}" type="presParOf" srcId="{81A31672-C290-E24D-A1C1-72B4B4AC9278}" destId="{BA1D3378-CD6B-974B-A9D6-D4E476C02077}"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86BFD9-E999-8247-B347-7E49057C588E}" type="doc">
      <dgm:prSet loTypeId="urn:microsoft.com/office/officeart/2005/8/layout/hProcess3" loCatId="process" qsTypeId="urn:microsoft.com/office/officeart/2005/8/quickstyle/simple1" qsCatId="simple" csTypeId="urn:microsoft.com/office/officeart/2005/8/colors/accent3_2" csCatId="accent3" phldr="1"/>
      <dgm:spPr/>
      <dgm:t>
        <a:bodyPr/>
        <a:lstStyle/>
        <a:p>
          <a:endParaRPr lang="en-US"/>
        </a:p>
      </dgm:t>
    </dgm:pt>
    <dgm:pt modelId="{3EDBF81E-515F-244E-9FFC-741F33B8FE8A}">
      <dgm:prSet/>
      <dgm:spPr/>
      <dgm:t>
        <a:bodyPr/>
        <a:lstStyle/>
        <a:p>
          <a:r>
            <a:rPr lang="en-US" b="1" i="0" baseline="0" dirty="0"/>
            <a:t>Date</a:t>
          </a:r>
          <a:endParaRPr lang="en-US" dirty="0"/>
        </a:p>
      </dgm:t>
    </dgm:pt>
    <dgm:pt modelId="{638C7EB1-E9B6-1A4A-90C7-DF4CAE82F0CC}" type="parTrans" cxnId="{9F3CD1A4-DF95-3E47-931E-48ADAB561A02}">
      <dgm:prSet/>
      <dgm:spPr/>
      <dgm:t>
        <a:bodyPr/>
        <a:lstStyle/>
        <a:p>
          <a:endParaRPr lang="en-US"/>
        </a:p>
      </dgm:t>
    </dgm:pt>
    <dgm:pt modelId="{A338962B-0899-5B43-A28C-DB4F29596AA5}" type="sibTrans" cxnId="{9F3CD1A4-DF95-3E47-931E-48ADAB561A02}">
      <dgm:prSet/>
      <dgm:spPr/>
      <dgm:t>
        <a:bodyPr/>
        <a:lstStyle/>
        <a:p>
          <a:endParaRPr lang="en-US"/>
        </a:p>
      </dgm:t>
    </dgm:pt>
    <dgm:pt modelId="{D671AAAE-A632-C440-AD20-B56A7FA6922D}" type="pres">
      <dgm:prSet presAssocID="{EC86BFD9-E999-8247-B347-7E49057C588E}" presName="Name0" presStyleCnt="0">
        <dgm:presLayoutVars>
          <dgm:dir/>
          <dgm:animLvl val="lvl"/>
          <dgm:resizeHandles val="exact"/>
        </dgm:presLayoutVars>
      </dgm:prSet>
      <dgm:spPr/>
    </dgm:pt>
    <dgm:pt modelId="{C11E9F31-C849-5C47-9B05-CCF9543EAF0C}" type="pres">
      <dgm:prSet presAssocID="{EC86BFD9-E999-8247-B347-7E49057C588E}" presName="dummy" presStyleCnt="0"/>
      <dgm:spPr/>
    </dgm:pt>
    <dgm:pt modelId="{81A31672-C290-E24D-A1C1-72B4B4AC9278}" type="pres">
      <dgm:prSet presAssocID="{EC86BFD9-E999-8247-B347-7E49057C588E}" presName="linH" presStyleCnt="0"/>
      <dgm:spPr/>
    </dgm:pt>
    <dgm:pt modelId="{05846D6F-ABBE-ED47-B41F-318636259565}" type="pres">
      <dgm:prSet presAssocID="{EC86BFD9-E999-8247-B347-7E49057C588E}" presName="padding1" presStyleCnt="0"/>
      <dgm:spPr/>
    </dgm:pt>
    <dgm:pt modelId="{FA07A4B8-24AF-6A4A-B3A6-4CFE7635C689}" type="pres">
      <dgm:prSet presAssocID="{3EDBF81E-515F-244E-9FFC-741F33B8FE8A}" presName="linV" presStyleCnt="0"/>
      <dgm:spPr/>
    </dgm:pt>
    <dgm:pt modelId="{182EC744-9FB0-BE4E-BB18-C50B36405867}" type="pres">
      <dgm:prSet presAssocID="{3EDBF81E-515F-244E-9FFC-741F33B8FE8A}" presName="spVertical1" presStyleCnt="0"/>
      <dgm:spPr/>
    </dgm:pt>
    <dgm:pt modelId="{CCF24A31-074A-4A4B-9922-ECBD47ADA963}" type="pres">
      <dgm:prSet presAssocID="{3EDBF81E-515F-244E-9FFC-741F33B8FE8A}" presName="parTx" presStyleLbl="revTx" presStyleIdx="0" presStyleCnt="1" custLinFactNeighborY="13010">
        <dgm:presLayoutVars>
          <dgm:chMax val="0"/>
          <dgm:chPref val="0"/>
          <dgm:bulletEnabled val="1"/>
        </dgm:presLayoutVars>
      </dgm:prSet>
      <dgm:spPr/>
    </dgm:pt>
    <dgm:pt modelId="{84B3832F-5105-DB46-A632-71699B2A6EA9}" type="pres">
      <dgm:prSet presAssocID="{3EDBF81E-515F-244E-9FFC-741F33B8FE8A}" presName="spVertical2" presStyleCnt="0"/>
      <dgm:spPr/>
    </dgm:pt>
    <dgm:pt modelId="{9FD2EBEB-24F4-1C46-9E55-497544B6F07E}" type="pres">
      <dgm:prSet presAssocID="{3EDBF81E-515F-244E-9FFC-741F33B8FE8A}" presName="spVertical3" presStyleCnt="0"/>
      <dgm:spPr/>
    </dgm:pt>
    <dgm:pt modelId="{E12B9865-D674-3545-94B4-8663F30F5EC8}" type="pres">
      <dgm:prSet presAssocID="{EC86BFD9-E999-8247-B347-7E49057C588E}" presName="padding2" presStyleCnt="0"/>
      <dgm:spPr/>
    </dgm:pt>
    <dgm:pt modelId="{FB46B864-4E4F-2A41-8085-3E452A1DC55C}" type="pres">
      <dgm:prSet presAssocID="{EC86BFD9-E999-8247-B347-7E49057C588E}" presName="negArrow" presStyleCnt="0"/>
      <dgm:spPr/>
    </dgm:pt>
    <dgm:pt modelId="{BA1D3378-CD6B-974B-A9D6-D4E476C02077}" type="pres">
      <dgm:prSet presAssocID="{EC86BFD9-E999-8247-B347-7E49057C588E}" presName="backgroundArrow" presStyleLbl="node1" presStyleIdx="0" presStyleCnt="1" custAng="10800000" custLinFactNeighborY="3662"/>
      <dgm:spPr/>
    </dgm:pt>
  </dgm:ptLst>
  <dgm:cxnLst>
    <dgm:cxn modelId="{6FFCD659-0E7E-B34B-BC85-ECB296B06CD4}" type="presOf" srcId="{3EDBF81E-515F-244E-9FFC-741F33B8FE8A}" destId="{CCF24A31-074A-4A4B-9922-ECBD47ADA963}" srcOrd="0" destOrd="0" presId="urn:microsoft.com/office/officeart/2005/8/layout/hProcess3"/>
    <dgm:cxn modelId="{9F3CD1A4-DF95-3E47-931E-48ADAB561A02}" srcId="{EC86BFD9-E999-8247-B347-7E49057C588E}" destId="{3EDBF81E-515F-244E-9FFC-741F33B8FE8A}" srcOrd="0" destOrd="0" parTransId="{638C7EB1-E9B6-1A4A-90C7-DF4CAE82F0CC}" sibTransId="{A338962B-0899-5B43-A28C-DB4F29596AA5}"/>
    <dgm:cxn modelId="{94F971B2-157D-754E-8664-2AE6F0F4D1C3}" type="presOf" srcId="{EC86BFD9-E999-8247-B347-7E49057C588E}" destId="{D671AAAE-A632-C440-AD20-B56A7FA6922D}" srcOrd="0" destOrd="0" presId="urn:microsoft.com/office/officeart/2005/8/layout/hProcess3"/>
    <dgm:cxn modelId="{48F2335A-29EC-9C4E-B959-5BB38BC5C1D9}" type="presParOf" srcId="{D671AAAE-A632-C440-AD20-B56A7FA6922D}" destId="{C11E9F31-C849-5C47-9B05-CCF9543EAF0C}" srcOrd="0" destOrd="0" presId="urn:microsoft.com/office/officeart/2005/8/layout/hProcess3"/>
    <dgm:cxn modelId="{79364809-B2C9-9F4F-9B0E-9E14CD543653}" type="presParOf" srcId="{D671AAAE-A632-C440-AD20-B56A7FA6922D}" destId="{81A31672-C290-E24D-A1C1-72B4B4AC9278}" srcOrd="1" destOrd="0" presId="urn:microsoft.com/office/officeart/2005/8/layout/hProcess3"/>
    <dgm:cxn modelId="{0F85BE4E-A68D-9940-BB0D-C03D6EF3AF59}" type="presParOf" srcId="{81A31672-C290-E24D-A1C1-72B4B4AC9278}" destId="{05846D6F-ABBE-ED47-B41F-318636259565}" srcOrd="0" destOrd="0" presId="urn:microsoft.com/office/officeart/2005/8/layout/hProcess3"/>
    <dgm:cxn modelId="{31390E79-8391-D644-A375-798B092324FE}" type="presParOf" srcId="{81A31672-C290-E24D-A1C1-72B4B4AC9278}" destId="{FA07A4B8-24AF-6A4A-B3A6-4CFE7635C689}" srcOrd="1" destOrd="0" presId="urn:microsoft.com/office/officeart/2005/8/layout/hProcess3"/>
    <dgm:cxn modelId="{5B4D8ADA-77FE-F04C-81E2-A74D9CD6EE46}" type="presParOf" srcId="{FA07A4B8-24AF-6A4A-B3A6-4CFE7635C689}" destId="{182EC744-9FB0-BE4E-BB18-C50B36405867}" srcOrd="0" destOrd="0" presId="urn:microsoft.com/office/officeart/2005/8/layout/hProcess3"/>
    <dgm:cxn modelId="{2F1D5ECC-F9CD-7F4D-8E73-9DF6AE9EE35F}" type="presParOf" srcId="{FA07A4B8-24AF-6A4A-B3A6-4CFE7635C689}" destId="{CCF24A31-074A-4A4B-9922-ECBD47ADA963}" srcOrd="1" destOrd="0" presId="urn:microsoft.com/office/officeart/2005/8/layout/hProcess3"/>
    <dgm:cxn modelId="{11467DC4-9779-EC42-961E-2534A726083D}" type="presParOf" srcId="{FA07A4B8-24AF-6A4A-B3A6-4CFE7635C689}" destId="{84B3832F-5105-DB46-A632-71699B2A6EA9}" srcOrd="2" destOrd="0" presId="urn:microsoft.com/office/officeart/2005/8/layout/hProcess3"/>
    <dgm:cxn modelId="{48D6BD36-D996-C544-AEA9-5508CB03C583}" type="presParOf" srcId="{FA07A4B8-24AF-6A4A-B3A6-4CFE7635C689}" destId="{9FD2EBEB-24F4-1C46-9E55-497544B6F07E}" srcOrd="3" destOrd="0" presId="urn:microsoft.com/office/officeart/2005/8/layout/hProcess3"/>
    <dgm:cxn modelId="{A5FE07B0-A30E-E744-B820-EEB2AE5C1ADF}" type="presParOf" srcId="{81A31672-C290-E24D-A1C1-72B4B4AC9278}" destId="{E12B9865-D674-3545-94B4-8663F30F5EC8}" srcOrd="2" destOrd="0" presId="urn:microsoft.com/office/officeart/2005/8/layout/hProcess3"/>
    <dgm:cxn modelId="{A291272D-D147-C14F-9844-0D54B50CD0FB}" type="presParOf" srcId="{81A31672-C290-E24D-A1C1-72B4B4AC9278}" destId="{FB46B864-4E4F-2A41-8085-3E452A1DC55C}" srcOrd="3" destOrd="0" presId="urn:microsoft.com/office/officeart/2005/8/layout/hProcess3"/>
    <dgm:cxn modelId="{0618B2AE-AAD1-F449-ABCC-F715DA8CFB06}" type="presParOf" srcId="{81A31672-C290-E24D-A1C1-72B4B4AC9278}" destId="{BA1D3378-CD6B-974B-A9D6-D4E476C02077}"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86BFD9-E999-8247-B347-7E49057C588E}" type="doc">
      <dgm:prSet loTypeId="urn:microsoft.com/office/officeart/2005/8/layout/hProcess3" loCatId="process" qsTypeId="urn:microsoft.com/office/officeart/2005/8/quickstyle/simple1" qsCatId="simple" csTypeId="urn:microsoft.com/office/officeart/2005/8/colors/accent3_2" csCatId="accent3" phldr="1"/>
      <dgm:spPr/>
      <dgm:t>
        <a:bodyPr/>
        <a:lstStyle/>
        <a:p>
          <a:endParaRPr lang="en-US"/>
        </a:p>
      </dgm:t>
    </dgm:pt>
    <dgm:pt modelId="{3EDBF81E-515F-244E-9FFC-741F33B8FE8A}">
      <dgm:prSet/>
      <dgm:spPr/>
      <dgm:t>
        <a:bodyPr/>
        <a:lstStyle/>
        <a:p>
          <a:r>
            <a:rPr lang="en-US" b="1" i="0" baseline="0" dirty="0"/>
            <a:t>Employer Address</a:t>
          </a:r>
          <a:endParaRPr lang="en-US" dirty="0"/>
        </a:p>
      </dgm:t>
    </dgm:pt>
    <dgm:pt modelId="{638C7EB1-E9B6-1A4A-90C7-DF4CAE82F0CC}" type="parTrans" cxnId="{9F3CD1A4-DF95-3E47-931E-48ADAB561A02}">
      <dgm:prSet/>
      <dgm:spPr/>
      <dgm:t>
        <a:bodyPr/>
        <a:lstStyle/>
        <a:p>
          <a:endParaRPr lang="en-US"/>
        </a:p>
      </dgm:t>
    </dgm:pt>
    <dgm:pt modelId="{A338962B-0899-5B43-A28C-DB4F29596AA5}" type="sibTrans" cxnId="{9F3CD1A4-DF95-3E47-931E-48ADAB561A02}">
      <dgm:prSet/>
      <dgm:spPr/>
      <dgm:t>
        <a:bodyPr/>
        <a:lstStyle/>
        <a:p>
          <a:endParaRPr lang="en-US"/>
        </a:p>
      </dgm:t>
    </dgm:pt>
    <dgm:pt modelId="{D671AAAE-A632-C440-AD20-B56A7FA6922D}" type="pres">
      <dgm:prSet presAssocID="{EC86BFD9-E999-8247-B347-7E49057C588E}" presName="Name0" presStyleCnt="0">
        <dgm:presLayoutVars>
          <dgm:dir/>
          <dgm:animLvl val="lvl"/>
          <dgm:resizeHandles val="exact"/>
        </dgm:presLayoutVars>
      </dgm:prSet>
      <dgm:spPr/>
    </dgm:pt>
    <dgm:pt modelId="{C11E9F31-C849-5C47-9B05-CCF9543EAF0C}" type="pres">
      <dgm:prSet presAssocID="{EC86BFD9-E999-8247-B347-7E49057C588E}" presName="dummy" presStyleCnt="0"/>
      <dgm:spPr/>
    </dgm:pt>
    <dgm:pt modelId="{81A31672-C290-E24D-A1C1-72B4B4AC9278}" type="pres">
      <dgm:prSet presAssocID="{EC86BFD9-E999-8247-B347-7E49057C588E}" presName="linH" presStyleCnt="0"/>
      <dgm:spPr/>
    </dgm:pt>
    <dgm:pt modelId="{05846D6F-ABBE-ED47-B41F-318636259565}" type="pres">
      <dgm:prSet presAssocID="{EC86BFD9-E999-8247-B347-7E49057C588E}" presName="padding1" presStyleCnt="0"/>
      <dgm:spPr/>
    </dgm:pt>
    <dgm:pt modelId="{FA07A4B8-24AF-6A4A-B3A6-4CFE7635C689}" type="pres">
      <dgm:prSet presAssocID="{3EDBF81E-515F-244E-9FFC-741F33B8FE8A}" presName="linV" presStyleCnt="0"/>
      <dgm:spPr/>
    </dgm:pt>
    <dgm:pt modelId="{182EC744-9FB0-BE4E-BB18-C50B36405867}" type="pres">
      <dgm:prSet presAssocID="{3EDBF81E-515F-244E-9FFC-741F33B8FE8A}" presName="spVertical1" presStyleCnt="0"/>
      <dgm:spPr/>
    </dgm:pt>
    <dgm:pt modelId="{CCF24A31-074A-4A4B-9922-ECBD47ADA963}" type="pres">
      <dgm:prSet presAssocID="{3EDBF81E-515F-244E-9FFC-741F33B8FE8A}" presName="parTx" presStyleLbl="revTx" presStyleIdx="0" presStyleCnt="1">
        <dgm:presLayoutVars>
          <dgm:chMax val="0"/>
          <dgm:chPref val="0"/>
          <dgm:bulletEnabled val="1"/>
        </dgm:presLayoutVars>
      </dgm:prSet>
      <dgm:spPr/>
    </dgm:pt>
    <dgm:pt modelId="{84B3832F-5105-DB46-A632-71699B2A6EA9}" type="pres">
      <dgm:prSet presAssocID="{3EDBF81E-515F-244E-9FFC-741F33B8FE8A}" presName="spVertical2" presStyleCnt="0"/>
      <dgm:spPr/>
    </dgm:pt>
    <dgm:pt modelId="{9FD2EBEB-24F4-1C46-9E55-497544B6F07E}" type="pres">
      <dgm:prSet presAssocID="{3EDBF81E-515F-244E-9FFC-741F33B8FE8A}" presName="spVertical3" presStyleCnt="0"/>
      <dgm:spPr/>
    </dgm:pt>
    <dgm:pt modelId="{E12B9865-D674-3545-94B4-8663F30F5EC8}" type="pres">
      <dgm:prSet presAssocID="{EC86BFD9-E999-8247-B347-7E49057C588E}" presName="padding2" presStyleCnt="0"/>
      <dgm:spPr/>
    </dgm:pt>
    <dgm:pt modelId="{FB46B864-4E4F-2A41-8085-3E452A1DC55C}" type="pres">
      <dgm:prSet presAssocID="{EC86BFD9-E999-8247-B347-7E49057C588E}" presName="negArrow" presStyleCnt="0"/>
      <dgm:spPr/>
    </dgm:pt>
    <dgm:pt modelId="{BA1D3378-CD6B-974B-A9D6-D4E476C02077}" type="pres">
      <dgm:prSet presAssocID="{EC86BFD9-E999-8247-B347-7E49057C588E}" presName="backgroundArrow" presStyleLbl="node1" presStyleIdx="0" presStyleCnt="1" custLinFactNeighborY="1472"/>
      <dgm:spPr/>
    </dgm:pt>
  </dgm:ptLst>
  <dgm:cxnLst>
    <dgm:cxn modelId="{6FFCD659-0E7E-B34B-BC85-ECB296B06CD4}" type="presOf" srcId="{3EDBF81E-515F-244E-9FFC-741F33B8FE8A}" destId="{CCF24A31-074A-4A4B-9922-ECBD47ADA963}" srcOrd="0" destOrd="0" presId="urn:microsoft.com/office/officeart/2005/8/layout/hProcess3"/>
    <dgm:cxn modelId="{9F3CD1A4-DF95-3E47-931E-48ADAB561A02}" srcId="{EC86BFD9-E999-8247-B347-7E49057C588E}" destId="{3EDBF81E-515F-244E-9FFC-741F33B8FE8A}" srcOrd="0" destOrd="0" parTransId="{638C7EB1-E9B6-1A4A-90C7-DF4CAE82F0CC}" sibTransId="{A338962B-0899-5B43-A28C-DB4F29596AA5}"/>
    <dgm:cxn modelId="{94F971B2-157D-754E-8664-2AE6F0F4D1C3}" type="presOf" srcId="{EC86BFD9-E999-8247-B347-7E49057C588E}" destId="{D671AAAE-A632-C440-AD20-B56A7FA6922D}" srcOrd="0" destOrd="0" presId="urn:microsoft.com/office/officeart/2005/8/layout/hProcess3"/>
    <dgm:cxn modelId="{48F2335A-29EC-9C4E-B959-5BB38BC5C1D9}" type="presParOf" srcId="{D671AAAE-A632-C440-AD20-B56A7FA6922D}" destId="{C11E9F31-C849-5C47-9B05-CCF9543EAF0C}" srcOrd="0" destOrd="0" presId="urn:microsoft.com/office/officeart/2005/8/layout/hProcess3"/>
    <dgm:cxn modelId="{79364809-B2C9-9F4F-9B0E-9E14CD543653}" type="presParOf" srcId="{D671AAAE-A632-C440-AD20-B56A7FA6922D}" destId="{81A31672-C290-E24D-A1C1-72B4B4AC9278}" srcOrd="1" destOrd="0" presId="urn:microsoft.com/office/officeart/2005/8/layout/hProcess3"/>
    <dgm:cxn modelId="{0F85BE4E-A68D-9940-BB0D-C03D6EF3AF59}" type="presParOf" srcId="{81A31672-C290-E24D-A1C1-72B4B4AC9278}" destId="{05846D6F-ABBE-ED47-B41F-318636259565}" srcOrd="0" destOrd="0" presId="urn:microsoft.com/office/officeart/2005/8/layout/hProcess3"/>
    <dgm:cxn modelId="{31390E79-8391-D644-A375-798B092324FE}" type="presParOf" srcId="{81A31672-C290-E24D-A1C1-72B4B4AC9278}" destId="{FA07A4B8-24AF-6A4A-B3A6-4CFE7635C689}" srcOrd="1" destOrd="0" presId="urn:microsoft.com/office/officeart/2005/8/layout/hProcess3"/>
    <dgm:cxn modelId="{5B4D8ADA-77FE-F04C-81E2-A74D9CD6EE46}" type="presParOf" srcId="{FA07A4B8-24AF-6A4A-B3A6-4CFE7635C689}" destId="{182EC744-9FB0-BE4E-BB18-C50B36405867}" srcOrd="0" destOrd="0" presId="urn:microsoft.com/office/officeart/2005/8/layout/hProcess3"/>
    <dgm:cxn modelId="{2F1D5ECC-F9CD-7F4D-8E73-9DF6AE9EE35F}" type="presParOf" srcId="{FA07A4B8-24AF-6A4A-B3A6-4CFE7635C689}" destId="{CCF24A31-074A-4A4B-9922-ECBD47ADA963}" srcOrd="1" destOrd="0" presId="urn:microsoft.com/office/officeart/2005/8/layout/hProcess3"/>
    <dgm:cxn modelId="{11467DC4-9779-EC42-961E-2534A726083D}" type="presParOf" srcId="{FA07A4B8-24AF-6A4A-B3A6-4CFE7635C689}" destId="{84B3832F-5105-DB46-A632-71699B2A6EA9}" srcOrd="2" destOrd="0" presId="urn:microsoft.com/office/officeart/2005/8/layout/hProcess3"/>
    <dgm:cxn modelId="{48D6BD36-D996-C544-AEA9-5508CB03C583}" type="presParOf" srcId="{FA07A4B8-24AF-6A4A-B3A6-4CFE7635C689}" destId="{9FD2EBEB-24F4-1C46-9E55-497544B6F07E}" srcOrd="3" destOrd="0" presId="urn:microsoft.com/office/officeart/2005/8/layout/hProcess3"/>
    <dgm:cxn modelId="{A5FE07B0-A30E-E744-B820-EEB2AE5C1ADF}" type="presParOf" srcId="{81A31672-C290-E24D-A1C1-72B4B4AC9278}" destId="{E12B9865-D674-3545-94B4-8663F30F5EC8}" srcOrd="2" destOrd="0" presId="urn:microsoft.com/office/officeart/2005/8/layout/hProcess3"/>
    <dgm:cxn modelId="{A291272D-D147-C14F-9844-0D54B50CD0FB}" type="presParOf" srcId="{81A31672-C290-E24D-A1C1-72B4B4AC9278}" destId="{FB46B864-4E4F-2A41-8085-3E452A1DC55C}" srcOrd="3" destOrd="0" presId="urn:microsoft.com/office/officeart/2005/8/layout/hProcess3"/>
    <dgm:cxn modelId="{0618B2AE-AAD1-F449-ABCC-F715DA8CFB06}" type="presParOf" srcId="{81A31672-C290-E24D-A1C1-72B4B4AC9278}" destId="{BA1D3378-CD6B-974B-A9D6-D4E476C02077}" srcOrd="4" destOrd="0" presId="urn:microsoft.com/office/officeart/2005/8/layout/h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86BFD9-E999-8247-B347-7E49057C588E}" type="doc">
      <dgm:prSet loTypeId="urn:microsoft.com/office/officeart/2005/8/layout/hProcess3" loCatId="process" qsTypeId="urn:microsoft.com/office/officeart/2005/8/quickstyle/simple1" qsCatId="simple" csTypeId="urn:microsoft.com/office/officeart/2005/8/colors/accent3_2" csCatId="accent3" phldr="1"/>
      <dgm:spPr/>
      <dgm:t>
        <a:bodyPr/>
        <a:lstStyle/>
        <a:p>
          <a:endParaRPr lang="en-US"/>
        </a:p>
      </dgm:t>
    </dgm:pt>
    <dgm:pt modelId="{3EDBF81E-515F-244E-9FFC-741F33B8FE8A}">
      <dgm:prSet/>
      <dgm:spPr/>
      <dgm:t>
        <a:bodyPr/>
        <a:lstStyle/>
        <a:p>
          <a:r>
            <a:rPr lang="en-US" b="1" i="0" baseline="0" dirty="0"/>
            <a:t>Salutation</a:t>
          </a:r>
          <a:endParaRPr lang="en-US" dirty="0"/>
        </a:p>
      </dgm:t>
    </dgm:pt>
    <dgm:pt modelId="{638C7EB1-E9B6-1A4A-90C7-DF4CAE82F0CC}" type="parTrans" cxnId="{9F3CD1A4-DF95-3E47-931E-48ADAB561A02}">
      <dgm:prSet/>
      <dgm:spPr/>
      <dgm:t>
        <a:bodyPr/>
        <a:lstStyle/>
        <a:p>
          <a:endParaRPr lang="en-US"/>
        </a:p>
      </dgm:t>
    </dgm:pt>
    <dgm:pt modelId="{A338962B-0899-5B43-A28C-DB4F29596AA5}" type="sibTrans" cxnId="{9F3CD1A4-DF95-3E47-931E-48ADAB561A02}">
      <dgm:prSet/>
      <dgm:spPr/>
      <dgm:t>
        <a:bodyPr/>
        <a:lstStyle/>
        <a:p>
          <a:endParaRPr lang="en-US"/>
        </a:p>
      </dgm:t>
    </dgm:pt>
    <dgm:pt modelId="{D671AAAE-A632-C440-AD20-B56A7FA6922D}" type="pres">
      <dgm:prSet presAssocID="{EC86BFD9-E999-8247-B347-7E49057C588E}" presName="Name0" presStyleCnt="0">
        <dgm:presLayoutVars>
          <dgm:dir/>
          <dgm:animLvl val="lvl"/>
          <dgm:resizeHandles val="exact"/>
        </dgm:presLayoutVars>
      </dgm:prSet>
      <dgm:spPr/>
    </dgm:pt>
    <dgm:pt modelId="{C11E9F31-C849-5C47-9B05-CCF9543EAF0C}" type="pres">
      <dgm:prSet presAssocID="{EC86BFD9-E999-8247-B347-7E49057C588E}" presName="dummy" presStyleCnt="0"/>
      <dgm:spPr/>
    </dgm:pt>
    <dgm:pt modelId="{81A31672-C290-E24D-A1C1-72B4B4AC9278}" type="pres">
      <dgm:prSet presAssocID="{EC86BFD9-E999-8247-B347-7E49057C588E}" presName="linH" presStyleCnt="0"/>
      <dgm:spPr/>
    </dgm:pt>
    <dgm:pt modelId="{05846D6F-ABBE-ED47-B41F-318636259565}" type="pres">
      <dgm:prSet presAssocID="{EC86BFD9-E999-8247-B347-7E49057C588E}" presName="padding1" presStyleCnt="0"/>
      <dgm:spPr/>
    </dgm:pt>
    <dgm:pt modelId="{FA07A4B8-24AF-6A4A-B3A6-4CFE7635C689}" type="pres">
      <dgm:prSet presAssocID="{3EDBF81E-515F-244E-9FFC-741F33B8FE8A}" presName="linV" presStyleCnt="0"/>
      <dgm:spPr/>
    </dgm:pt>
    <dgm:pt modelId="{182EC744-9FB0-BE4E-BB18-C50B36405867}" type="pres">
      <dgm:prSet presAssocID="{3EDBF81E-515F-244E-9FFC-741F33B8FE8A}" presName="spVertical1" presStyleCnt="0"/>
      <dgm:spPr/>
    </dgm:pt>
    <dgm:pt modelId="{CCF24A31-074A-4A4B-9922-ECBD47ADA963}" type="pres">
      <dgm:prSet presAssocID="{3EDBF81E-515F-244E-9FFC-741F33B8FE8A}" presName="parTx" presStyleLbl="revTx" presStyleIdx="0" presStyleCnt="1" custLinFactNeighborY="13010">
        <dgm:presLayoutVars>
          <dgm:chMax val="0"/>
          <dgm:chPref val="0"/>
          <dgm:bulletEnabled val="1"/>
        </dgm:presLayoutVars>
      </dgm:prSet>
      <dgm:spPr/>
    </dgm:pt>
    <dgm:pt modelId="{84B3832F-5105-DB46-A632-71699B2A6EA9}" type="pres">
      <dgm:prSet presAssocID="{3EDBF81E-515F-244E-9FFC-741F33B8FE8A}" presName="spVertical2" presStyleCnt="0"/>
      <dgm:spPr/>
    </dgm:pt>
    <dgm:pt modelId="{9FD2EBEB-24F4-1C46-9E55-497544B6F07E}" type="pres">
      <dgm:prSet presAssocID="{3EDBF81E-515F-244E-9FFC-741F33B8FE8A}" presName="spVertical3" presStyleCnt="0"/>
      <dgm:spPr/>
    </dgm:pt>
    <dgm:pt modelId="{E12B9865-D674-3545-94B4-8663F30F5EC8}" type="pres">
      <dgm:prSet presAssocID="{EC86BFD9-E999-8247-B347-7E49057C588E}" presName="padding2" presStyleCnt="0"/>
      <dgm:spPr/>
    </dgm:pt>
    <dgm:pt modelId="{FB46B864-4E4F-2A41-8085-3E452A1DC55C}" type="pres">
      <dgm:prSet presAssocID="{EC86BFD9-E999-8247-B347-7E49057C588E}" presName="negArrow" presStyleCnt="0"/>
      <dgm:spPr/>
    </dgm:pt>
    <dgm:pt modelId="{BA1D3378-CD6B-974B-A9D6-D4E476C02077}" type="pres">
      <dgm:prSet presAssocID="{EC86BFD9-E999-8247-B347-7E49057C588E}" presName="backgroundArrow" presStyleLbl="node1" presStyleIdx="0" presStyleCnt="1" custAng="10800000" custLinFactNeighborY="3662"/>
      <dgm:spPr/>
    </dgm:pt>
  </dgm:ptLst>
  <dgm:cxnLst>
    <dgm:cxn modelId="{6FFCD659-0E7E-B34B-BC85-ECB296B06CD4}" type="presOf" srcId="{3EDBF81E-515F-244E-9FFC-741F33B8FE8A}" destId="{CCF24A31-074A-4A4B-9922-ECBD47ADA963}" srcOrd="0" destOrd="0" presId="urn:microsoft.com/office/officeart/2005/8/layout/hProcess3"/>
    <dgm:cxn modelId="{9F3CD1A4-DF95-3E47-931E-48ADAB561A02}" srcId="{EC86BFD9-E999-8247-B347-7E49057C588E}" destId="{3EDBF81E-515F-244E-9FFC-741F33B8FE8A}" srcOrd="0" destOrd="0" parTransId="{638C7EB1-E9B6-1A4A-90C7-DF4CAE82F0CC}" sibTransId="{A338962B-0899-5B43-A28C-DB4F29596AA5}"/>
    <dgm:cxn modelId="{94F971B2-157D-754E-8664-2AE6F0F4D1C3}" type="presOf" srcId="{EC86BFD9-E999-8247-B347-7E49057C588E}" destId="{D671AAAE-A632-C440-AD20-B56A7FA6922D}" srcOrd="0" destOrd="0" presId="urn:microsoft.com/office/officeart/2005/8/layout/hProcess3"/>
    <dgm:cxn modelId="{48F2335A-29EC-9C4E-B959-5BB38BC5C1D9}" type="presParOf" srcId="{D671AAAE-A632-C440-AD20-B56A7FA6922D}" destId="{C11E9F31-C849-5C47-9B05-CCF9543EAF0C}" srcOrd="0" destOrd="0" presId="urn:microsoft.com/office/officeart/2005/8/layout/hProcess3"/>
    <dgm:cxn modelId="{79364809-B2C9-9F4F-9B0E-9E14CD543653}" type="presParOf" srcId="{D671AAAE-A632-C440-AD20-B56A7FA6922D}" destId="{81A31672-C290-E24D-A1C1-72B4B4AC9278}" srcOrd="1" destOrd="0" presId="urn:microsoft.com/office/officeart/2005/8/layout/hProcess3"/>
    <dgm:cxn modelId="{0F85BE4E-A68D-9940-BB0D-C03D6EF3AF59}" type="presParOf" srcId="{81A31672-C290-E24D-A1C1-72B4B4AC9278}" destId="{05846D6F-ABBE-ED47-B41F-318636259565}" srcOrd="0" destOrd="0" presId="urn:microsoft.com/office/officeart/2005/8/layout/hProcess3"/>
    <dgm:cxn modelId="{31390E79-8391-D644-A375-798B092324FE}" type="presParOf" srcId="{81A31672-C290-E24D-A1C1-72B4B4AC9278}" destId="{FA07A4B8-24AF-6A4A-B3A6-4CFE7635C689}" srcOrd="1" destOrd="0" presId="urn:microsoft.com/office/officeart/2005/8/layout/hProcess3"/>
    <dgm:cxn modelId="{5B4D8ADA-77FE-F04C-81E2-A74D9CD6EE46}" type="presParOf" srcId="{FA07A4B8-24AF-6A4A-B3A6-4CFE7635C689}" destId="{182EC744-9FB0-BE4E-BB18-C50B36405867}" srcOrd="0" destOrd="0" presId="urn:microsoft.com/office/officeart/2005/8/layout/hProcess3"/>
    <dgm:cxn modelId="{2F1D5ECC-F9CD-7F4D-8E73-9DF6AE9EE35F}" type="presParOf" srcId="{FA07A4B8-24AF-6A4A-B3A6-4CFE7635C689}" destId="{CCF24A31-074A-4A4B-9922-ECBD47ADA963}" srcOrd="1" destOrd="0" presId="urn:microsoft.com/office/officeart/2005/8/layout/hProcess3"/>
    <dgm:cxn modelId="{11467DC4-9779-EC42-961E-2534A726083D}" type="presParOf" srcId="{FA07A4B8-24AF-6A4A-B3A6-4CFE7635C689}" destId="{84B3832F-5105-DB46-A632-71699B2A6EA9}" srcOrd="2" destOrd="0" presId="urn:microsoft.com/office/officeart/2005/8/layout/hProcess3"/>
    <dgm:cxn modelId="{48D6BD36-D996-C544-AEA9-5508CB03C583}" type="presParOf" srcId="{FA07A4B8-24AF-6A4A-B3A6-4CFE7635C689}" destId="{9FD2EBEB-24F4-1C46-9E55-497544B6F07E}" srcOrd="3" destOrd="0" presId="urn:microsoft.com/office/officeart/2005/8/layout/hProcess3"/>
    <dgm:cxn modelId="{A5FE07B0-A30E-E744-B820-EEB2AE5C1ADF}" type="presParOf" srcId="{81A31672-C290-E24D-A1C1-72B4B4AC9278}" destId="{E12B9865-D674-3545-94B4-8663F30F5EC8}" srcOrd="2" destOrd="0" presId="urn:microsoft.com/office/officeart/2005/8/layout/hProcess3"/>
    <dgm:cxn modelId="{A291272D-D147-C14F-9844-0D54B50CD0FB}" type="presParOf" srcId="{81A31672-C290-E24D-A1C1-72B4B4AC9278}" destId="{FB46B864-4E4F-2A41-8085-3E452A1DC55C}" srcOrd="3" destOrd="0" presId="urn:microsoft.com/office/officeart/2005/8/layout/hProcess3"/>
    <dgm:cxn modelId="{0618B2AE-AAD1-F449-ABCC-F715DA8CFB06}" type="presParOf" srcId="{81A31672-C290-E24D-A1C1-72B4B4AC9278}" destId="{BA1D3378-CD6B-974B-A9D6-D4E476C02077}" srcOrd="4" destOrd="0" presId="urn:microsoft.com/office/officeart/2005/8/layout/hProcess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86BFD9-E999-8247-B347-7E49057C588E}" type="doc">
      <dgm:prSet loTypeId="urn:microsoft.com/office/officeart/2005/8/layout/hProcess3" loCatId="process" qsTypeId="urn:microsoft.com/office/officeart/2005/8/quickstyle/simple1" qsCatId="simple" csTypeId="urn:microsoft.com/office/officeart/2005/8/colors/accent3_2" csCatId="accent3" phldr="1"/>
      <dgm:spPr/>
      <dgm:t>
        <a:bodyPr/>
        <a:lstStyle/>
        <a:p>
          <a:endParaRPr lang="en-US"/>
        </a:p>
      </dgm:t>
    </dgm:pt>
    <dgm:pt modelId="{3EDBF81E-515F-244E-9FFC-741F33B8FE8A}">
      <dgm:prSet/>
      <dgm:spPr/>
      <dgm:t>
        <a:bodyPr/>
        <a:lstStyle/>
        <a:p>
          <a:r>
            <a:rPr lang="en-US" b="1" i="0" baseline="0" dirty="0"/>
            <a:t>Middle Paragraph</a:t>
          </a:r>
          <a:endParaRPr lang="en-US" dirty="0"/>
        </a:p>
      </dgm:t>
    </dgm:pt>
    <dgm:pt modelId="{638C7EB1-E9B6-1A4A-90C7-DF4CAE82F0CC}" type="parTrans" cxnId="{9F3CD1A4-DF95-3E47-931E-48ADAB561A02}">
      <dgm:prSet/>
      <dgm:spPr/>
      <dgm:t>
        <a:bodyPr/>
        <a:lstStyle/>
        <a:p>
          <a:endParaRPr lang="en-US"/>
        </a:p>
      </dgm:t>
    </dgm:pt>
    <dgm:pt modelId="{A338962B-0899-5B43-A28C-DB4F29596AA5}" type="sibTrans" cxnId="{9F3CD1A4-DF95-3E47-931E-48ADAB561A02}">
      <dgm:prSet/>
      <dgm:spPr/>
      <dgm:t>
        <a:bodyPr/>
        <a:lstStyle/>
        <a:p>
          <a:endParaRPr lang="en-US"/>
        </a:p>
      </dgm:t>
    </dgm:pt>
    <dgm:pt modelId="{D671AAAE-A632-C440-AD20-B56A7FA6922D}" type="pres">
      <dgm:prSet presAssocID="{EC86BFD9-E999-8247-B347-7E49057C588E}" presName="Name0" presStyleCnt="0">
        <dgm:presLayoutVars>
          <dgm:dir/>
          <dgm:animLvl val="lvl"/>
          <dgm:resizeHandles val="exact"/>
        </dgm:presLayoutVars>
      </dgm:prSet>
      <dgm:spPr/>
    </dgm:pt>
    <dgm:pt modelId="{C11E9F31-C849-5C47-9B05-CCF9543EAF0C}" type="pres">
      <dgm:prSet presAssocID="{EC86BFD9-E999-8247-B347-7E49057C588E}" presName="dummy" presStyleCnt="0"/>
      <dgm:spPr/>
    </dgm:pt>
    <dgm:pt modelId="{81A31672-C290-E24D-A1C1-72B4B4AC9278}" type="pres">
      <dgm:prSet presAssocID="{EC86BFD9-E999-8247-B347-7E49057C588E}" presName="linH" presStyleCnt="0"/>
      <dgm:spPr/>
    </dgm:pt>
    <dgm:pt modelId="{05846D6F-ABBE-ED47-B41F-318636259565}" type="pres">
      <dgm:prSet presAssocID="{EC86BFD9-E999-8247-B347-7E49057C588E}" presName="padding1" presStyleCnt="0"/>
      <dgm:spPr/>
    </dgm:pt>
    <dgm:pt modelId="{FA07A4B8-24AF-6A4A-B3A6-4CFE7635C689}" type="pres">
      <dgm:prSet presAssocID="{3EDBF81E-515F-244E-9FFC-741F33B8FE8A}" presName="linV" presStyleCnt="0"/>
      <dgm:spPr/>
    </dgm:pt>
    <dgm:pt modelId="{182EC744-9FB0-BE4E-BB18-C50B36405867}" type="pres">
      <dgm:prSet presAssocID="{3EDBF81E-515F-244E-9FFC-741F33B8FE8A}" presName="spVertical1" presStyleCnt="0"/>
      <dgm:spPr/>
    </dgm:pt>
    <dgm:pt modelId="{CCF24A31-074A-4A4B-9922-ECBD47ADA963}" type="pres">
      <dgm:prSet presAssocID="{3EDBF81E-515F-244E-9FFC-741F33B8FE8A}" presName="parTx" presStyleLbl="revTx" presStyleIdx="0" presStyleCnt="1" custLinFactNeighborY="13010">
        <dgm:presLayoutVars>
          <dgm:chMax val="0"/>
          <dgm:chPref val="0"/>
          <dgm:bulletEnabled val="1"/>
        </dgm:presLayoutVars>
      </dgm:prSet>
      <dgm:spPr/>
    </dgm:pt>
    <dgm:pt modelId="{84B3832F-5105-DB46-A632-71699B2A6EA9}" type="pres">
      <dgm:prSet presAssocID="{3EDBF81E-515F-244E-9FFC-741F33B8FE8A}" presName="spVertical2" presStyleCnt="0"/>
      <dgm:spPr/>
    </dgm:pt>
    <dgm:pt modelId="{9FD2EBEB-24F4-1C46-9E55-497544B6F07E}" type="pres">
      <dgm:prSet presAssocID="{3EDBF81E-515F-244E-9FFC-741F33B8FE8A}" presName="spVertical3" presStyleCnt="0"/>
      <dgm:spPr/>
    </dgm:pt>
    <dgm:pt modelId="{E12B9865-D674-3545-94B4-8663F30F5EC8}" type="pres">
      <dgm:prSet presAssocID="{EC86BFD9-E999-8247-B347-7E49057C588E}" presName="padding2" presStyleCnt="0"/>
      <dgm:spPr/>
    </dgm:pt>
    <dgm:pt modelId="{FB46B864-4E4F-2A41-8085-3E452A1DC55C}" type="pres">
      <dgm:prSet presAssocID="{EC86BFD9-E999-8247-B347-7E49057C588E}" presName="negArrow" presStyleCnt="0"/>
      <dgm:spPr/>
    </dgm:pt>
    <dgm:pt modelId="{BA1D3378-CD6B-974B-A9D6-D4E476C02077}" type="pres">
      <dgm:prSet presAssocID="{EC86BFD9-E999-8247-B347-7E49057C588E}" presName="backgroundArrow" presStyleLbl="node1" presStyleIdx="0" presStyleCnt="1" custAng="10800000" custLinFactNeighborY="3662"/>
      <dgm:spPr/>
    </dgm:pt>
  </dgm:ptLst>
  <dgm:cxnLst>
    <dgm:cxn modelId="{6FFCD659-0E7E-B34B-BC85-ECB296B06CD4}" type="presOf" srcId="{3EDBF81E-515F-244E-9FFC-741F33B8FE8A}" destId="{CCF24A31-074A-4A4B-9922-ECBD47ADA963}" srcOrd="0" destOrd="0" presId="urn:microsoft.com/office/officeart/2005/8/layout/hProcess3"/>
    <dgm:cxn modelId="{9F3CD1A4-DF95-3E47-931E-48ADAB561A02}" srcId="{EC86BFD9-E999-8247-B347-7E49057C588E}" destId="{3EDBF81E-515F-244E-9FFC-741F33B8FE8A}" srcOrd="0" destOrd="0" parTransId="{638C7EB1-E9B6-1A4A-90C7-DF4CAE82F0CC}" sibTransId="{A338962B-0899-5B43-A28C-DB4F29596AA5}"/>
    <dgm:cxn modelId="{94F971B2-157D-754E-8664-2AE6F0F4D1C3}" type="presOf" srcId="{EC86BFD9-E999-8247-B347-7E49057C588E}" destId="{D671AAAE-A632-C440-AD20-B56A7FA6922D}" srcOrd="0" destOrd="0" presId="urn:microsoft.com/office/officeart/2005/8/layout/hProcess3"/>
    <dgm:cxn modelId="{48F2335A-29EC-9C4E-B959-5BB38BC5C1D9}" type="presParOf" srcId="{D671AAAE-A632-C440-AD20-B56A7FA6922D}" destId="{C11E9F31-C849-5C47-9B05-CCF9543EAF0C}" srcOrd="0" destOrd="0" presId="urn:microsoft.com/office/officeart/2005/8/layout/hProcess3"/>
    <dgm:cxn modelId="{79364809-B2C9-9F4F-9B0E-9E14CD543653}" type="presParOf" srcId="{D671AAAE-A632-C440-AD20-B56A7FA6922D}" destId="{81A31672-C290-E24D-A1C1-72B4B4AC9278}" srcOrd="1" destOrd="0" presId="urn:microsoft.com/office/officeart/2005/8/layout/hProcess3"/>
    <dgm:cxn modelId="{0F85BE4E-A68D-9940-BB0D-C03D6EF3AF59}" type="presParOf" srcId="{81A31672-C290-E24D-A1C1-72B4B4AC9278}" destId="{05846D6F-ABBE-ED47-B41F-318636259565}" srcOrd="0" destOrd="0" presId="urn:microsoft.com/office/officeart/2005/8/layout/hProcess3"/>
    <dgm:cxn modelId="{31390E79-8391-D644-A375-798B092324FE}" type="presParOf" srcId="{81A31672-C290-E24D-A1C1-72B4B4AC9278}" destId="{FA07A4B8-24AF-6A4A-B3A6-4CFE7635C689}" srcOrd="1" destOrd="0" presId="urn:microsoft.com/office/officeart/2005/8/layout/hProcess3"/>
    <dgm:cxn modelId="{5B4D8ADA-77FE-F04C-81E2-A74D9CD6EE46}" type="presParOf" srcId="{FA07A4B8-24AF-6A4A-B3A6-4CFE7635C689}" destId="{182EC744-9FB0-BE4E-BB18-C50B36405867}" srcOrd="0" destOrd="0" presId="urn:microsoft.com/office/officeart/2005/8/layout/hProcess3"/>
    <dgm:cxn modelId="{2F1D5ECC-F9CD-7F4D-8E73-9DF6AE9EE35F}" type="presParOf" srcId="{FA07A4B8-24AF-6A4A-B3A6-4CFE7635C689}" destId="{CCF24A31-074A-4A4B-9922-ECBD47ADA963}" srcOrd="1" destOrd="0" presId="urn:microsoft.com/office/officeart/2005/8/layout/hProcess3"/>
    <dgm:cxn modelId="{11467DC4-9779-EC42-961E-2534A726083D}" type="presParOf" srcId="{FA07A4B8-24AF-6A4A-B3A6-4CFE7635C689}" destId="{84B3832F-5105-DB46-A632-71699B2A6EA9}" srcOrd="2" destOrd="0" presId="urn:microsoft.com/office/officeart/2005/8/layout/hProcess3"/>
    <dgm:cxn modelId="{48D6BD36-D996-C544-AEA9-5508CB03C583}" type="presParOf" srcId="{FA07A4B8-24AF-6A4A-B3A6-4CFE7635C689}" destId="{9FD2EBEB-24F4-1C46-9E55-497544B6F07E}" srcOrd="3" destOrd="0" presId="urn:microsoft.com/office/officeart/2005/8/layout/hProcess3"/>
    <dgm:cxn modelId="{A5FE07B0-A30E-E744-B820-EEB2AE5C1ADF}" type="presParOf" srcId="{81A31672-C290-E24D-A1C1-72B4B4AC9278}" destId="{E12B9865-D674-3545-94B4-8663F30F5EC8}" srcOrd="2" destOrd="0" presId="urn:microsoft.com/office/officeart/2005/8/layout/hProcess3"/>
    <dgm:cxn modelId="{A291272D-D147-C14F-9844-0D54B50CD0FB}" type="presParOf" srcId="{81A31672-C290-E24D-A1C1-72B4B4AC9278}" destId="{FB46B864-4E4F-2A41-8085-3E452A1DC55C}" srcOrd="3" destOrd="0" presId="urn:microsoft.com/office/officeart/2005/8/layout/hProcess3"/>
    <dgm:cxn modelId="{0618B2AE-AAD1-F449-ABCC-F715DA8CFB06}" type="presParOf" srcId="{81A31672-C290-E24D-A1C1-72B4B4AC9278}" destId="{BA1D3378-CD6B-974B-A9D6-D4E476C02077}" srcOrd="4" destOrd="0" presId="urn:microsoft.com/office/officeart/2005/8/layout/hProcess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86BFD9-E999-8247-B347-7E49057C588E}" type="doc">
      <dgm:prSet loTypeId="urn:microsoft.com/office/officeart/2005/8/layout/hProcess3" loCatId="process" qsTypeId="urn:microsoft.com/office/officeart/2005/8/quickstyle/simple1" qsCatId="simple" csTypeId="urn:microsoft.com/office/officeart/2005/8/colors/accent3_2" csCatId="accent3" phldr="1"/>
      <dgm:spPr/>
      <dgm:t>
        <a:bodyPr/>
        <a:lstStyle/>
        <a:p>
          <a:endParaRPr lang="en-US"/>
        </a:p>
      </dgm:t>
    </dgm:pt>
    <dgm:pt modelId="{3EDBF81E-515F-244E-9FFC-741F33B8FE8A}">
      <dgm:prSet/>
      <dgm:spPr/>
      <dgm:t>
        <a:bodyPr/>
        <a:lstStyle/>
        <a:p>
          <a:r>
            <a:rPr lang="en-US" b="1" i="0" baseline="0" dirty="0"/>
            <a:t>Closing</a:t>
          </a:r>
          <a:endParaRPr lang="en-US" dirty="0"/>
        </a:p>
      </dgm:t>
    </dgm:pt>
    <dgm:pt modelId="{638C7EB1-E9B6-1A4A-90C7-DF4CAE82F0CC}" type="parTrans" cxnId="{9F3CD1A4-DF95-3E47-931E-48ADAB561A02}">
      <dgm:prSet/>
      <dgm:spPr/>
      <dgm:t>
        <a:bodyPr/>
        <a:lstStyle/>
        <a:p>
          <a:endParaRPr lang="en-US"/>
        </a:p>
      </dgm:t>
    </dgm:pt>
    <dgm:pt modelId="{A338962B-0899-5B43-A28C-DB4F29596AA5}" type="sibTrans" cxnId="{9F3CD1A4-DF95-3E47-931E-48ADAB561A02}">
      <dgm:prSet/>
      <dgm:spPr/>
      <dgm:t>
        <a:bodyPr/>
        <a:lstStyle/>
        <a:p>
          <a:endParaRPr lang="en-US"/>
        </a:p>
      </dgm:t>
    </dgm:pt>
    <dgm:pt modelId="{D671AAAE-A632-C440-AD20-B56A7FA6922D}" type="pres">
      <dgm:prSet presAssocID="{EC86BFD9-E999-8247-B347-7E49057C588E}" presName="Name0" presStyleCnt="0">
        <dgm:presLayoutVars>
          <dgm:dir/>
          <dgm:animLvl val="lvl"/>
          <dgm:resizeHandles val="exact"/>
        </dgm:presLayoutVars>
      </dgm:prSet>
      <dgm:spPr/>
    </dgm:pt>
    <dgm:pt modelId="{C11E9F31-C849-5C47-9B05-CCF9543EAF0C}" type="pres">
      <dgm:prSet presAssocID="{EC86BFD9-E999-8247-B347-7E49057C588E}" presName="dummy" presStyleCnt="0"/>
      <dgm:spPr/>
    </dgm:pt>
    <dgm:pt modelId="{81A31672-C290-E24D-A1C1-72B4B4AC9278}" type="pres">
      <dgm:prSet presAssocID="{EC86BFD9-E999-8247-B347-7E49057C588E}" presName="linH" presStyleCnt="0"/>
      <dgm:spPr/>
    </dgm:pt>
    <dgm:pt modelId="{05846D6F-ABBE-ED47-B41F-318636259565}" type="pres">
      <dgm:prSet presAssocID="{EC86BFD9-E999-8247-B347-7E49057C588E}" presName="padding1" presStyleCnt="0"/>
      <dgm:spPr/>
    </dgm:pt>
    <dgm:pt modelId="{FA07A4B8-24AF-6A4A-B3A6-4CFE7635C689}" type="pres">
      <dgm:prSet presAssocID="{3EDBF81E-515F-244E-9FFC-741F33B8FE8A}" presName="linV" presStyleCnt="0"/>
      <dgm:spPr/>
    </dgm:pt>
    <dgm:pt modelId="{182EC744-9FB0-BE4E-BB18-C50B36405867}" type="pres">
      <dgm:prSet presAssocID="{3EDBF81E-515F-244E-9FFC-741F33B8FE8A}" presName="spVertical1" presStyleCnt="0"/>
      <dgm:spPr/>
    </dgm:pt>
    <dgm:pt modelId="{CCF24A31-074A-4A4B-9922-ECBD47ADA963}" type="pres">
      <dgm:prSet presAssocID="{3EDBF81E-515F-244E-9FFC-741F33B8FE8A}" presName="parTx" presStyleLbl="revTx" presStyleIdx="0" presStyleCnt="1" custLinFactNeighborY="13010">
        <dgm:presLayoutVars>
          <dgm:chMax val="0"/>
          <dgm:chPref val="0"/>
          <dgm:bulletEnabled val="1"/>
        </dgm:presLayoutVars>
      </dgm:prSet>
      <dgm:spPr/>
    </dgm:pt>
    <dgm:pt modelId="{84B3832F-5105-DB46-A632-71699B2A6EA9}" type="pres">
      <dgm:prSet presAssocID="{3EDBF81E-515F-244E-9FFC-741F33B8FE8A}" presName="spVertical2" presStyleCnt="0"/>
      <dgm:spPr/>
    </dgm:pt>
    <dgm:pt modelId="{9FD2EBEB-24F4-1C46-9E55-497544B6F07E}" type="pres">
      <dgm:prSet presAssocID="{3EDBF81E-515F-244E-9FFC-741F33B8FE8A}" presName="spVertical3" presStyleCnt="0"/>
      <dgm:spPr/>
    </dgm:pt>
    <dgm:pt modelId="{E12B9865-D674-3545-94B4-8663F30F5EC8}" type="pres">
      <dgm:prSet presAssocID="{EC86BFD9-E999-8247-B347-7E49057C588E}" presName="padding2" presStyleCnt="0"/>
      <dgm:spPr/>
    </dgm:pt>
    <dgm:pt modelId="{FB46B864-4E4F-2A41-8085-3E452A1DC55C}" type="pres">
      <dgm:prSet presAssocID="{EC86BFD9-E999-8247-B347-7E49057C588E}" presName="negArrow" presStyleCnt="0"/>
      <dgm:spPr/>
    </dgm:pt>
    <dgm:pt modelId="{BA1D3378-CD6B-974B-A9D6-D4E476C02077}" type="pres">
      <dgm:prSet presAssocID="{EC86BFD9-E999-8247-B347-7E49057C588E}" presName="backgroundArrow" presStyleLbl="node1" presStyleIdx="0" presStyleCnt="1" custAng="10800000" custLinFactNeighborY="3662"/>
      <dgm:spPr/>
    </dgm:pt>
  </dgm:ptLst>
  <dgm:cxnLst>
    <dgm:cxn modelId="{6FFCD659-0E7E-B34B-BC85-ECB296B06CD4}" type="presOf" srcId="{3EDBF81E-515F-244E-9FFC-741F33B8FE8A}" destId="{CCF24A31-074A-4A4B-9922-ECBD47ADA963}" srcOrd="0" destOrd="0" presId="urn:microsoft.com/office/officeart/2005/8/layout/hProcess3"/>
    <dgm:cxn modelId="{9F3CD1A4-DF95-3E47-931E-48ADAB561A02}" srcId="{EC86BFD9-E999-8247-B347-7E49057C588E}" destId="{3EDBF81E-515F-244E-9FFC-741F33B8FE8A}" srcOrd="0" destOrd="0" parTransId="{638C7EB1-E9B6-1A4A-90C7-DF4CAE82F0CC}" sibTransId="{A338962B-0899-5B43-A28C-DB4F29596AA5}"/>
    <dgm:cxn modelId="{94F971B2-157D-754E-8664-2AE6F0F4D1C3}" type="presOf" srcId="{EC86BFD9-E999-8247-B347-7E49057C588E}" destId="{D671AAAE-A632-C440-AD20-B56A7FA6922D}" srcOrd="0" destOrd="0" presId="urn:microsoft.com/office/officeart/2005/8/layout/hProcess3"/>
    <dgm:cxn modelId="{48F2335A-29EC-9C4E-B959-5BB38BC5C1D9}" type="presParOf" srcId="{D671AAAE-A632-C440-AD20-B56A7FA6922D}" destId="{C11E9F31-C849-5C47-9B05-CCF9543EAF0C}" srcOrd="0" destOrd="0" presId="urn:microsoft.com/office/officeart/2005/8/layout/hProcess3"/>
    <dgm:cxn modelId="{79364809-B2C9-9F4F-9B0E-9E14CD543653}" type="presParOf" srcId="{D671AAAE-A632-C440-AD20-B56A7FA6922D}" destId="{81A31672-C290-E24D-A1C1-72B4B4AC9278}" srcOrd="1" destOrd="0" presId="urn:microsoft.com/office/officeart/2005/8/layout/hProcess3"/>
    <dgm:cxn modelId="{0F85BE4E-A68D-9940-BB0D-C03D6EF3AF59}" type="presParOf" srcId="{81A31672-C290-E24D-A1C1-72B4B4AC9278}" destId="{05846D6F-ABBE-ED47-B41F-318636259565}" srcOrd="0" destOrd="0" presId="urn:microsoft.com/office/officeart/2005/8/layout/hProcess3"/>
    <dgm:cxn modelId="{31390E79-8391-D644-A375-798B092324FE}" type="presParOf" srcId="{81A31672-C290-E24D-A1C1-72B4B4AC9278}" destId="{FA07A4B8-24AF-6A4A-B3A6-4CFE7635C689}" srcOrd="1" destOrd="0" presId="urn:microsoft.com/office/officeart/2005/8/layout/hProcess3"/>
    <dgm:cxn modelId="{5B4D8ADA-77FE-F04C-81E2-A74D9CD6EE46}" type="presParOf" srcId="{FA07A4B8-24AF-6A4A-B3A6-4CFE7635C689}" destId="{182EC744-9FB0-BE4E-BB18-C50B36405867}" srcOrd="0" destOrd="0" presId="urn:microsoft.com/office/officeart/2005/8/layout/hProcess3"/>
    <dgm:cxn modelId="{2F1D5ECC-F9CD-7F4D-8E73-9DF6AE9EE35F}" type="presParOf" srcId="{FA07A4B8-24AF-6A4A-B3A6-4CFE7635C689}" destId="{CCF24A31-074A-4A4B-9922-ECBD47ADA963}" srcOrd="1" destOrd="0" presId="urn:microsoft.com/office/officeart/2005/8/layout/hProcess3"/>
    <dgm:cxn modelId="{11467DC4-9779-EC42-961E-2534A726083D}" type="presParOf" srcId="{FA07A4B8-24AF-6A4A-B3A6-4CFE7635C689}" destId="{84B3832F-5105-DB46-A632-71699B2A6EA9}" srcOrd="2" destOrd="0" presId="urn:microsoft.com/office/officeart/2005/8/layout/hProcess3"/>
    <dgm:cxn modelId="{48D6BD36-D996-C544-AEA9-5508CB03C583}" type="presParOf" srcId="{FA07A4B8-24AF-6A4A-B3A6-4CFE7635C689}" destId="{9FD2EBEB-24F4-1C46-9E55-497544B6F07E}" srcOrd="3" destOrd="0" presId="urn:microsoft.com/office/officeart/2005/8/layout/hProcess3"/>
    <dgm:cxn modelId="{A5FE07B0-A30E-E744-B820-EEB2AE5C1ADF}" type="presParOf" srcId="{81A31672-C290-E24D-A1C1-72B4B4AC9278}" destId="{E12B9865-D674-3545-94B4-8663F30F5EC8}" srcOrd="2" destOrd="0" presId="urn:microsoft.com/office/officeart/2005/8/layout/hProcess3"/>
    <dgm:cxn modelId="{A291272D-D147-C14F-9844-0D54B50CD0FB}" type="presParOf" srcId="{81A31672-C290-E24D-A1C1-72B4B4AC9278}" destId="{FB46B864-4E4F-2A41-8085-3E452A1DC55C}" srcOrd="3" destOrd="0" presId="urn:microsoft.com/office/officeart/2005/8/layout/hProcess3"/>
    <dgm:cxn modelId="{0618B2AE-AAD1-F449-ABCC-F715DA8CFB06}" type="presParOf" srcId="{81A31672-C290-E24D-A1C1-72B4B4AC9278}" destId="{BA1D3378-CD6B-974B-A9D6-D4E476C02077}" srcOrd="4" destOrd="0" presId="urn:microsoft.com/office/officeart/2005/8/layout/hProcess3"/>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86BFD9-E999-8247-B347-7E49057C588E}" type="doc">
      <dgm:prSet loTypeId="urn:microsoft.com/office/officeart/2005/8/layout/hProcess3" loCatId="process" qsTypeId="urn:microsoft.com/office/officeart/2005/8/quickstyle/simple1" qsCatId="simple" csTypeId="urn:microsoft.com/office/officeart/2005/8/colors/accent3_2" csCatId="accent3" phldr="1"/>
      <dgm:spPr/>
      <dgm:t>
        <a:bodyPr/>
        <a:lstStyle/>
        <a:p>
          <a:endParaRPr lang="en-US"/>
        </a:p>
      </dgm:t>
    </dgm:pt>
    <dgm:pt modelId="{3EDBF81E-515F-244E-9FFC-741F33B8FE8A}">
      <dgm:prSet/>
      <dgm:spPr/>
      <dgm:t>
        <a:bodyPr/>
        <a:lstStyle/>
        <a:p>
          <a:r>
            <a:rPr lang="en-US" b="1" i="0" baseline="0" dirty="0"/>
            <a:t>First Paragraph</a:t>
          </a:r>
          <a:endParaRPr lang="en-US" dirty="0"/>
        </a:p>
      </dgm:t>
    </dgm:pt>
    <dgm:pt modelId="{638C7EB1-E9B6-1A4A-90C7-DF4CAE82F0CC}" type="parTrans" cxnId="{9F3CD1A4-DF95-3E47-931E-48ADAB561A02}">
      <dgm:prSet/>
      <dgm:spPr/>
      <dgm:t>
        <a:bodyPr/>
        <a:lstStyle/>
        <a:p>
          <a:endParaRPr lang="en-US"/>
        </a:p>
      </dgm:t>
    </dgm:pt>
    <dgm:pt modelId="{A338962B-0899-5B43-A28C-DB4F29596AA5}" type="sibTrans" cxnId="{9F3CD1A4-DF95-3E47-931E-48ADAB561A02}">
      <dgm:prSet/>
      <dgm:spPr/>
      <dgm:t>
        <a:bodyPr/>
        <a:lstStyle/>
        <a:p>
          <a:endParaRPr lang="en-US"/>
        </a:p>
      </dgm:t>
    </dgm:pt>
    <dgm:pt modelId="{D671AAAE-A632-C440-AD20-B56A7FA6922D}" type="pres">
      <dgm:prSet presAssocID="{EC86BFD9-E999-8247-B347-7E49057C588E}" presName="Name0" presStyleCnt="0">
        <dgm:presLayoutVars>
          <dgm:dir/>
          <dgm:animLvl val="lvl"/>
          <dgm:resizeHandles val="exact"/>
        </dgm:presLayoutVars>
      </dgm:prSet>
      <dgm:spPr/>
    </dgm:pt>
    <dgm:pt modelId="{C11E9F31-C849-5C47-9B05-CCF9543EAF0C}" type="pres">
      <dgm:prSet presAssocID="{EC86BFD9-E999-8247-B347-7E49057C588E}" presName="dummy" presStyleCnt="0"/>
      <dgm:spPr/>
    </dgm:pt>
    <dgm:pt modelId="{81A31672-C290-E24D-A1C1-72B4B4AC9278}" type="pres">
      <dgm:prSet presAssocID="{EC86BFD9-E999-8247-B347-7E49057C588E}" presName="linH" presStyleCnt="0"/>
      <dgm:spPr/>
    </dgm:pt>
    <dgm:pt modelId="{05846D6F-ABBE-ED47-B41F-318636259565}" type="pres">
      <dgm:prSet presAssocID="{EC86BFD9-E999-8247-B347-7E49057C588E}" presName="padding1" presStyleCnt="0"/>
      <dgm:spPr/>
    </dgm:pt>
    <dgm:pt modelId="{FA07A4B8-24AF-6A4A-B3A6-4CFE7635C689}" type="pres">
      <dgm:prSet presAssocID="{3EDBF81E-515F-244E-9FFC-741F33B8FE8A}" presName="linV" presStyleCnt="0"/>
      <dgm:spPr/>
    </dgm:pt>
    <dgm:pt modelId="{182EC744-9FB0-BE4E-BB18-C50B36405867}" type="pres">
      <dgm:prSet presAssocID="{3EDBF81E-515F-244E-9FFC-741F33B8FE8A}" presName="spVertical1" presStyleCnt="0"/>
      <dgm:spPr/>
    </dgm:pt>
    <dgm:pt modelId="{CCF24A31-074A-4A4B-9922-ECBD47ADA963}" type="pres">
      <dgm:prSet presAssocID="{3EDBF81E-515F-244E-9FFC-741F33B8FE8A}" presName="parTx" presStyleLbl="revTx" presStyleIdx="0" presStyleCnt="1">
        <dgm:presLayoutVars>
          <dgm:chMax val="0"/>
          <dgm:chPref val="0"/>
          <dgm:bulletEnabled val="1"/>
        </dgm:presLayoutVars>
      </dgm:prSet>
      <dgm:spPr/>
    </dgm:pt>
    <dgm:pt modelId="{84B3832F-5105-DB46-A632-71699B2A6EA9}" type="pres">
      <dgm:prSet presAssocID="{3EDBF81E-515F-244E-9FFC-741F33B8FE8A}" presName="spVertical2" presStyleCnt="0"/>
      <dgm:spPr/>
    </dgm:pt>
    <dgm:pt modelId="{9FD2EBEB-24F4-1C46-9E55-497544B6F07E}" type="pres">
      <dgm:prSet presAssocID="{3EDBF81E-515F-244E-9FFC-741F33B8FE8A}" presName="spVertical3" presStyleCnt="0"/>
      <dgm:spPr/>
    </dgm:pt>
    <dgm:pt modelId="{E12B9865-D674-3545-94B4-8663F30F5EC8}" type="pres">
      <dgm:prSet presAssocID="{EC86BFD9-E999-8247-B347-7E49057C588E}" presName="padding2" presStyleCnt="0"/>
      <dgm:spPr/>
    </dgm:pt>
    <dgm:pt modelId="{FB46B864-4E4F-2A41-8085-3E452A1DC55C}" type="pres">
      <dgm:prSet presAssocID="{EC86BFD9-E999-8247-B347-7E49057C588E}" presName="negArrow" presStyleCnt="0"/>
      <dgm:spPr/>
    </dgm:pt>
    <dgm:pt modelId="{BA1D3378-CD6B-974B-A9D6-D4E476C02077}" type="pres">
      <dgm:prSet presAssocID="{EC86BFD9-E999-8247-B347-7E49057C588E}" presName="backgroundArrow" presStyleLbl="node1" presStyleIdx="0" presStyleCnt="1" custLinFactNeighborY="1472"/>
      <dgm:spPr/>
    </dgm:pt>
  </dgm:ptLst>
  <dgm:cxnLst>
    <dgm:cxn modelId="{6FFCD659-0E7E-B34B-BC85-ECB296B06CD4}" type="presOf" srcId="{3EDBF81E-515F-244E-9FFC-741F33B8FE8A}" destId="{CCF24A31-074A-4A4B-9922-ECBD47ADA963}" srcOrd="0" destOrd="0" presId="urn:microsoft.com/office/officeart/2005/8/layout/hProcess3"/>
    <dgm:cxn modelId="{9F3CD1A4-DF95-3E47-931E-48ADAB561A02}" srcId="{EC86BFD9-E999-8247-B347-7E49057C588E}" destId="{3EDBF81E-515F-244E-9FFC-741F33B8FE8A}" srcOrd="0" destOrd="0" parTransId="{638C7EB1-E9B6-1A4A-90C7-DF4CAE82F0CC}" sibTransId="{A338962B-0899-5B43-A28C-DB4F29596AA5}"/>
    <dgm:cxn modelId="{94F971B2-157D-754E-8664-2AE6F0F4D1C3}" type="presOf" srcId="{EC86BFD9-E999-8247-B347-7E49057C588E}" destId="{D671AAAE-A632-C440-AD20-B56A7FA6922D}" srcOrd="0" destOrd="0" presId="urn:microsoft.com/office/officeart/2005/8/layout/hProcess3"/>
    <dgm:cxn modelId="{48F2335A-29EC-9C4E-B959-5BB38BC5C1D9}" type="presParOf" srcId="{D671AAAE-A632-C440-AD20-B56A7FA6922D}" destId="{C11E9F31-C849-5C47-9B05-CCF9543EAF0C}" srcOrd="0" destOrd="0" presId="urn:microsoft.com/office/officeart/2005/8/layout/hProcess3"/>
    <dgm:cxn modelId="{79364809-B2C9-9F4F-9B0E-9E14CD543653}" type="presParOf" srcId="{D671AAAE-A632-C440-AD20-B56A7FA6922D}" destId="{81A31672-C290-E24D-A1C1-72B4B4AC9278}" srcOrd="1" destOrd="0" presId="urn:microsoft.com/office/officeart/2005/8/layout/hProcess3"/>
    <dgm:cxn modelId="{0F85BE4E-A68D-9940-BB0D-C03D6EF3AF59}" type="presParOf" srcId="{81A31672-C290-E24D-A1C1-72B4B4AC9278}" destId="{05846D6F-ABBE-ED47-B41F-318636259565}" srcOrd="0" destOrd="0" presId="urn:microsoft.com/office/officeart/2005/8/layout/hProcess3"/>
    <dgm:cxn modelId="{31390E79-8391-D644-A375-798B092324FE}" type="presParOf" srcId="{81A31672-C290-E24D-A1C1-72B4B4AC9278}" destId="{FA07A4B8-24AF-6A4A-B3A6-4CFE7635C689}" srcOrd="1" destOrd="0" presId="urn:microsoft.com/office/officeart/2005/8/layout/hProcess3"/>
    <dgm:cxn modelId="{5B4D8ADA-77FE-F04C-81E2-A74D9CD6EE46}" type="presParOf" srcId="{FA07A4B8-24AF-6A4A-B3A6-4CFE7635C689}" destId="{182EC744-9FB0-BE4E-BB18-C50B36405867}" srcOrd="0" destOrd="0" presId="urn:microsoft.com/office/officeart/2005/8/layout/hProcess3"/>
    <dgm:cxn modelId="{2F1D5ECC-F9CD-7F4D-8E73-9DF6AE9EE35F}" type="presParOf" srcId="{FA07A4B8-24AF-6A4A-B3A6-4CFE7635C689}" destId="{CCF24A31-074A-4A4B-9922-ECBD47ADA963}" srcOrd="1" destOrd="0" presId="urn:microsoft.com/office/officeart/2005/8/layout/hProcess3"/>
    <dgm:cxn modelId="{11467DC4-9779-EC42-961E-2534A726083D}" type="presParOf" srcId="{FA07A4B8-24AF-6A4A-B3A6-4CFE7635C689}" destId="{84B3832F-5105-DB46-A632-71699B2A6EA9}" srcOrd="2" destOrd="0" presId="urn:microsoft.com/office/officeart/2005/8/layout/hProcess3"/>
    <dgm:cxn modelId="{48D6BD36-D996-C544-AEA9-5508CB03C583}" type="presParOf" srcId="{FA07A4B8-24AF-6A4A-B3A6-4CFE7635C689}" destId="{9FD2EBEB-24F4-1C46-9E55-497544B6F07E}" srcOrd="3" destOrd="0" presId="urn:microsoft.com/office/officeart/2005/8/layout/hProcess3"/>
    <dgm:cxn modelId="{A5FE07B0-A30E-E744-B820-EEB2AE5C1ADF}" type="presParOf" srcId="{81A31672-C290-E24D-A1C1-72B4B4AC9278}" destId="{E12B9865-D674-3545-94B4-8663F30F5EC8}" srcOrd="2" destOrd="0" presId="urn:microsoft.com/office/officeart/2005/8/layout/hProcess3"/>
    <dgm:cxn modelId="{A291272D-D147-C14F-9844-0D54B50CD0FB}" type="presParOf" srcId="{81A31672-C290-E24D-A1C1-72B4B4AC9278}" destId="{FB46B864-4E4F-2A41-8085-3E452A1DC55C}" srcOrd="3" destOrd="0" presId="urn:microsoft.com/office/officeart/2005/8/layout/hProcess3"/>
    <dgm:cxn modelId="{0618B2AE-AAD1-F449-ABCC-F715DA8CFB06}" type="presParOf" srcId="{81A31672-C290-E24D-A1C1-72B4B4AC9278}" destId="{BA1D3378-CD6B-974B-A9D6-D4E476C02077}" srcOrd="4" destOrd="0" presId="urn:microsoft.com/office/officeart/2005/8/layout/hProcess3"/>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86BFD9-E999-8247-B347-7E49057C588E}" type="doc">
      <dgm:prSet loTypeId="urn:microsoft.com/office/officeart/2005/8/layout/hProcess3" loCatId="process" qsTypeId="urn:microsoft.com/office/officeart/2005/8/quickstyle/simple1" qsCatId="simple" csTypeId="urn:microsoft.com/office/officeart/2005/8/colors/accent3_2" csCatId="accent3" phldr="1"/>
      <dgm:spPr/>
      <dgm:t>
        <a:bodyPr/>
        <a:lstStyle/>
        <a:p>
          <a:endParaRPr lang="en-US"/>
        </a:p>
      </dgm:t>
    </dgm:pt>
    <dgm:pt modelId="{3EDBF81E-515F-244E-9FFC-741F33B8FE8A}">
      <dgm:prSet/>
      <dgm:spPr/>
      <dgm:t>
        <a:bodyPr/>
        <a:lstStyle/>
        <a:p>
          <a:r>
            <a:rPr lang="en-US" b="1" i="0" baseline="0" dirty="0"/>
            <a:t>Conclusion</a:t>
          </a:r>
          <a:endParaRPr lang="en-US" dirty="0"/>
        </a:p>
      </dgm:t>
    </dgm:pt>
    <dgm:pt modelId="{638C7EB1-E9B6-1A4A-90C7-DF4CAE82F0CC}" type="parTrans" cxnId="{9F3CD1A4-DF95-3E47-931E-48ADAB561A02}">
      <dgm:prSet/>
      <dgm:spPr/>
      <dgm:t>
        <a:bodyPr/>
        <a:lstStyle/>
        <a:p>
          <a:endParaRPr lang="en-US"/>
        </a:p>
      </dgm:t>
    </dgm:pt>
    <dgm:pt modelId="{A338962B-0899-5B43-A28C-DB4F29596AA5}" type="sibTrans" cxnId="{9F3CD1A4-DF95-3E47-931E-48ADAB561A02}">
      <dgm:prSet/>
      <dgm:spPr/>
      <dgm:t>
        <a:bodyPr/>
        <a:lstStyle/>
        <a:p>
          <a:endParaRPr lang="en-US"/>
        </a:p>
      </dgm:t>
    </dgm:pt>
    <dgm:pt modelId="{D671AAAE-A632-C440-AD20-B56A7FA6922D}" type="pres">
      <dgm:prSet presAssocID="{EC86BFD9-E999-8247-B347-7E49057C588E}" presName="Name0" presStyleCnt="0">
        <dgm:presLayoutVars>
          <dgm:dir/>
          <dgm:animLvl val="lvl"/>
          <dgm:resizeHandles val="exact"/>
        </dgm:presLayoutVars>
      </dgm:prSet>
      <dgm:spPr/>
    </dgm:pt>
    <dgm:pt modelId="{C11E9F31-C849-5C47-9B05-CCF9543EAF0C}" type="pres">
      <dgm:prSet presAssocID="{EC86BFD9-E999-8247-B347-7E49057C588E}" presName="dummy" presStyleCnt="0"/>
      <dgm:spPr/>
    </dgm:pt>
    <dgm:pt modelId="{81A31672-C290-E24D-A1C1-72B4B4AC9278}" type="pres">
      <dgm:prSet presAssocID="{EC86BFD9-E999-8247-B347-7E49057C588E}" presName="linH" presStyleCnt="0"/>
      <dgm:spPr/>
    </dgm:pt>
    <dgm:pt modelId="{05846D6F-ABBE-ED47-B41F-318636259565}" type="pres">
      <dgm:prSet presAssocID="{EC86BFD9-E999-8247-B347-7E49057C588E}" presName="padding1" presStyleCnt="0"/>
      <dgm:spPr/>
    </dgm:pt>
    <dgm:pt modelId="{FA07A4B8-24AF-6A4A-B3A6-4CFE7635C689}" type="pres">
      <dgm:prSet presAssocID="{3EDBF81E-515F-244E-9FFC-741F33B8FE8A}" presName="linV" presStyleCnt="0"/>
      <dgm:spPr/>
    </dgm:pt>
    <dgm:pt modelId="{182EC744-9FB0-BE4E-BB18-C50B36405867}" type="pres">
      <dgm:prSet presAssocID="{3EDBF81E-515F-244E-9FFC-741F33B8FE8A}" presName="spVertical1" presStyleCnt="0"/>
      <dgm:spPr/>
    </dgm:pt>
    <dgm:pt modelId="{CCF24A31-074A-4A4B-9922-ECBD47ADA963}" type="pres">
      <dgm:prSet presAssocID="{3EDBF81E-515F-244E-9FFC-741F33B8FE8A}" presName="parTx" presStyleLbl="revTx" presStyleIdx="0" presStyleCnt="1" custLinFactNeighborX="110" custLinFactNeighborY="29615">
        <dgm:presLayoutVars>
          <dgm:chMax val="0"/>
          <dgm:chPref val="0"/>
          <dgm:bulletEnabled val="1"/>
        </dgm:presLayoutVars>
      </dgm:prSet>
      <dgm:spPr/>
    </dgm:pt>
    <dgm:pt modelId="{84B3832F-5105-DB46-A632-71699B2A6EA9}" type="pres">
      <dgm:prSet presAssocID="{3EDBF81E-515F-244E-9FFC-741F33B8FE8A}" presName="spVertical2" presStyleCnt="0"/>
      <dgm:spPr/>
    </dgm:pt>
    <dgm:pt modelId="{9FD2EBEB-24F4-1C46-9E55-497544B6F07E}" type="pres">
      <dgm:prSet presAssocID="{3EDBF81E-515F-244E-9FFC-741F33B8FE8A}" presName="spVertical3" presStyleCnt="0"/>
      <dgm:spPr/>
    </dgm:pt>
    <dgm:pt modelId="{E12B9865-D674-3545-94B4-8663F30F5EC8}" type="pres">
      <dgm:prSet presAssocID="{EC86BFD9-E999-8247-B347-7E49057C588E}" presName="padding2" presStyleCnt="0"/>
      <dgm:spPr/>
    </dgm:pt>
    <dgm:pt modelId="{FB46B864-4E4F-2A41-8085-3E452A1DC55C}" type="pres">
      <dgm:prSet presAssocID="{EC86BFD9-E999-8247-B347-7E49057C588E}" presName="negArrow" presStyleCnt="0"/>
      <dgm:spPr/>
    </dgm:pt>
    <dgm:pt modelId="{BA1D3378-CD6B-974B-A9D6-D4E476C02077}" type="pres">
      <dgm:prSet presAssocID="{EC86BFD9-E999-8247-B347-7E49057C588E}" presName="backgroundArrow" presStyleLbl="node1" presStyleIdx="0" presStyleCnt="1" custLinFactNeighborX="654" custLinFactNeighborY="12601"/>
      <dgm:spPr/>
    </dgm:pt>
  </dgm:ptLst>
  <dgm:cxnLst>
    <dgm:cxn modelId="{6FFCD659-0E7E-B34B-BC85-ECB296B06CD4}" type="presOf" srcId="{3EDBF81E-515F-244E-9FFC-741F33B8FE8A}" destId="{CCF24A31-074A-4A4B-9922-ECBD47ADA963}" srcOrd="0" destOrd="0" presId="urn:microsoft.com/office/officeart/2005/8/layout/hProcess3"/>
    <dgm:cxn modelId="{9F3CD1A4-DF95-3E47-931E-48ADAB561A02}" srcId="{EC86BFD9-E999-8247-B347-7E49057C588E}" destId="{3EDBF81E-515F-244E-9FFC-741F33B8FE8A}" srcOrd="0" destOrd="0" parTransId="{638C7EB1-E9B6-1A4A-90C7-DF4CAE82F0CC}" sibTransId="{A338962B-0899-5B43-A28C-DB4F29596AA5}"/>
    <dgm:cxn modelId="{94F971B2-157D-754E-8664-2AE6F0F4D1C3}" type="presOf" srcId="{EC86BFD9-E999-8247-B347-7E49057C588E}" destId="{D671AAAE-A632-C440-AD20-B56A7FA6922D}" srcOrd="0" destOrd="0" presId="urn:microsoft.com/office/officeart/2005/8/layout/hProcess3"/>
    <dgm:cxn modelId="{48F2335A-29EC-9C4E-B959-5BB38BC5C1D9}" type="presParOf" srcId="{D671AAAE-A632-C440-AD20-B56A7FA6922D}" destId="{C11E9F31-C849-5C47-9B05-CCF9543EAF0C}" srcOrd="0" destOrd="0" presId="urn:microsoft.com/office/officeart/2005/8/layout/hProcess3"/>
    <dgm:cxn modelId="{79364809-B2C9-9F4F-9B0E-9E14CD543653}" type="presParOf" srcId="{D671AAAE-A632-C440-AD20-B56A7FA6922D}" destId="{81A31672-C290-E24D-A1C1-72B4B4AC9278}" srcOrd="1" destOrd="0" presId="urn:microsoft.com/office/officeart/2005/8/layout/hProcess3"/>
    <dgm:cxn modelId="{0F85BE4E-A68D-9940-BB0D-C03D6EF3AF59}" type="presParOf" srcId="{81A31672-C290-E24D-A1C1-72B4B4AC9278}" destId="{05846D6F-ABBE-ED47-B41F-318636259565}" srcOrd="0" destOrd="0" presId="urn:microsoft.com/office/officeart/2005/8/layout/hProcess3"/>
    <dgm:cxn modelId="{31390E79-8391-D644-A375-798B092324FE}" type="presParOf" srcId="{81A31672-C290-E24D-A1C1-72B4B4AC9278}" destId="{FA07A4B8-24AF-6A4A-B3A6-4CFE7635C689}" srcOrd="1" destOrd="0" presId="urn:microsoft.com/office/officeart/2005/8/layout/hProcess3"/>
    <dgm:cxn modelId="{5B4D8ADA-77FE-F04C-81E2-A74D9CD6EE46}" type="presParOf" srcId="{FA07A4B8-24AF-6A4A-B3A6-4CFE7635C689}" destId="{182EC744-9FB0-BE4E-BB18-C50B36405867}" srcOrd="0" destOrd="0" presId="urn:microsoft.com/office/officeart/2005/8/layout/hProcess3"/>
    <dgm:cxn modelId="{2F1D5ECC-F9CD-7F4D-8E73-9DF6AE9EE35F}" type="presParOf" srcId="{FA07A4B8-24AF-6A4A-B3A6-4CFE7635C689}" destId="{CCF24A31-074A-4A4B-9922-ECBD47ADA963}" srcOrd="1" destOrd="0" presId="urn:microsoft.com/office/officeart/2005/8/layout/hProcess3"/>
    <dgm:cxn modelId="{11467DC4-9779-EC42-961E-2534A726083D}" type="presParOf" srcId="{FA07A4B8-24AF-6A4A-B3A6-4CFE7635C689}" destId="{84B3832F-5105-DB46-A632-71699B2A6EA9}" srcOrd="2" destOrd="0" presId="urn:microsoft.com/office/officeart/2005/8/layout/hProcess3"/>
    <dgm:cxn modelId="{48D6BD36-D996-C544-AEA9-5508CB03C583}" type="presParOf" srcId="{FA07A4B8-24AF-6A4A-B3A6-4CFE7635C689}" destId="{9FD2EBEB-24F4-1C46-9E55-497544B6F07E}" srcOrd="3" destOrd="0" presId="urn:microsoft.com/office/officeart/2005/8/layout/hProcess3"/>
    <dgm:cxn modelId="{A5FE07B0-A30E-E744-B820-EEB2AE5C1ADF}" type="presParOf" srcId="{81A31672-C290-E24D-A1C1-72B4B4AC9278}" destId="{E12B9865-D674-3545-94B4-8663F30F5EC8}" srcOrd="2" destOrd="0" presId="urn:microsoft.com/office/officeart/2005/8/layout/hProcess3"/>
    <dgm:cxn modelId="{A291272D-D147-C14F-9844-0D54B50CD0FB}" type="presParOf" srcId="{81A31672-C290-E24D-A1C1-72B4B4AC9278}" destId="{FB46B864-4E4F-2A41-8085-3E452A1DC55C}" srcOrd="3" destOrd="0" presId="urn:microsoft.com/office/officeart/2005/8/layout/hProcess3"/>
    <dgm:cxn modelId="{0618B2AE-AAD1-F449-ABCC-F715DA8CFB06}" type="presParOf" srcId="{81A31672-C290-E24D-A1C1-72B4B4AC9278}" destId="{BA1D3378-CD6B-974B-A9D6-D4E476C02077}" srcOrd="4" destOrd="0" presId="urn:microsoft.com/office/officeart/2005/8/layout/hProcess3"/>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D3378-CD6B-974B-A9D6-D4E476C02077}">
      <dsp:nvSpPr>
        <dsp:cNvPr id="0" name=""/>
        <dsp:cNvSpPr/>
      </dsp:nvSpPr>
      <dsp:spPr>
        <a:xfrm>
          <a:off x="0" y="164532"/>
          <a:ext cx="1436755" cy="792000"/>
        </a:xfrm>
        <a:prstGeom prst="rightArrow">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24A31-074A-4A4B-9922-ECBD47ADA963}">
      <dsp:nvSpPr>
        <dsp:cNvPr id="0" name=""/>
        <dsp:cNvSpPr/>
      </dsp:nvSpPr>
      <dsp:spPr>
        <a:xfrm>
          <a:off x="115894" y="350873"/>
          <a:ext cx="1177185"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en-US" sz="1100" b="1" i="0" kern="1200" baseline="0" dirty="0"/>
            <a:t>Student Address</a:t>
          </a:r>
          <a:endParaRPr lang="en-US" sz="1100" kern="1200" dirty="0"/>
        </a:p>
      </dsp:txBody>
      <dsp:txXfrm>
        <a:off x="115894" y="350873"/>
        <a:ext cx="1177185" cy="39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D3378-CD6B-974B-A9D6-D4E476C02077}">
      <dsp:nvSpPr>
        <dsp:cNvPr id="0" name=""/>
        <dsp:cNvSpPr/>
      </dsp:nvSpPr>
      <dsp:spPr>
        <a:xfrm rot="10800000">
          <a:off x="0" y="32248"/>
          <a:ext cx="1381338" cy="792000"/>
        </a:xfrm>
        <a:prstGeom prst="rightArrow">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24A31-074A-4A4B-9922-ECBD47ADA963}">
      <dsp:nvSpPr>
        <dsp:cNvPr id="0" name=""/>
        <dsp:cNvSpPr/>
      </dsp:nvSpPr>
      <dsp:spPr>
        <a:xfrm>
          <a:off x="111424" y="239884"/>
          <a:ext cx="1131779"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en-US" sz="1100" b="1" i="0" kern="1200" baseline="0" dirty="0"/>
            <a:t>Date</a:t>
          </a:r>
          <a:endParaRPr lang="en-US" sz="1100" kern="1200" dirty="0"/>
        </a:p>
      </dsp:txBody>
      <dsp:txXfrm>
        <a:off x="111424" y="239884"/>
        <a:ext cx="1131779" cy="39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D3378-CD6B-974B-A9D6-D4E476C02077}">
      <dsp:nvSpPr>
        <dsp:cNvPr id="0" name=""/>
        <dsp:cNvSpPr/>
      </dsp:nvSpPr>
      <dsp:spPr>
        <a:xfrm>
          <a:off x="0" y="199472"/>
          <a:ext cx="1436755" cy="720000"/>
        </a:xfrm>
        <a:prstGeom prst="rightArrow">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24A31-074A-4A4B-9922-ECBD47ADA963}">
      <dsp:nvSpPr>
        <dsp:cNvPr id="0" name=""/>
        <dsp:cNvSpPr/>
      </dsp:nvSpPr>
      <dsp:spPr>
        <a:xfrm>
          <a:off x="115894" y="368873"/>
          <a:ext cx="1177185" cy="3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marL="0" lvl="0" indent="0" algn="ctr" defTabSz="444500">
            <a:lnSpc>
              <a:spcPct val="90000"/>
            </a:lnSpc>
            <a:spcBef>
              <a:spcPct val="0"/>
            </a:spcBef>
            <a:spcAft>
              <a:spcPct val="35000"/>
            </a:spcAft>
            <a:buNone/>
          </a:pPr>
          <a:r>
            <a:rPr lang="en-US" sz="1000" b="1" i="0" kern="1200" baseline="0" dirty="0"/>
            <a:t>Employer Address</a:t>
          </a:r>
          <a:endParaRPr lang="en-US" sz="1000" kern="1200" dirty="0"/>
        </a:p>
      </dsp:txBody>
      <dsp:txXfrm>
        <a:off x="115894" y="368873"/>
        <a:ext cx="1177185" cy="36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D3378-CD6B-974B-A9D6-D4E476C02077}">
      <dsp:nvSpPr>
        <dsp:cNvPr id="0" name=""/>
        <dsp:cNvSpPr/>
      </dsp:nvSpPr>
      <dsp:spPr>
        <a:xfrm rot="10800000">
          <a:off x="0" y="32248"/>
          <a:ext cx="1381338" cy="792000"/>
        </a:xfrm>
        <a:prstGeom prst="rightArrow">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24A31-074A-4A4B-9922-ECBD47ADA963}">
      <dsp:nvSpPr>
        <dsp:cNvPr id="0" name=""/>
        <dsp:cNvSpPr/>
      </dsp:nvSpPr>
      <dsp:spPr>
        <a:xfrm>
          <a:off x="111424" y="239884"/>
          <a:ext cx="1131779"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en-US" sz="1100" b="1" i="0" kern="1200" baseline="0" dirty="0"/>
            <a:t>Salutation</a:t>
          </a:r>
          <a:endParaRPr lang="en-US" sz="1100" kern="1200" dirty="0"/>
        </a:p>
      </dsp:txBody>
      <dsp:txXfrm>
        <a:off x="111424" y="239884"/>
        <a:ext cx="1131779" cy="396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D3378-CD6B-974B-A9D6-D4E476C02077}">
      <dsp:nvSpPr>
        <dsp:cNvPr id="0" name=""/>
        <dsp:cNvSpPr/>
      </dsp:nvSpPr>
      <dsp:spPr>
        <a:xfrm rot="10800000">
          <a:off x="0" y="78490"/>
          <a:ext cx="1381338" cy="720000"/>
        </a:xfrm>
        <a:prstGeom prst="rightArrow">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24A31-074A-4A4B-9922-ECBD47ADA963}">
      <dsp:nvSpPr>
        <dsp:cNvPr id="0" name=""/>
        <dsp:cNvSpPr/>
      </dsp:nvSpPr>
      <dsp:spPr>
        <a:xfrm>
          <a:off x="111424" y="255542"/>
          <a:ext cx="1131779" cy="3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marL="0" lvl="0" indent="0" algn="ctr" defTabSz="444500">
            <a:lnSpc>
              <a:spcPct val="90000"/>
            </a:lnSpc>
            <a:spcBef>
              <a:spcPct val="0"/>
            </a:spcBef>
            <a:spcAft>
              <a:spcPct val="35000"/>
            </a:spcAft>
            <a:buNone/>
          </a:pPr>
          <a:r>
            <a:rPr lang="en-US" sz="1000" b="1" i="0" kern="1200" baseline="0" dirty="0"/>
            <a:t>Middle Paragraph</a:t>
          </a:r>
          <a:endParaRPr lang="en-US" sz="1000" kern="1200" dirty="0"/>
        </a:p>
      </dsp:txBody>
      <dsp:txXfrm>
        <a:off x="111424" y="255542"/>
        <a:ext cx="1131779" cy="36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D3378-CD6B-974B-A9D6-D4E476C02077}">
      <dsp:nvSpPr>
        <dsp:cNvPr id="0" name=""/>
        <dsp:cNvSpPr/>
      </dsp:nvSpPr>
      <dsp:spPr>
        <a:xfrm rot="10800000">
          <a:off x="0" y="32248"/>
          <a:ext cx="1381338" cy="792000"/>
        </a:xfrm>
        <a:prstGeom prst="rightArrow">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24A31-074A-4A4B-9922-ECBD47ADA963}">
      <dsp:nvSpPr>
        <dsp:cNvPr id="0" name=""/>
        <dsp:cNvSpPr/>
      </dsp:nvSpPr>
      <dsp:spPr>
        <a:xfrm>
          <a:off x="111424" y="239884"/>
          <a:ext cx="1131779"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en-US" sz="1100" b="1" i="0" kern="1200" baseline="0" dirty="0"/>
            <a:t>Closing</a:t>
          </a:r>
          <a:endParaRPr lang="en-US" sz="1100" kern="1200" dirty="0"/>
        </a:p>
      </dsp:txBody>
      <dsp:txXfrm>
        <a:off x="111424" y="239884"/>
        <a:ext cx="1131779" cy="396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D3378-CD6B-974B-A9D6-D4E476C02077}">
      <dsp:nvSpPr>
        <dsp:cNvPr id="0" name=""/>
        <dsp:cNvSpPr/>
      </dsp:nvSpPr>
      <dsp:spPr>
        <a:xfrm>
          <a:off x="0" y="28941"/>
          <a:ext cx="1436755" cy="720000"/>
        </a:xfrm>
        <a:prstGeom prst="rightArrow">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24A31-074A-4A4B-9922-ECBD47ADA963}">
      <dsp:nvSpPr>
        <dsp:cNvPr id="0" name=""/>
        <dsp:cNvSpPr/>
      </dsp:nvSpPr>
      <dsp:spPr>
        <a:xfrm>
          <a:off x="115894" y="198343"/>
          <a:ext cx="1177185" cy="3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marL="0" lvl="0" indent="0" algn="ctr" defTabSz="444500">
            <a:lnSpc>
              <a:spcPct val="90000"/>
            </a:lnSpc>
            <a:spcBef>
              <a:spcPct val="0"/>
            </a:spcBef>
            <a:spcAft>
              <a:spcPct val="35000"/>
            </a:spcAft>
            <a:buNone/>
          </a:pPr>
          <a:r>
            <a:rPr lang="en-US" sz="1000" b="1" i="0" kern="1200" baseline="0" dirty="0"/>
            <a:t>First Paragraph</a:t>
          </a:r>
          <a:endParaRPr lang="en-US" sz="1000" kern="1200" dirty="0"/>
        </a:p>
      </dsp:txBody>
      <dsp:txXfrm>
        <a:off x="115894" y="198343"/>
        <a:ext cx="1177185" cy="36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D3378-CD6B-974B-A9D6-D4E476C02077}">
      <dsp:nvSpPr>
        <dsp:cNvPr id="0" name=""/>
        <dsp:cNvSpPr/>
      </dsp:nvSpPr>
      <dsp:spPr>
        <a:xfrm>
          <a:off x="0" y="69127"/>
          <a:ext cx="1436755" cy="792000"/>
        </a:xfrm>
        <a:prstGeom prst="rightArrow">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24A31-074A-4A4B-9922-ECBD47ADA963}">
      <dsp:nvSpPr>
        <dsp:cNvPr id="0" name=""/>
        <dsp:cNvSpPr/>
      </dsp:nvSpPr>
      <dsp:spPr>
        <a:xfrm>
          <a:off x="117189" y="291201"/>
          <a:ext cx="1177185"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en-US" sz="1100" b="1" i="0" kern="1200" baseline="0" dirty="0"/>
            <a:t>Conclusion</a:t>
          </a:r>
          <a:endParaRPr lang="en-US" sz="1100" kern="1200" dirty="0"/>
        </a:p>
      </dsp:txBody>
      <dsp:txXfrm>
        <a:off x="117189" y="291201"/>
        <a:ext cx="1177185" cy="396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90BEA-E1A4-F146-913A-C9F608524B2E}" type="datetimeFigureOut">
              <a:rPr lang="en-US" smtClean="0"/>
              <a:t>4/12/21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8860B-0105-A549-9BE6-99E746E741F0}" type="slidenum">
              <a:rPr lang="en-US" smtClean="0"/>
              <a:t>‹#›</a:t>
            </a:fld>
            <a:endParaRPr lang="en-US"/>
          </a:p>
        </p:txBody>
      </p:sp>
    </p:spTree>
    <p:extLst>
      <p:ext uri="{BB962C8B-B14F-4D97-AF65-F5344CB8AC3E}">
        <p14:creationId xmlns:p14="http://schemas.microsoft.com/office/powerpoint/2010/main" val="4053841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Rationale:  </a:t>
            </a:r>
            <a:r>
              <a:rPr lang="en-US" altLang="en-US" dirty="0"/>
              <a:t>Welcome to “Tutoring Cover Letters.”  This presentation is designed to instruct tutors how to help students with their cover letters.  </a:t>
            </a:r>
          </a:p>
          <a:p>
            <a:pPr eaLnBrk="1" hangingPunct="1"/>
            <a:endParaRPr lang="en-US" altLang="en-US" dirty="0"/>
          </a:p>
          <a:p>
            <a:pPr eaLnBrk="1" hangingPunct="1"/>
            <a:r>
              <a:rPr lang="en-US" altLang="en-US" b="1" dirty="0"/>
              <a:t>Directions:  </a:t>
            </a:r>
            <a:r>
              <a:rPr lang="en-US" altLang="en-US" dirty="0"/>
              <a:t>Each slide is activated by a single mouse click, unless otherwise noted in bold at the bottom of each notes page.</a:t>
            </a:r>
          </a:p>
          <a:p>
            <a:pPr eaLnBrk="1" hangingPunct="1"/>
            <a:endParaRPr lang="en-US" altLang="en-US" dirty="0"/>
          </a:p>
          <a:p>
            <a:pPr eaLnBrk="1" hangingPunct="1"/>
            <a:r>
              <a:rPr lang="en-US" altLang="en-US" b="1" dirty="0"/>
              <a:t>Writer and Designer:</a:t>
            </a:r>
            <a:r>
              <a:rPr lang="en-US" altLang="en-US" dirty="0"/>
              <a:t>  Stacy </a:t>
            </a:r>
            <a:r>
              <a:rPr lang="en-US" altLang="en-US" dirty="0" err="1"/>
              <a:t>Lolkus</a:t>
            </a:r>
            <a:endParaRPr lang="en-US" altLang="en-US" dirty="0"/>
          </a:p>
          <a:p>
            <a:pPr eaLnBrk="1" hangingPunct="1"/>
            <a:endParaRPr lang="en-US" altLang="en-US" dirty="0"/>
          </a:p>
          <a:p>
            <a:pPr eaLnBrk="1" hangingPunct="1"/>
            <a:r>
              <a:rPr lang="en-US" altLang="en-US" dirty="0"/>
              <a:t>Developed with resources courtesy of the Purdue University Writing Lab.</a:t>
            </a:r>
            <a:endParaRPr lang="en-US" altLang="en-US" b="1" dirty="0"/>
          </a:p>
          <a:p>
            <a:pPr eaLnBrk="1" hangingPunct="1"/>
            <a:endParaRPr lang="en-US" altLang="en-US" dirty="0"/>
          </a:p>
          <a:p>
            <a:endParaRPr 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1</a:t>
            </a:fld>
            <a:endParaRPr lang="en-US"/>
          </a:p>
        </p:txBody>
      </p:sp>
    </p:spTree>
    <p:extLst>
      <p:ext uri="{BB962C8B-B14F-4D97-AF65-F5344CB8AC3E}">
        <p14:creationId xmlns:p14="http://schemas.microsoft.com/office/powerpoint/2010/main" val="47138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  </a:t>
            </a:r>
            <a:r>
              <a:rPr lang="en-US" altLang="en-US" dirty="0"/>
              <a:t>This is an example of a standard beginning paragraph. </a:t>
            </a:r>
          </a:p>
          <a:p>
            <a:pPr eaLnBrk="1" hangingPunct="1"/>
            <a:endParaRPr lang="en-US" altLang="en-US" dirty="0"/>
          </a:p>
          <a:p>
            <a:endParaRPr 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10</a:t>
            </a:fld>
            <a:endParaRPr lang="en-US"/>
          </a:p>
        </p:txBody>
      </p:sp>
    </p:spTree>
    <p:extLst>
      <p:ext uri="{BB962C8B-B14F-4D97-AF65-F5344CB8AC3E}">
        <p14:creationId xmlns:p14="http://schemas.microsoft.com/office/powerpoint/2010/main" val="814009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  </a:t>
            </a:r>
            <a:r>
              <a:rPr lang="en-US" altLang="en-US" dirty="0"/>
              <a:t>The facilitator should remind the tutor that the student should pick no more than two or three skills or benefits.  Some students get in the habit of listing qualities, which tells the employer absolutely nothing.  </a:t>
            </a:r>
          </a:p>
        </p:txBody>
      </p:sp>
      <p:sp>
        <p:nvSpPr>
          <p:cNvPr id="4" name="Slide Number Placeholder 3"/>
          <p:cNvSpPr>
            <a:spLocks noGrp="1"/>
          </p:cNvSpPr>
          <p:nvPr>
            <p:ph type="sldNum" sz="quarter" idx="5"/>
          </p:nvPr>
        </p:nvSpPr>
        <p:spPr/>
        <p:txBody>
          <a:bodyPr/>
          <a:lstStyle/>
          <a:p>
            <a:fld id="{BC38860B-0105-A549-9BE6-99E746E741F0}" type="slidenum">
              <a:rPr lang="en-US" smtClean="0"/>
              <a:t>11</a:t>
            </a:fld>
            <a:endParaRPr lang="en-US"/>
          </a:p>
        </p:txBody>
      </p:sp>
    </p:spTree>
    <p:extLst>
      <p:ext uri="{BB962C8B-B14F-4D97-AF65-F5344CB8AC3E}">
        <p14:creationId xmlns:p14="http://schemas.microsoft.com/office/powerpoint/2010/main" val="2251771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 </a:t>
            </a:r>
            <a:r>
              <a:rPr lang="en-US" altLang="en-US" dirty="0"/>
              <a:t>This is an example of an effective middle paragraph.  </a:t>
            </a:r>
            <a:endParaRPr lang="en-US" altLang="en-US" b="1" dirty="0"/>
          </a:p>
        </p:txBody>
      </p:sp>
      <p:sp>
        <p:nvSpPr>
          <p:cNvPr id="4" name="Slide Number Placeholder 3"/>
          <p:cNvSpPr>
            <a:spLocks noGrp="1"/>
          </p:cNvSpPr>
          <p:nvPr>
            <p:ph type="sldNum" sz="quarter" idx="5"/>
          </p:nvPr>
        </p:nvSpPr>
        <p:spPr/>
        <p:txBody>
          <a:bodyPr/>
          <a:lstStyle/>
          <a:p>
            <a:fld id="{BC38860B-0105-A549-9BE6-99E746E741F0}" type="slidenum">
              <a:rPr lang="en-US" smtClean="0"/>
              <a:t>12</a:t>
            </a:fld>
            <a:endParaRPr lang="en-US"/>
          </a:p>
        </p:txBody>
      </p:sp>
    </p:spTree>
    <p:extLst>
      <p:ext uri="{BB962C8B-B14F-4D97-AF65-F5344CB8AC3E}">
        <p14:creationId xmlns:p14="http://schemas.microsoft.com/office/powerpoint/2010/main" val="1527122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a:t>
            </a:r>
            <a:r>
              <a:rPr lang="en-US" altLang="en-US" dirty="0"/>
              <a:t>  This paragraph brings the entire cover letter together and expresses what the student will do, or the student’s expectations.  </a:t>
            </a:r>
            <a:endParaRPr lang="en-US" altLang="en-US" b="1" dirty="0"/>
          </a:p>
        </p:txBody>
      </p:sp>
      <p:sp>
        <p:nvSpPr>
          <p:cNvPr id="4" name="Slide Number Placeholder 3"/>
          <p:cNvSpPr>
            <a:spLocks noGrp="1"/>
          </p:cNvSpPr>
          <p:nvPr>
            <p:ph type="sldNum" sz="quarter" idx="5"/>
          </p:nvPr>
        </p:nvSpPr>
        <p:spPr/>
        <p:txBody>
          <a:bodyPr/>
          <a:lstStyle/>
          <a:p>
            <a:fld id="{BC38860B-0105-A549-9BE6-99E746E741F0}" type="slidenum">
              <a:rPr lang="en-US" smtClean="0"/>
              <a:t>13</a:t>
            </a:fld>
            <a:endParaRPr lang="en-US"/>
          </a:p>
        </p:txBody>
      </p:sp>
    </p:spTree>
    <p:extLst>
      <p:ext uri="{BB962C8B-B14F-4D97-AF65-F5344CB8AC3E}">
        <p14:creationId xmlns:p14="http://schemas.microsoft.com/office/powerpoint/2010/main" val="2355441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 </a:t>
            </a:r>
            <a:r>
              <a:rPr lang="en-US" altLang="en-US" dirty="0"/>
              <a:t>These are two examples of very common closing formats.  </a:t>
            </a:r>
            <a:endParaRPr lang="en-US" altLang="en-US" b="1" dirty="0"/>
          </a:p>
        </p:txBody>
      </p:sp>
      <p:sp>
        <p:nvSpPr>
          <p:cNvPr id="4" name="Slide Number Placeholder 3"/>
          <p:cNvSpPr>
            <a:spLocks noGrp="1"/>
          </p:cNvSpPr>
          <p:nvPr>
            <p:ph type="sldNum" sz="quarter" idx="5"/>
          </p:nvPr>
        </p:nvSpPr>
        <p:spPr/>
        <p:txBody>
          <a:bodyPr/>
          <a:lstStyle/>
          <a:p>
            <a:fld id="{BC38860B-0105-A549-9BE6-99E746E741F0}" type="slidenum">
              <a:rPr lang="en-US" smtClean="0"/>
              <a:t>14</a:t>
            </a:fld>
            <a:endParaRPr lang="en-US"/>
          </a:p>
        </p:txBody>
      </p:sp>
    </p:spTree>
    <p:extLst>
      <p:ext uri="{BB962C8B-B14F-4D97-AF65-F5344CB8AC3E}">
        <p14:creationId xmlns:p14="http://schemas.microsoft.com/office/powerpoint/2010/main" val="2178916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  </a:t>
            </a:r>
            <a:r>
              <a:rPr lang="en-US" altLang="en-US" dirty="0"/>
              <a:t>If the tutor has time and notices any weak language, he or she can help the student change these sentences to better describe the student’s experiences.  </a:t>
            </a:r>
            <a:endParaRPr lang="en-US" altLang="en-US" b="1" dirty="0"/>
          </a:p>
        </p:txBody>
      </p:sp>
      <p:sp>
        <p:nvSpPr>
          <p:cNvPr id="4" name="Slide Number Placeholder 3"/>
          <p:cNvSpPr>
            <a:spLocks noGrp="1"/>
          </p:cNvSpPr>
          <p:nvPr>
            <p:ph type="sldNum" sz="quarter" idx="5"/>
          </p:nvPr>
        </p:nvSpPr>
        <p:spPr/>
        <p:txBody>
          <a:bodyPr/>
          <a:lstStyle/>
          <a:p>
            <a:fld id="{BC38860B-0105-A549-9BE6-99E746E741F0}" type="slidenum">
              <a:rPr lang="en-US" smtClean="0"/>
              <a:t>15</a:t>
            </a:fld>
            <a:endParaRPr lang="en-US"/>
          </a:p>
        </p:txBody>
      </p:sp>
    </p:spTree>
    <p:extLst>
      <p:ext uri="{BB962C8B-B14F-4D97-AF65-F5344CB8AC3E}">
        <p14:creationId xmlns:p14="http://schemas.microsoft.com/office/powerpoint/2010/main" val="3602420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  </a:t>
            </a:r>
            <a:r>
              <a:rPr lang="en-US" altLang="en-US" dirty="0"/>
              <a:t>If the tutor notices any sexist or informal language in the letter, he or she should remind the student that although it may seem appropriate, the student has no way of knowing who will read the letter.  Sometimes students may argue that they know the person who will be receiving the letter.  That person may see the letter, but may also want to share the student’s cover letter with others.  </a:t>
            </a:r>
            <a:endParaRPr lang="en-US" altLang="en-US" b="1" dirty="0"/>
          </a:p>
          <a:p>
            <a:pPr eaLnBrk="1" hangingPunct="1"/>
            <a:r>
              <a:rPr lang="en-US" altLang="en-US" dirty="0"/>
              <a:t>Therefore, the language should be appropriate for all audiences.  </a:t>
            </a:r>
          </a:p>
          <a:p>
            <a:pPr eaLnBrk="1" hangingPunct="1"/>
            <a:endParaRPr lang="en-US" altLang="en-US" dirty="0"/>
          </a:p>
          <a:p>
            <a:pPr eaLnBrk="1" hangingPunct="1"/>
            <a:endParaRPr lang="en-US" alt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16</a:t>
            </a:fld>
            <a:endParaRPr lang="en-US"/>
          </a:p>
        </p:txBody>
      </p:sp>
    </p:spTree>
    <p:extLst>
      <p:ext uri="{BB962C8B-B14F-4D97-AF65-F5344CB8AC3E}">
        <p14:creationId xmlns:p14="http://schemas.microsoft.com/office/powerpoint/2010/main" val="4048968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  </a:t>
            </a:r>
            <a:r>
              <a:rPr lang="en-US" altLang="en-US" dirty="0"/>
              <a:t>The facilitator should remind the tutors that some of the work experiences students have had may not seem to be relevant, but still usually has some aspect of the job that was.</a:t>
            </a:r>
          </a:p>
          <a:p>
            <a:pPr eaLnBrk="1" hangingPunct="1"/>
            <a:endParaRPr lang="en-US" altLang="en-US" dirty="0"/>
          </a:p>
          <a:p>
            <a:pPr eaLnBrk="1" hangingPunct="1"/>
            <a:r>
              <a:rPr lang="en-US" altLang="en-US" dirty="0"/>
              <a:t>Tutors should also not try to take over the tutorial.  If a student doesn’t want help with a part that a tutor thinks needs tweaking, the tutor should refrain from interfering.  </a:t>
            </a:r>
          </a:p>
          <a:p>
            <a:pPr eaLnBrk="1" hangingPunct="1"/>
            <a:endParaRPr lang="en-US" altLang="en-US" dirty="0"/>
          </a:p>
          <a:p>
            <a:pPr eaLnBrk="1" hangingPunct="1"/>
            <a:r>
              <a:rPr lang="en-US" altLang="en-US" dirty="0"/>
              <a:t>Students may seem down about some of their work experiences or lack of work experiences.  Sometimes, tutors just need to encourage them and help them realize that they have valuable skills even if they don’t think they do.  </a:t>
            </a:r>
          </a:p>
          <a:p>
            <a:endParaRPr 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17</a:t>
            </a:fld>
            <a:endParaRPr lang="en-US"/>
          </a:p>
        </p:txBody>
      </p:sp>
    </p:spTree>
    <p:extLst>
      <p:ext uri="{BB962C8B-B14F-4D97-AF65-F5344CB8AC3E}">
        <p14:creationId xmlns:p14="http://schemas.microsoft.com/office/powerpoint/2010/main" val="230374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  </a:t>
            </a:r>
            <a:r>
              <a:rPr lang="en-US" altLang="en-US" dirty="0"/>
              <a:t>The facilitator should stress the fact that if the tutor doesn’t understand the reason the student is creating the cover letter, he or she could waste time worrying about the wrong parts. </a:t>
            </a:r>
          </a:p>
          <a:p>
            <a:pPr eaLnBrk="1" hangingPunct="1"/>
            <a:endParaRPr lang="en-US" altLang="en-US" dirty="0"/>
          </a:p>
          <a:p>
            <a:pPr eaLnBrk="1" hangingPunct="1"/>
            <a:r>
              <a:rPr lang="en-US" altLang="en-US" dirty="0"/>
              <a:t>The facilitator should stress again and again that it is very important that the tutor is first concerned with the student’s questions.  At Purdue’s Writing Lab, tutors only have a 30 minute session to help the student, which should be primarily concerned with the student’s needs.  </a:t>
            </a:r>
          </a:p>
          <a:p>
            <a:pPr eaLnBrk="1" hangingPunct="1"/>
            <a:endParaRPr lang="en-US" altLang="en-US" dirty="0"/>
          </a:p>
          <a:p>
            <a:pPr eaLnBrk="1" hangingPunct="1"/>
            <a:endParaRPr lang="en-US" altLang="en-US" dirty="0"/>
          </a:p>
          <a:p>
            <a:endParaRPr 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2</a:t>
            </a:fld>
            <a:endParaRPr lang="en-US"/>
          </a:p>
        </p:txBody>
      </p:sp>
    </p:spTree>
    <p:extLst>
      <p:ext uri="{BB962C8B-B14F-4D97-AF65-F5344CB8AC3E}">
        <p14:creationId xmlns:p14="http://schemas.microsoft.com/office/powerpoint/2010/main" val="245333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  </a:t>
            </a:r>
            <a:r>
              <a:rPr lang="en-US" altLang="en-US" dirty="0"/>
              <a:t>The facilitator should emphasize that a cover letter should make a student stand out from the rest of the applicants.  Each cover letter will be different according to experiences, jobs, and applicants. Remind the tutors that although students may seem hesitant to make more than one cover letter, each cover letter should be tailored to a particular job or assignment to be most effective.  </a:t>
            </a:r>
          </a:p>
          <a:p>
            <a:pPr eaLnBrk="1" hangingPunct="1"/>
            <a:endParaRPr lang="en-US" altLang="en-US" dirty="0"/>
          </a:p>
          <a:p>
            <a:pPr eaLnBrk="1" hangingPunct="1"/>
            <a:r>
              <a:rPr lang="en-US" altLang="en-US" dirty="0"/>
              <a:t>The tutor should also remind students that although a cover letter should highlight points from their resumes, they don’t need to put every single activity or skill in their cover letter.  They should concentrate on “selling” the main points to the prospective employer.  </a:t>
            </a:r>
          </a:p>
          <a:p>
            <a:pPr eaLnBrk="1" hangingPunct="1"/>
            <a:endParaRPr lang="en-US" altLang="en-US" b="1" dirty="0"/>
          </a:p>
          <a:p>
            <a:endParaRPr 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3</a:t>
            </a:fld>
            <a:endParaRPr lang="en-US"/>
          </a:p>
        </p:txBody>
      </p:sp>
    </p:spTree>
    <p:extLst>
      <p:ext uri="{BB962C8B-B14F-4D97-AF65-F5344CB8AC3E}">
        <p14:creationId xmlns:p14="http://schemas.microsoft.com/office/powerpoint/2010/main" val="80141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Key Concept:  </a:t>
            </a:r>
            <a:r>
              <a:rPr lang="en-US" altLang="en-US" dirty="0"/>
              <a:t>Like a resume, the main goal of a cover letter is to get an interview.  Keeping this in mind, the facilitator should remind tutors that students can talk more in the actual interview, their life stories don’t need to be condensed into one letter. </a:t>
            </a:r>
            <a:endParaRPr lang="en-US" altLang="en-US" b="1" dirty="0"/>
          </a:p>
          <a:p>
            <a:endParaRPr 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4</a:t>
            </a:fld>
            <a:endParaRPr lang="en-US"/>
          </a:p>
        </p:txBody>
      </p:sp>
    </p:spTree>
    <p:extLst>
      <p:ext uri="{BB962C8B-B14F-4D97-AF65-F5344CB8AC3E}">
        <p14:creationId xmlns:p14="http://schemas.microsoft.com/office/powerpoint/2010/main" val="3900864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a:t>
            </a:r>
            <a:r>
              <a:rPr lang="en-US" altLang="en-US" dirty="0"/>
              <a:t>:  The facilitator should emphasize that sometimes the tutor will have to help a student find information about a job position or company.  Most students don’t realize they need to do preliminary research before writing a cover letter.  Tutors should stress the impact that knowledge about a company can have on the effectiveness of a cover letter.  </a:t>
            </a:r>
          </a:p>
          <a:p>
            <a:pPr eaLnBrk="1" hangingPunct="1"/>
            <a:endParaRPr lang="en-US" altLang="en-US" dirty="0"/>
          </a:p>
          <a:p>
            <a:pPr eaLnBrk="1" hangingPunct="1"/>
            <a:r>
              <a:rPr lang="en-US" altLang="en-US" b="1" dirty="0"/>
              <a:t>Activity:  </a:t>
            </a:r>
            <a:r>
              <a:rPr lang="en-US" altLang="en-US" dirty="0"/>
              <a:t>If the tutors have access to computers, the facilitator could have tutors take some time to explore looking up company and job information.  A couple tutors could then share what they found with the rest of the tutors.  </a:t>
            </a:r>
            <a:endParaRPr lang="en-US" altLang="en-US" b="1" dirty="0"/>
          </a:p>
        </p:txBody>
      </p:sp>
      <p:sp>
        <p:nvSpPr>
          <p:cNvPr id="4" name="Slide Number Placeholder 3"/>
          <p:cNvSpPr>
            <a:spLocks noGrp="1"/>
          </p:cNvSpPr>
          <p:nvPr>
            <p:ph type="sldNum" sz="quarter" idx="5"/>
          </p:nvPr>
        </p:nvSpPr>
        <p:spPr/>
        <p:txBody>
          <a:bodyPr/>
          <a:lstStyle/>
          <a:p>
            <a:fld id="{BC38860B-0105-A549-9BE6-99E746E741F0}" type="slidenum">
              <a:rPr lang="en-US" smtClean="0"/>
              <a:t>5</a:t>
            </a:fld>
            <a:endParaRPr lang="en-US"/>
          </a:p>
        </p:txBody>
      </p:sp>
    </p:spTree>
    <p:extLst>
      <p:ext uri="{BB962C8B-B14F-4D97-AF65-F5344CB8AC3E}">
        <p14:creationId xmlns:p14="http://schemas.microsoft.com/office/powerpoint/2010/main" val="2014206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Key Concept</a:t>
            </a:r>
            <a:r>
              <a:rPr lang="en-US" altLang="en-US" dirty="0"/>
              <a:t>:  A sample of a cover letter with the sections indicated.</a:t>
            </a:r>
            <a:endParaRPr lang="en-US" altLang="en-US" b="1" dirty="0"/>
          </a:p>
          <a:p>
            <a:endParaRPr 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6</a:t>
            </a:fld>
            <a:endParaRPr lang="en-US"/>
          </a:p>
        </p:txBody>
      </p:sp>
    </p:spTree>
    <p:extLst>
      <p:ext uri="{BB962C8B-B14F-4D97-AF65-F5344CB8AC3E}">
        <p14:creationId xmlns:p14="http://schemas.microsoft.com/office/powerpoint/2010/main" val="235908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altLang="en-US" b="1" dirty="0"/>
              <a:t>Key Concept:</a:t>
            </a:r>
            <a:r>
              <a:rPr lang="en-US" altLang="en-US" dirty="0"/>
              <a:t>  </a:t>
            </a:r>
          </a:p>
          <a:p>
            <a:pPr marL="228600" indent="-228600" eaLnBrk="1" hangingPunct="1"/>
            <a:endParaRPr lang="en-US" altLang="en-US" dirty="0"/>
          </a:p>
          <a:p>
            <a:pPr marL="228600" indent="-228600" eaLnBrk="1" hangingPunct="1"/>
            <a:r>
              <a:rPr lang="en-US" altLang="en-US" dirty="0"/>
              <a:t>The “Header” should include:</a:t>
            </a:r>
          </a:p>
          <a:p>
            <a:pPr marL="228600" indent="-228600" eaLnBrk="1" hangingPunct="1">
              <a:buFontTx/>
              <a:buAutoNum type="arabicPeriod"/>
            </a:pPr>
            <a:r>
              <a:rPr lang="en-US" altLang="en-US" dirty="0"/>
              <a:t>Student’s address</a:t>
            </a:r>
          </a:p>
          <a:p>
            <a:pPr marL="228600" indent="-228600" eaLnBrk="1" hangingPunct="1">
              <a:buFontTx/>
              <a:buAutoNum type="arabicPeriod"/>
            </a:pPr>
            <a:r>
              <a:rPr lang="en-US" altLang="en-US" dirty="0"/>
              <a:t>Date</a:t>
            </a:r>
          </a:p>
          <a:p>
            <a:pPr marL="228600" indent="-228600" eaLnBrk="1" hangingPunct="1">
              <a:buFontTx/>
              <a:buAutoNum type="arabicPeriod"/>
            </a:pPr>
            <a:r>
              <a:rPr lang="en-US" altLang="en-US" dirty="0"/>
              <a:t>Employer’s address</a:t>
            </a:r>
          </a:p>
          <a:p>
            <a:pPr marL="228600" indent="-228600" eaLnBrk="1" hangingPunct="1">
              <a:buFontTx/>
              <a:buAutoNum type="arabicPeriod"/>
            </a:pPr>
            <a:r>
              <a:rPr lang="en-US" altLang="en-US" dirty="0"/>
              <a:t>Salutation.  </a:t>
            </a:r>
          </a:p>
          <a:p>
            <a:pPr marL="228600" indent="-228600" eaLnBrk="1" hangingPunct="1"/>
            <a:endParaRPr lang="en-US" altLang="en-US" dirty="0"/>
          </a:p>
          <a:p>
            <a:pPr marL="228600" indent="-228600" eaLnBrk="1" hangingPunct="1"/>
            <a:r>
              <a:rPr lang="en-US" altLang="en-US" dirty="0"/>
              <a:t>The facilitator should express that many students will try to use “To Whom it may Concern” or other informal salutations.  The tutor should tell the student that a cover letter will be more likely to get to the right place if written to a specific person.  Students can find who to address the cover letter on company websites, job descriptions, etc.</a:t>
            </a:r>
          </a:p>
          <a:p>
            <a:pPr marL="228600" indent="-228600" eaLnBrk="1" hangingPunct="1"/>
            <a:endParaRPr lang="en-US" altLang="en-US" dirty="0"/>
          </a:p>
          <a:p>
            <a:pPr marL="228600" indent="-228600" eaLnBrk="1" hangingPunct="1"/>
            <a:r>
              <a:rPr lang="en-US" altLang="en-US" b="1" dirty="0"/>
              <a:t>Activity:</a:t>
            </a:r>
            <a:r>
              <a:rPr lang="en-US" altLang="en-US" dirty="0"/>
              <a:t>  The facilitator can demonstrate how to find the names of people on a company website.  </a:t>
            </a:r>
            <a:endParaRPr lang="en-US" altLang="en-US" b="1" dirty="0"/>
          </a:p>
          <a:p>
            <a:endParaRPr 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7</a:t>
            </a:fld>
            <a:endParaRPr lang="en-US"/>
          </a:p>
        </p:txBody>
      </p:sp>
    </p:spTree>
    <p:extLst>
      <p:ext uri="{BB962C8B-B14F-4D97-AF65-F5344CB8AC3E}">
        <p14:creationId xmlns:p14="http://schemas.microsoft.com/office/powerpoint/2010/main" val="2932232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Key Concepts:</a:t>
            </a:r>
            <a:r>
              <a:rPr lang="en-US" altLang="en-US" dirty="0"/>
              <a:t>  Another example of how to start the letter.  In this example, the student’s address could go at the end of the letter, after the signature.  </a:t>
            </a:r>
            <a:endParaRPr lang="en-US" altLang="en-US" b="1" dirty="0"/>
          </a:p>
        </p:txBody>
      </p:sp>
      <p:sp>
        <p:nvSpPr>
          <p:cNvPr id="4" name="Slide Number Placeholder 3"/>
          <p:cNvSpPr>
            <a:spLocks noGrp="1"/>
          </p:cNvSpPr>
          <p:nvPr>
            <p:ph type="sldNum" sz="quarter" idx="5"/>
          </p:nvPr>
        </p:nvSpPr>
        <p:spPr/>
        <p:txBody>
          <a:bodyPr/>
          <a:lstStyle/>
          <a:p>
            <a:fld id="{BC38860B-0105-A549-9BE6-99E746E741F0}" type="slidenum">
              <a:rPr lang="en-US" smtClean="0"/>
              <a:t>8</a:t>
            </a:fld>
            <a:endParaRPr lang="en-US"/>
          </a:p>
        </p:txBody>
      </p:sp>
    </p:spTree>
    <p:extLst>
      <p:ext uri="{BB962C8B-B14F-4D97-AF65-F5344CB8AC3E}">
        <p14:creationId xmlns:p14="http://schemas.microsoft.com/office/powerpoint/2010/main" val="452945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Key Concept:  </a:t>
            </a:r>
            <a:r>
              <a:rPr lang="en-US" altLang="en-US" dirty="0"/>
              <a:t>The facilitator should explain that a lot of times this is where the tutors are really going to have to work to find out why a student is interested in working for a company.  Sometimes the student may have to do some further research to have a better reason than “I just need a job.”  The first paragraph provides the thesis for the rest of the cover letter.  </a:t>
            </a:r>
            <a:endParaRPr lang="en-US" altLang="en-US" b="1" dirty="0"/>
          </a:p>
          <a:p>
            <a:endParaRPr 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9</a:t>
            </a:fld>
            <a:endParaRPr lang="en-US"/>
          </a:p>
        </p:txBody>
      </p:sp>
    </p:spTree>
    <p:extLst>
      <p:ext uri="{BB962C8B-B14F-4D97-AF65-F5344CB8AC3E}">
        <p14:creationId xmlns:p14="http://schemas.microsoft.com/office/powerpoint/2010/main" val="1784766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8" y="1877220"/>
            <a:ext cx="6128758" cy="1938992"/>
          </a:xfrm>
          <a:prstGeom prst="rect">
            <a:avLst/>
          </a:prstGeom>
          <a:noFill/>
        </p:spPr>
        <p:txBody>
          <a:bodyPr wrap="square" lIns="0" tIns="0" rIns="0" bIns="0" rtlCol="0">
            <a:spAutoFit/>
          </a:bodyPr>
          <a:lstStyle/>
          <a:p>
            <a:r>
              <a:rPr lang="en-US"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a:t>
            </a:r>
            <a:br>
              <a:rPr lang="en-US" dirty="0">
                <a:solidFill>
                  <a:schemeClr val="bg1"/>
                </a:solidFill>
                <a:effectLst/>
                <a:latin typeface="Acumin Pro" panose="020B0504020202020204" pitchFamily="34" charset="77"/>
              </a:rPr>
            </a:br>
            <a:r>
              <a:rPr lang="en-US" dirty="0">
                <a:solidFill>
                  <a:schemeClr val="bg1"/>
                </a:solidFill>
                <a:effectLst/>
                <a:latin typeface="Acumin Pro" panose="020B0504020202020204" pitchFamily="34" charset="77"/>
              </a:rPr>
              <a:t>to the PowerPoint template could impact accessibility by those with disabilities. Follow the instructions provided by Microsoft Office to ensure that your PowerPoint presentations are accessible to all users:</a:t>
            </a:r>
            <a:endParaRPr lang="en-US" dirty="0">
              <a:solidFill>
                <a:schemeClr val="bg1"/>
              </a:solidFill>
            </a:endParaRPr>
          </a:p>
        </p:txBody>
      </p:sp>
      <p:sp>
        <p:nvSpPr>
          <p:cNvPr id="15" name="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7" y="4133385"/>
            <a:ext cx="5765747" cy="754822"/>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31" name="Purdue Logo">
            <a:extLst>
              <a:ext uri="{FF2B5EF4-FFF2-40B4-BE49-F238E27FC236}">
                <a16:creationId xmlns:a16="http://schemas.microsoft.com/office/drawing/2014/main" id="{5776162E-C11B-0945-A3D0-13135D39C15E}"/>
              </a:ext>
            </a:extLst>
          </p:cNvPr>
          <p:cNvPicPr>
            <a:picLocks noChangeAspect="1"/>
          </p:cNvPicPr>
          <p:nvPr/>
        </p:nvPicPr>
        <p:blipFill>
          <a:blip r:embed="rId2"/>
          <a:srcRect/>
          <a:stretch/>
        </p:blipFill>
        <p:spPr>
          <a:xfrm>
            <a:off x="383868" y="6128808"/>
            <a:ext cx="3454415" cy="365760"/>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6" y="6202177"/>
            <a:ext cx="856701" cy="323968"/>
          </a:xfrm>
        </p:spPr>
        <p:txBody>
          <a:bodyPr/>
          <a:lstStyle>
            <a:lvl1pPr>
              <a:defRPr>
                <a:solidFill>
                  <a:schemeClr val="accent4">
                    <a:alpha val="70000"/>
                  </a:schemeClr>
                </a:solidFill>
              </a:defRPr>
            </a:lvl1pPr>
          </a:lstStyle>
          <a:p>
            <a:fld id="{4718B008-A9D5-5449-8843-796D9D5B97E2}" type="datetime1">
              <a:rPr lang="en-US" smtClean="0"/>
              <a:t>4/12/21</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16116" y="1626244"/>
            <a:ext cx="5933959"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121760" y="3990084"/>
            <a:ext cx="5322202"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6" name="Purdue Logo">
            <a:extLst>
              <a:ext uri="{FF2B5EF4-FFF2-40B4-BE49-F238E27FC236}">
                <a16:creationId xmlns:a16="http://schemas.microsoft.com/office/drawing/2014/main" id="{F44E78F0-0852-5442-BF6C-E1583D1086C7}"/>
              </a:ext>
            </a:extLst>
          </p:cNvPr>
          <p:cNvPicPr>
            <a:picLocks noChangeAspect="1"/>
          </p:cNvPicPr>
          <p:nvPr/>
        </p:nvPicPr>
        <p:blipFill>
          <a:blip r:embed="rId2"/>
          <a:srcRect/>
          <a:stretch/>
        </p:blipFill>
        <p:spPr>
          <a:xfrm>
            <a:off x="383868" y="6128808"/>
            <a:ext cx="3454415" cy="365760"/>
          </a:xfrm>
          <a:prstGeom prst="rect">
            <a:avLst/>
          </a:prstGeom>
        </p:spPr>
      </p:pic>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3"/>
          <a:stretch>
            <a:fillRect/>
          </a:stretch>
        </p:blipFill>
        <p:spPr>
          <a:xfrm>
            <a:off x="7366000" y="0"/>
            <a:ext cx="17780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5C2607BB-CB7B-9446-866F-CFCBB5A8031A}" type="datetime1">
              <a:rPr lang="en-US" smtClean="0"/>
              <a:t>4/12/21</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10660"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213" y="1345166"/>
            <a:ext cx="5491495"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pic>
        <p:nvPicPr>
          <p:cNvPr id="12" name="Purdue Logo">
            <a:extLst>
              <a:ext uri="{FF2B5EF4-FFF2-40B4-BE49-F238E27FC236}">
                <a16:creationId xmlns:a16="http://schemas.microsoft.com/office/drawing/2014/main" id="{B21C3C35-DE04-B844-B5FE-2DE32EB44EA9}"/>
              </a:ext>
            </a:extLst>
          </p:cNvPr>
          <p:cNvPicPr>
            <a:picLocks noChangeAspect="1"/>
          </p:cNvPicPr>
          <p:nvPr/>
        </p:nvPicPr>
        <p:blipFill>
          <a:blip r:embed="rId3"/>
          <a:srcRect/>
          <a:stretch/>
        </p:blipFill>
        <p:spPr>
          <a:xfrm>
            <a:off x="384894" y="6134016"/>
            <a:ext cx="3454401" cy="365760"/>
          </a:xfrm>
          <a:prstGeom prst="rect">
            <a:avLst/>
          </a:prstGeom>
        </p:spPr>
      </p:pic>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44CEBF74-3518-BD42-8392-10A19AA4B762}" type="datetime1">
              <a:rPr lang="en-US" smtClean="0"/>
              <a:t>4/12/21</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679" y="1345166"/>
            <a:ext cx="5466371"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pic>
        <p:nvPicPr>
          <p:cNvPr id="27" name="Purdue Logo">
            <a:extLst>
              <a:ext uri="{FF2B5EF4-FFF2-40B4-BE49-F238E27FC236}">
                <a16:creationId xmlns:a16="http://schemas.microsoft.com/office/drawing/2014/main" id="{5E619A95-EAE7-EE49-8A58-504B622FB101}"/>
              </a:ext>
            </a:extLst>
          </p:cNvPr>
          <p:cNvPicPr>
            <a:picLocks noChangeAspect="1"/>
          </p:cNvPicPr>
          <p:nvPr/>
        </p:nvPicPr>
        <p:blipFill>
          <a:blip r:embed="rId3"/>
          <a:srcRect/>
          <a:stretch/>
        </p:blipFill>
        <p:spPr>
          <a:xfrm>
            <a:off x="384894" y="6134016"/>
            <a:ext cx="3454401" cy="365760"/>
          </a:xfrm>
          <a:prstGeom prst="rect">
            <a:avLst/>
          </a:prstGeom>
        </p:spPr>
      </p:pic>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7537270" y="6202177"/>
            <a:ext cx="843637"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BA9179C9-11BE-5B4A-AA7A-C0651758DEA6}" type="datetime1">
              <a:rPr lang="en-US" smtClean="0"/>
              <a:t>4/12/21</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381000" y="304800"/>
            <a:ext cx="2879168" cy="1253420"/>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31" name="Purdue Logo">
            <a:extLst>
              <a:ext uri="{FF2B5EF4-FFF2-40B4-BE49-F238E27FC236}">
                <a16:creationId xmlns:a16="http://schemas.microsoft.com/office/drawing/2014/main" id="{5776162E-C11B-0945-A3D0-13135D39C15E}"/>
              </a:ext>
            </a:extLst>
          </p:cNvPr>
          <p:cNvPicPr>
            <a:picLocks noChangeAspect="1"/>
          </p:cNvPicPr>
          <p:nvPr/>
        </p:nvPicPr>
        <p:blipFill>
          <a:blip r:embed="rId2"/>
          <a:srcRect/>
          <a:stretch/>
        </p:blipFill>
        <p:spPr>
          <a:xfrm>
            <a:off x="383868" y="6128808"/>
            <a:ext cx="3454415" cy="365760"/>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7" y="6202177"/>
            <a:ext cx="856700" cy="323968"/>
          </a:xfrm>
        </p:spPr>
        <p:txBody>
          <a:bodyPr/>
          <a:lstStyle>
            <a:lvl1pPr>
              <a:defRPr>
                <a:solidFill>
                  <a:schemeClr val="accent4">
                    <a:alpha val="70000"/>
                  </a:schemeClr>
                </a:solidFill>
              </a:defRPr>
            </a:lvl1pPr>
          </a:lstStyle>
          <a:p>
            <a:fld id="{2473F82A-6FBD-1F4F-A536-8CA0E67974C6}" type="datetime1">
              <a:rPr lang="en-US" smtClean="0"/>
              <a:t>4/12/21</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32" name="Purdue Logo">
            <a:extLst>
              <a:ext uri="{FF2B5EF4-FFF2-40B4-BE49-F238E27FC236}">
                <a16:creationId xmlns:a16="http://schemas.microsoft.com/office/drawing/2014/main" id="{25D3AC7F-20A7-5D42-9A16-9813B5031FF5}"/>
              </a:ext>
            </a:extLst>
          </p:cNvPr>
          <p:cNvPicPr>
            <a:picLocks noChangeAspect="1"/>
          </p:cNvPicPr>
          <p:nvPr/>
        </p:nvPicPr>
        <p:blipFill>
          <a:blip r:embed="rId2"/>
          <a:srcRect/>
          <a:stretch/>
        </p:blipFill>
        <p:spPr>
          <a:xfrm>
            <a:off x="383868" y="6128808"/>
            <a:ext cx="3454415" cy="365760"/>
          </a:xfrm>
          <a:prstGeom prst="rect">
            <a:avLst/>
          </a:prstGeom>
        </p:spPr>
      </p:pic>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3"/>
          <a:stretch>
            <a:fillRect/>
          </a:stretch>
        </p:blipFill>
        <p:spPr>
          <a:xfrm>
            <a:off x="7366000" y="0"/>
            <a:ext cx="1778000"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7615646" y="6202177"/>
            <a:ext cx="765261" cy="323968"/>
          </a:xfrm>
        </p:spPr>
        <p:txBody>
          <a:bodyPr/>
          <a:lstStyle>
            <a:lvl1pPr>
              <a:defRPr>
                <a:solidFill>
                  <a:schemeClr val="accent4">
                    <a:alpha val="70000"/>
                  </a:schemeClr>
                </a:solidFill>
              </a:defRPr>
            </a:lvl1pPr>
          </a:lstStyle>
          <a:p>
            <a:fld id="{3DE4DE0D-AD0A-B14C-A784-E51F04F6FC8F}" type="datetime1">
              <a:rPr lang="en-US" smtClean="0"/>
              <a:t>4/12/21</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089144" y="1557666"/>
            <a:ext cx="5500897"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107311" y="2578489"/>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6" name="Purdue Logo">
            <a:extLst>
              <a:ext uri="{FF2B5EF4-FFF2-40B4-BE49-F238E27FC236}">
                <a16:creationId xmlns:a16="http://schemas.microsoft.com/office/drawing/2014/main" id="{9B76C55F-AF8B-C44C-A4FF-D099B1735D66}"/>
              </a:ext>
            </a:extLst>
          </p:cNvPr>
          <p:cNvPicPr>
            <a:picLocks noChangeAspect="1"/>
          </p:cNvPicPr>
          <p:nvPr/>
        </p:nvPicPr>
        <p:blipFill>
          <a:blip r:embed="rId2"/>
          <a:srcRect/>
          <a:stretch/>
        </p:blipFill>
        <p:spPr>
          <a:xfrm>
            <a:off x="383868" y="6128809"/>
            <a:ext cx="3454415" cy="365760"/>
          </a:xfrm>
          <a:prstGeom prst="rect">
            <a:avLst/>
          </a:prstGeom>
        </p:spPr>
      </p:pic>
      <p:pic>
        <p:nvPicPr>
          <p:cNvPr id="21" name="Black Triangle">
            <a:extLst>
              <a:ext uri="{FF2B5EF4-FFF2-40B4-BE49-F238E27FC236}">
                <a16:creationId xmlns:a16="http://schemas.microsoft.com/office/drawing/2014/main" id="{237F821D-D4B4-C442-814B-E1605BD7539E}"/>
              </a:ext>
            </a:extLst>
          </p:cNvPr>
          <p:cNvPicPr>
            <a:picLocks noChangeAspect="1"/>
          </p:cNvPicPr>
          <p:nvPr/>
        </p:nvPicPr>
        <p:blipFill>
          <a:blip r:embed="rId3"/>
          <a:stretch>
            <a:fillRect/>
          </a:stretch>
        </p:blipFill>
        <p:spPr>
          <a:xfrm>
            <a:off x="7366000" y="0"/>
            <a:ext cx="17780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7563394" y="6202177"/>
            <a:ext cx="817513" cy="323968"/>
          </a:xfrm>
        </p:spPr>
        <p:txBody>
          <a:bodyPr/>
          <a:lstStyle>
            <a:lvl1pPr>
              <a:defRPr>
                <a:solidFill>
                  <a:schemeClr val="accent4">
                    <a:alpha val="70000"/>
                  </a:schemeClr>
                </a:solidFill>
              </a:defRPr>
            </a:lvl1pPr>
          </a:lstStyle>
          <a:p>
            <a:fld id="{B3AA8241-0868-674E-8A60-79846B7EC785}" type="datetime1">
              <a:rPr lang="en-US" smtClean="0"/>
              <a:t>4/12/21</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15646" y="6202177"/>
            <a:ext cx="765261"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194F8BB5-6862-E64D-87D2-8878613EBCE5}" type="datetime1">
              <a:rPr lang="en-US" smtClean="0"/>
              <a:t>4/12/21</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47433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8400500"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2" Type="http://schemas.openxmlformats.org/officeDocument/2006/relationships/notesSlide" Target="../notesSlides/notesSlide6.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 Id="rId8" Type="http://schemas.openxmlformats.org/officeDocument/2006/relationships/diagramData" Target="../diagrams/data2.xml"/><Relationship Id="rId3" Type="http://schemas.openxmlformats.org/officeDocument/2006/relationships/diagramData" Target="../diagrams/data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1116116" y="1626244"/>
            <a:ext cx="5933959" cy="784830"/>
          </a:xfrm>
        </p:spPr>
        <p:txBody>
          <a:bodyPr/>
          <a:lstStyle/>
          <a:p>
            <a:r>
              <a:rPr lang="en-US" altLang="en-US" dirty="0"/>
              <a:t>Tutoring Cover Letters</a:t>
            </a:r>
            <a:endParaRPr lang="en-US" dirty="0"/>
          </a:p>
        </p:txBody>
      </p:sp>
      <p:sp>
        <p:nvSpPr>
          <p:cNvPr id="3" name="Subtitle">
            <a:extLst>
              <a:ext uri="{FF2B5EF4-FFF2-40B4-BE49-F238E27FC236}">
                <a16:creationId xmlns:a16="http://schemas.microsoft.com/office/drawing/2014/main" id="{4021E30B-3F73-3D4B-B22E-DFCD13F0982C}"/>
              </a:ext>
            </a:extLst>
          </p:cNvPr>
          <p:cNvSpPr>
            <a:spLocks noGrp="1"/>
          </p:cNvSpPr>
          <p:nvPr>
            <p:ph type="subTitle" idx="1"/>
          </p:nvPr>
        </p:nvSpPr>
        <p:spPr>
          <a:xfrm>
            <a:off x="1121760" y="3990084"/>
            <a:ext cx="5322202" cy="677108"/>
          </a:xfrm>
        </p:spPr>
        <p:txBody>
          <a:bodyPr/>
          <a:lstStyle/>
          <a:p>
            <a:r>
              <a:rPr lang="en-US" altLang="en-US" dirty="0"/>
              <a:t>A presentation brought to you by the Purdue University Writing Lab</a:t>
            </a:r>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fld id="{F4FCD38E-729D-884E-8564-5C59EDD6AD6A}" type="datetime1">
              <a:rPr lang="en-US" smtClean="0"/>
              <a:t>4/12/21</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p:txBody>
          <a:bodyPr/>
          <a:lstStyle/>
          <a:p>
            <a:fld id="{8A7A6979-0714-4377-B894-6BE4C2D6E202}" type="slidenum">
              <a:rPr lang="en-US" smtClean="0"/>
              <a:pPr/>
              <a:t>1</a:t>
            </a:fld>
            <a:endParaRPr lang="en-US" dirty="0"/>
          </a:p>
        </p:txBody>
      </p:sp>
      <p:pic>
        <p:nvPicPr>
          <p:cNvPr id="6" name="Picture 5">
            <a:extLst>
              <a:ext uri="{FF2B5EF4-FFF2-40B4-BE49-F238E27FC236}">
                <a16:creationId xmlns:a16="http://schemas.microsoft.com/office/drawing/2014/main" id="{7FBBB8F6-8DB2-7C48-91F6-FCCAA2BA676C}"/>
              </a:ext>
            </a:extLst>
          </p:cNvPr>
          <p:cNvPicPr>
            <a:picLocks noChangeAspect="1"/>
          </p:cNvPicPr>
          <p:nvPr/>
        </p:nvPicPr>
        <p:blipFill>
          <a:blip r:embed="rId3"/>
          <a:stretch>
            <a:fillRect/>
          </a:stretch>
        </p:blipFill>
        <p:spPr>
          <a:xfrm>
            <a:off x="4428013" y="4901184"/>
            <a:ext cx="2829325" cy="1822704"/>
          </a:xfrm>
          <a:prstGeom prst="rect">
            <a:avLst/>
          </a:prstGeom>
        </p:spPr>
      </p:pic>
    </p:spTree>
    <p:extLst>
      <p:ext uri="{BB962C8B-B14F-4D97-AF65-F5344CB8AC3E}">
        <p14:creationId xmlns:p14="http://schemas.microsoft.com/office/powerpoint/2010/main" val="266474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a:extLst>
              <a:ext uri="{FF2B5EF4-FFF2-40B4-BE49-F238E27FC236}">
                <a16:creationId xmlns:a16="http://schemas.microsoft.com/office/drawing/2014/main" id="{6BC802ED-10E7-9B41-9557-720E7B79105A}"/>
              </a:ext>
            </a:extLst>
          </p:cNvPr>
          <p:cNvSpPr>
            <a:spLocks noGrp="1"/>
          </p:cNvSpPr>
          <p:nvPr>
            <p:ph type="dt" sz="half" idx="10"/>
          </p:nvPr>
        </p:nvSpPr>
        <p:spPr/>
        <p:txBody>
          <a:bodyPr/>
          <a:lstStyle/>
          <a:p>
            <a:fld id="{289B47AB-21EE-514E-B067-43FCA4C300CE}" type="datetime1">
              <a:rPr lang="en-US" smtClean="0"/>
              <a:t>4/12/21</a:t>
            </a:fld>
            <a:endParaRPr lang="en-US" dirty="0"/>
          </a:p>
        </p:txBody>
      </p:sp>
      <p:sp>
        <p:nvSpPr>
          <p:cNvPr id="5" name="Slide Number">
            <a:extLst>
              <a:ext uri="{FF2B5EF4-FFF2-40B4-BE49-F238E27FC236}">
                <a16:creationId xmlns:a16="http://schemas.microsoft.com/office/drawing/2014/main" id="{019CECEF-3D58-B441-9BA4-BF0327D61180}"/>
              </a:ext>
            </a:extLst>
          </p:cNvPr>
          <p:cNvSpPr>
            <a:spLocks noGrp="1"/>
          </p:cNvSpPr>
          <p:nvPr>
            <p:ph type="sldNum" sz="quarter" idx="12"/>
          </p:nvPr>
        </p:nvSpPr>
        <p:spPr/>
        <p:txBody>
          <a:bodyPr/>
          <a:lstStyle/>
          <a:p>
            <a:fld id="{8A7A6979-0714-4377-B894-6BE4C2D6E202}" type="slidenum">
              <a:rPr lang="en-US" smtClean="0"/>
              <a:pPr/>
              <a:t>10</a:t>
            </a:fld>
            <a:endParaRPr lang="en-US" dirty="0"/>
          </a:p>
        </p:txBody>
      </p:sp>
      <p:sp>
        <p:nvSpPr>
          <p:cNvPr id="8" name="Rectangle 6">
            <a:extLst>
              <a:ext uri="{FF2B5EF4-FFF2-40B4-BE49-F238E27FC236}">
                <a16:creationId xmlns:a16="http://schemas.microsoft.com/office/drawing/2014/main" id="{01390F29-0FB2-4C49-9B44-F83479A37E49}"/>
              </a:ext>
            </a:extLst>
          </p:cNvPr>
          <p:cNvSpPr>
            <a:spLocks noChangeArrowheads="1"/>
          </p:cNvSpPr>
          <p:nvPr/>
        </p:nvSpPr>
        <p:spPr bwMode="auto">
          <a:xfrm>
            <a:off x="685800" y="1606731"/>
            <a:ext cx="7772400" cy="2887777"/>
          </a:xfrm>
          <a:prstGeom prst="rect">
            <a:avLst/>
          </a:prstGeom>
          <a:solidFill>
            <a:schemeClr val="accent3">
              <a:lumMod val="20000"/>
              <a:lumOff val="80000"/>
            </a:schemeClr>
          </a:solidFill>
          <a:ln w="9525" algn="ctr">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 name="Text Box 8">
            <a:extLst>
              <a:ext uri="{FF2B5EF4-FFF2-40B4-BE49-F238E27FC236}">
                <a16:creationId xmlns:a16="http://schemas.microsoft.com/office/drawing/2014/main" id="{A983BA45-9319-3947-B3B0-406BA297C2D2}"/>
              </a:ext>
            </a:extLst>
          </p:cNvPr>
          <p:cNvSpPr txBox="1">
            <a:spLocks noChangeArrowheads="1"/>
          </p:cNvSpPr>
          <p:nvPr/>
        </p:nvSpPr>
        <p:spPr bwMode="auto">
          <a:xfrm>
            <a:off x="914400" y="1759131"/>
            <a:ext cx="7391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000" b="0" dirty="0">
                <a:latin typeface="Times New Roman" panose="02020603050405020304" pitchFamily="18" charset="0"/>
                <a:cs typeface="Times New Roman" panose="02020603050405020304" pitchFamily="18" charset="0"/>
              </a:rPr>
              <a:t>After speaking with Emily Richards about her past summer in the internship program, I am very interested in your Human Resources Summer Internship position.  I worked with employee benefits this past summer and became very interested in the human resources aspect.  In addition to the many leadership opportunities I obtained while working as a Business Writing Consultant Assistant Coordinator for Purdue’s Writing Lab, I have also developed my communication skills during my summer internship.</a:t>
            </a:r>
          </a:p>
        </p:txBody>
      </p:sp>
    </p:spTree>
    <p:extLst>
      <p:ext uri="{BB962C8B-B14F-4D97-AF65-F5344CB8AC3E}">
        <p14:creationId xmlns:p14="http://schemas.microsoft.com/office/powerpoint/2010/main" val="3648017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altLang="en-US" dirty="0"/>
              <a:t>Middle Paragraphs</a:t>
            </a:r>
            <a:endParaRPr lang="en-US" dirty="0"/>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117213" y="1345166"/>
            <a:ext cx="5969387" cy="369332"/>
          </a:xfrm>
        </p:spPr>
        <p:txBody>
          <a:bodyPr/>
          <a:lstStyle/>
          <a:p>
            <a:r>
              <a:rPr lang="en-US" altLang="en-US" sz="2400" dirty="0"/>
              <a:t>Student should:</a:t>
            </a:r>
            <a:endParaRPr lang="en-US" dirty="0"/>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821465" y="1962540"/>
            <a:ext cx="5524500" cy="3981060"/>
          </a:xfrm>
        </p:spPr>
        <p:txBody>
          <a:bodyPr>
            <a:normAutofit/>
          </a:bodyPr>
          <a:lstStyle/>
          <a:p>
            <a:pPr>
              <a:lnSpc>
                <a:spcPct val="90000"/>
              </a:lnSpc>
            </a:pPr>
            <a:r>
              <a:rPr lang="en-US" altLang="en-US" sz="2000" dirty="0"/>
              <a:t>Highlight his or her skills and benefits he or she has to offer the company</a:t>
            </a:r>
          </a:p>
          <a:p>
            <a:pPr>
              <a:lnSpc>
                <a:spcPct val="90000"/>
              </a:lnSpc>
            </a:pPr>
            <a:endParaRPr lang="en-US" altLang="en-US" sz="2000" dirty="0"/>
          </a:p>
          <a:p>
            <a:pPr>
              <a:lnSpc>
                <a:spcPct val="90000"/>
              </a:lnSpc>
            </a:pPr>
            <a:r>
              <a:rPr lang="en-US" altLang="en-US" sz="2000" dirty="0"/>
              <a:t>Emphasize interest in the company</a:t>
            </a:r>
          </a:p>
          <a:p>
            <a:pPr>
              <a:lnSpc>
                <a:spcPct val="90000"/>
              </a:lnSpc>
            </a:pPr>
            <a:endParaRPr lang="en-US" altLang="en-US" sz="2000" dirty="0"/>
          </a:p>
          <a:p>
            <a:pPr>
              <a:lnSpc>
                <a:spcPct val="90000"/>
              </a:lnSpc>
            </a:pPr>
            <a:r>
              <a:rPr lang="en-US" altLang="en-US" sz="2000" dirty="0"/>
              <a:t>Provide concrete evidence</a:t>
            </a:r>
          </a:p>
          <a:p>
            <a:pPr lvl="1">
              <a:lnSpc>
                <a:spcPct val="90000"/>
              </a:lnSpc>
            </a:pPr>
            <a:r>
              <a:rPr lang="en-US" altLang="en-US" sz="1800" dirty="0"/>
              <a:t>Show don’t tell</a:t>
            </a:r>
          </a:p>
          <a:p>
            <a:pPr lvl="1">
              <a:lnSpc>
                <a:spcPct val="90000"/>
              </a:lnSpc>
            </a:pPr>
            <a:r>
              <a:rPr lang="en-US" altLang="en-US" sz="1800" dirty="0"/>
              <a:t>Include specific, credible examples of qualifications for the position</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00C2E34D-0BB3-DC47-AE6E-1666209F365C}" type="datetime1">
              <a:rPr lang="en-US" smtClean="0"/>
              <a:t>4/12/21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11</a:t>
            </a:fld>
            <a:endParaRPr lang="en-US" dirty="0"/>
          </a:p>
        </p:txBody>
      </p:sp>
    </p:spTree>
    <p:extLst>
      <p:ext uri="{BB962C8B-B14F-4D97-AF65-F5344CB8AC3E}">
        <p14:creationId xmlns:p14="http://schemas.microsoft.com/office/powerpoint/2010/main" val="3704881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a:extLst>
              <a:ext uri="{FF2B5EF4-FFF2-40B4-BE49-F238E27FC236}">
                <a16:creationId xmlns:a16="http://schemas.microsoft.com/office/drawing/2014/main" id="{6BC802ED-10E7-9B41-9557-720E7B79105A}"/>
              </a:ext>
            </a:extLst>
          </p:cNvPr>
          <p:cNvSpPr>
            <a:spLocks noGrp="1"/>
          </p:cNvSpPr>
          <p:nvPr>
            <p:ph type="dt" sz="half" idx="10"/>
          </p:nvPr>
        </p:nvSpPr>
        <p:spPr/>
        <p:txBody>
          <a:bodyPr/>
          <a:lstStyle/>
          <a:p>
            <a:fld id="{289B47AB-21EE-514E-B067-43FCA4C300CE}" type="datetime1">
              <a:rPr lang="en-US" smtClean="0"/>
              <a:t>4/12/21</a:t>
            </a:fld>
            <a:endParaRPr lang="en-US" dirty="0"/>
          </a:p>
        </p:txBody>
      </p:sp>
      <p:sp>
        <p:nvSpPr>
          <p:cNvPr id="5" name="Slide Number">
            <a:extLst>
              <a:ext uri="{FF2B5EF4-FFF2-40B4-BE49-F238E27FC236}">
                <a16:creationId xmlns:a16="http://schemas.microsoft.com/office/drawing/2014/main" id="{019CECEF-3D58-B441-9BA4-BF0327D61180}"/>
              </a:ext>
            </a:extLst>
          </p:cNvPr>
          <p:cNvSpPr>
            <a:spLocks noGrp="1"/>
          </p:cNvSpPr>
          <p:nvPr>
            <p:ph type="sldNum" sz="quarter" idx="12"/>
          </p:nvPr>
        </p:nvSpPr>
        <p:spPr/>
        <p:txBody>
          <a:bodyPr/>
          <a:lstStyle/>
          <a:p>
            <a:fld id="{8A7A6979-0714-4377-B894-6BE4C2D6E202}" type="slidenum">
              <a:rPr lang="en-US" smtClean="0"/>
              <a:pPr/>
              <a:t>12</a:t>
            </a:fld>
            <a:endParaRPr lang="en-US" dirty="0"/>
          </a:p>
        </p:txBody>
      </p:sp>
      <p:sp>
        <p:nvSpPr>
          <p:cNvPr id="8" name="Rectangle 6">
            <a:extLst>
              <a:ext uri="{FF2B5EF4-FFF2-40B4-BE49-F238E27FC236}">
                <a16:creationId xmlns:a16="http://schemas.microsoft.com/office/drawing/2014/main" id="{01390F29-0FB2-4C49-9B44-F83479A37E49}"/>
              </a:ext>
            </a:extLst>
          </p:cNvPr>
          <p:cNvSpPr>
            <a:spLocks noChangeArrowheads="1"/>
          </p:cNvSpPr>
          <p:nvPr/>
        </p:nvSpPr>
        <p:spPr bwMode="auto">
          <a:xfrm>
            <a:off x="760907" y="2381646"/>
            <a:ext cx="7772400" cy="1663411"/>
          </a:xfrm>
          <a:prstGeom prst="rect">
            <a:avLst/>
          </a:prstGeom>
          <a:solidFill>
            <a:schemeClr val="accent3">
              <a:lumMod val="20000"/>
              <a:lumOff val="80000"/>
            </a:schemeClr>
          </a:solidFill>
          <a:ln w="9525" algn="ctr">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 name="Text Box 8">
            <a:extLst>
              <a:ext uri="{FF2B5EF4-FFF2-40B4-BE49-F238E27FC236}">
                <a16:creationId xmlns:a16="http://schemas.microsoft.com/office/drawing/2014/main" id="{A983BA45-9319-3947-B3B0-406BA297C2D2}"/>
              </a:ext>
            </a:extLst>
          </p:cNvPr>
          <p:cNvSpPr txBox="1">
            <a:spLocks noChangeArrowheads="1"/>
          </p:cNvSpPr>
          <p:nvPr/>
        </p:nvSpPr>
        <p:spPr bwMode="auto">
          <a:xfrm>
            <a:off x="989507" y="2534046"/>
            <a:ext cx="7391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en-US" sz="2000" b="0" dirty="0">
                <a:latin typeface="Times New Roman" panose="02020603050405020304" pitchFamily="18" charset="0"/>
                <a:cs typeface="Times New Roman" panose="02020603050405020304" pitchFamily="18" charset="0"/>
              </a:rPr>
              <a:t>As a banking representative at Chase, I provided quality customer service while promoting the sale of products to customers.  I also handled upwards of $20,000 a day and was responsible for balancing the bank’s ATM machine.</a:t>
            </a:r>
          </a:p>
        </p:txBody>
      </p:sp>
    </p:spTree>
    <p:extLst>
      <p:ext uri="{BB962C8B-B14F-4D97-AF65-F5344CB8AC3E}">
        <p14:creationId xmlns:p14="http://schemas.microsoft.com/office/powerpoint/2010/main" val="2937826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dirty="0"/>
              <a:t>Conclusion</a:t>
            </a:r>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a:xfrm>
            <a:off x="1128501" y="1345166"/>
            <a:ext cx="3443499" cy="3983759"/>
          </a:xfrm>
        </p:spPr>
        <p:txBody>
          <a:bodyPr>
            <a:normAutofit/>
          </a:bodyPr>
          <a:lstStyle/>
          <a:p>
            <a:r>
              <a:rPr lang="en-US" altLang="en-US" sz="2000" dirty="0"/>
              <a:t>Conclude with next step</a:t>
            </a:r>
          </a:p>
          <a:p>
            <a:endParaRPr lang="en-US" altLang="en-US" sz="2000" dirty="0"/>
          </a:p>
          <a:p>
            <a:r>
              <a:rPr lang="en-US" altLang="en-US" sz="2000" dirty="0"/>
              <a:t>Provide contact information</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8A4E01F8-A1A6-A342-8453-A884303573F2}" type="datetime1">
              <a:rPr lang="en-US" smtClean="0"/>
              <a:t>4/12/21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13</a:t>
            </a:fld>
            <a:endParaRPr lang="en-US" dirty="0"/>
          </a:p>
        </p:txBody>
      </p:sp>
      <p:sp>
        <p:nvSpPr>
          <p:cNvPr id="10" name="Rectangle 5">
            <a:extLst>
              <a:ext uri="{FF2B5EF4-FFF2-40B4-BE49-F238E27FC236}">
                <a16:creationId xmlns:a16="http://schemas.microsoft.com/office/drawing/2014/main" id="{8E9528D5-08D1-FE4F-9725-6E40EDC77980}"/>
              </a:ext>
            </a:extLst>
          </p:cNvPr>
          <p:cNvSpPr>
            <a:spLocks noChangeArrowheads="1"/>
          </p:cNvSpPr>
          <p:nvPr/>
        </p:nvSpPr>
        <p:spPr bwMode="auto">
          <a:xfrm>
            <a:off x="1117214" y="2864134"/>
            <a:ext cx="6673404" cy="1429031"/>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 name="Text Box 6">
            <a:extLst>
              <a:ext uri="{FF2B5EF4-FFF2-40B4-BE49-F238E27FC236}">
                <a16:creationId xmlns:a16="http://schemas.microsoft.com/office/drawing/2014/main" id="{F2827AB5-5B31-2A42-A96E-D62CEFA2D9A9}"/>
              </a:ext>
            </a:extLst>
          </p:cNvPr>
          <p:cNvSpPr txBox="1">
            <a:spLocks noChangeArrowheads="1"/>
          </p:cNvSpPr>
          <p:nvPr/>
        </p:nvSpPr>
        <p:spPr bwMode="auto">
          <a:xfrm>
            <a:off x="1117214" y="2940334"/>
            <a:ext cx="66734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50000"/>
              </a:spcBef>
              <a:buClr>
                <a:schemeClr val="bg2"/>
              </a:buClr>
              <a:buSzPct val="75000"/>
            </a:pPr>
            <a:r>
              <a:rPr lang="en-US" altLang="en-US" sz="2000" b="0" dirty="0">
                <a:latin typeface="Times New Roman" panose="02020603050405020304" pitchFamily="18" charset="0"/>
                <a:cs typeface="Times New Roman" panose="02020603050405020304" pitchFamily="18" charset="0"/>
              </a:rPr>
              <a:t>I would love to discuss these and other qualifications with you.  I look forward to meeting you very soon.  If you have any questions, please call me at 765-420-6783 or e-mail me at </a:t>
            </a:r>
            <a:r>
              <a:rPr lang="en-US" altLang="en-US" sz="2000" b="0" dirty="0" err="1">
                <a:latin typeface="Times New Roman" panose="02020603050405020304" pitchFamily="18" charset="0"/>
                <a:cs typeface="Times New Roman" panose="02020603050405020304" pitchFamily="18" charset="0"/>
              </a:rPr>
              <a:t>slo@purdue.edu</a:t>
            </a:r>
            <a:r>
              <a:rPr lang="en-US" altLang="en-US" sz="2000" b="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74432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altLang="en-US" dirty="0"/>
              <a:t>Closing Formats</a:t>
            </a:r>
            <a:endParaRPr lang="en-US" dirty="0"/>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8A4E01F8-A1A6-A342-8453-A884303573F2}" type="datetime1">
              <a:rPr lang="en-US" smtClean="0"/>
              <a:t>4/12/21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14</a:t>
            </a:fld>
            <a:endParaRPr lang="en-US" dirty="0"/>
          </a:p>
        </p:txBody>
      </p:sp>
      <p:sp>
        <p:nvSpPr>
          <p:cNvPr id="14" name="Rectangle 15">
            <a:extLst>
              <a:ext uri="{FF2B5EF4-FFF2-40B4-BE49-F238E27FC236}">
                <a16:creationId xmlns:a16="http://schemas.microsoft.com/office/drawing/2014/main" id="{2EDD8FB6-8E83-DA4D-B6E1-0C6F72E466E4}"/>
              </a:ext>
            </a:extLst>
          </p:cNvPr>
          <p:cNvSpPr>
            <a:spLocks noChangeArrowheads="1"/>
          </p:cNvSpPr>
          <p:nvPr/>
        </p:nvSpPr>
        <p:spPr bwMode="auto">
          <a:xfrm>
            <a:off x="913005" y="1544857"/>
            <a:ext cx="3106080" cy="4051715"/>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 name="Rectangle 3">
            <a:extLst>
              <a:ext uri="{FF2B5EF4-FFF2-40B4-BE49-F238E27FC236}">
                <a16:creationId xmlns:a16="http://schemas.microsoft.com/office/drawing/2014/main" id="{2369C629-C2DF-5B49-B191-7F49F39F1007}"/>
              </a:ext>
            </a:extLst>
          </p:cNvPr>
          <p:cNvSpPr txBox="1">
            <a:spLocks noChangeArrowheads="1"/>
          </p:cNvSpPr>
          <p:nvPr/>
        </p:nvSpPr>
        <p:spPr>
          <a:xfrm>
            <a:off x="989205" y="1690068"/>
            <a:ext cx="3029880" cy="2457083"/>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nSpc>
                <a:spcPct val="90000"/>
              </a:lnSpc>
            </a:pPr>
            <a:r>
              <a:rPr lang="en-US" altLang="en-US" sz="2000" b="0" dirty="0">
                <a:solidFill>
                  <a:schemeClr val="bg1"/>
                </a:solidFill>
                <a:latin typeface="Times New Roman" panose="02020603050405020304" pitchFamily="18" charset="0"/>
                <a:cs typeface="Times New Roman" panose="02020603050405020304" pitchFamily="18" charset="0"/>
              </a:rPr>
              <a:t>Sincerely,</a:t>
            </a:r>
          </a:p>
          <a:p>
            <a:pPr>
              <a:lnSpc>
                <a:spcPct val="90000"/>
              </a:lnSpc>
            </a:pPr>
            <a:endParaRPr lang="en-US" altLang="en-US" sz="2000" b="0" dirty="0">
              <a:solidFill>
                <a:schemeClr val="bg1"/>
              </a:solidFill>
              <a:latin typeface="Times New Roman" panose="02020603050405020304" pitchFamily="18" charset="0"/>
              <a:cs typeface="Times New Roman" panose="02020603050405020304" pitchFamily="18" charset="0"/>
            </a:endParaRPr>
          </a:p>
          <a:p>
            <a:pPr>
              <a:lnSpc>
                <a:spcPct val="90000"/>
              </a:lnSpc>
            </a:pPr>
            <a:endParaRPr lang="en-US" altLang="en-US" sz="2000" b="0" dirty="0">
              <a:solidFill>
                <a:schemeClr val="bg1"/>
              </a:solidFill>
              <a:latin typeface="Times New Roman" panose="02020603050405020304" pitchFamily="18" charset="0"/>
              <a:cs typeface="Times New Roman" panose="02020603050405020304" pitchFamily="18" charset="0"/>
            </a:endParaRPr>
          </a:p>
          <a:p>
            <a:pPr>
              <a:lnSpc>
                <a:spcPct val="90000"/>
              </a:lnSpc>
            </a:pPr>
            <a:r>
              <a:rPr lang="en-US" altLang="en-US" sz="2000" b="0" dirty="0">
                <a:solidFill>
                  <a:schemeClr val="bg1"/>
                </a:solidFill>
                <a:latin typeface="Times New Roman" panose="02020603050405020304" pitchFamily="18" charset="0"/>
                <a:cs typeface="Times New Roman" panose="02020603050405020304" pitchFamily="18" charset="0"/>
              </a:rPr>
              <a:t>Simon Smith</a:t>
            </a:r>
          </a:p>
          <a:p>
            <a:endParaRPr lang="en-US" altLang="en-US" sz="2000" b="0" dirty="0">
              <a:solidFill>
                <a:schemeClr val="bg1"/>
              </a:solidFill>
              <a:latin typeface="Times New Roman" panose="02020603050405020304" pitchFamily="18" charset="0"/>
              <a:cs typeface="Times New Roman" panose="02020603050405020304" pitchFamily="18" charset="0"/>
            </a:endParaRPr>
          </a:p>
          <a:p>
            <a:r>
              <a:rPr lang="en-US" altLang="en-US" sz="2000" b="0" dirty="0">
                <a:solidFill>
                  <a:schemeClr val="bg1"/>
                </a:solidFill>
                <a:latin typeface="Times New Roman" panose="02020603050405020304" pitchFamily="18" charset="0"/>
                <a:cs typeface="Times New Roman" panose="02020603050405020304" pitchFamily="18" charset="0"/>
              </a:rPr>
              <a:t>Enclosure:  Resume</a:t>
            </a:r>
          </a:p>
        </p:txBody>
      </p:sp>
      <p:sp>
        <p:nvSpPr>
          <p:cNvPr id="18" name="Rectangle 15">
            <a:extLst>
              <a:ext uri="{FF2B5EF4-FFF2-40B4-BE49-F238E27FC236}">
                <a16:creationId xmlns:a16="http://schemas.microsoft.com/office/drawing/2014/main" id="{8EADFAFF-0346-A64C-82FF-4FDDFCB7D00B}"/>
              </a:ext>
            </a:extLst>
          </p:cNvPr>
          <p:cNvSpPr>
            <a:spLocks noChangeArrowheads="1"/>
          </p:cNvSpPr>
          <p:nvPr/>
        </p:nvSpPr>
        <p:spPr bwMode="auto">
          <a:xfrm>
            <a:off x="5124915" y="1544857"/>
            <a:ext cx="3106080" cy="4051715"/>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 name="Rectangle 3">
            <a:extLst>
              <a:ext uri="{FF2B5EF4-FFF2-40B4-BE49-F238E27FC236}">
                <a16:creationId xmlns:a16="http://schemas.microsoft.com/office/drawing/2014/main" id="{ECCADDF9-092A-1046-9982-C30C1F3FA2F1}"/>
              </a:ext>
            </a:extLst>
          </p:cNvPr>
          <p:cNvSpPr txBox="1">
            <a:spLocks noChangeArrowheads="1"/>
          </p:cNvSpPr>
          <p:nvPr/>
        </p:nvSpPr>
        <p:spPr>
          <a:xfrm>
            <a:off x="5201115" y="1690068"/>
            <a:ext cx="3029880" cy="3526606"/>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nSpc>
                <a:spcPct val="90000"/>
              </a:lnSpc>
            </a:pPr>
            <a:r>
              <a:rPr lang="en-US" altLang="en-US" sz="2000" b="0" dirty="0">
                <a:solidFill>
                  <a:schemeClr val="bg1"/>
                </a:solidFill>
                <a:latin typeface="Times New Roman" panose="02020603050405020304" pitchFamily="18" charset="0"/>
                <a:cs typeface="Times New Roman" panose="02020603050405020304" pitchFamily="18" charset="0"/>
              </a:rPr>
              <a:t>Sincerely,</a:t>
            </a:r>
          </a:p>
          <a:p>
            <a:pPr>
              <a:lnSpc>
                <a:spcPct val="90000"/>
              </a:lnSpc>
            </a:pPr>
            <a:endParaRPr lang="en-US" altLang="en-US" sz="2000" b="0" dirty="0">
              <a:solidFill>
                <a:schemeClr val="bg1"/>
              </a:solidFill>
              <a:latin typeface="Times New Roman" panose="02020603050405020304" pitchFamily="18" charset="0"/>
              <a:cs typeface="Times New Roman" panose="02020603050405020304" pitchFamily="18" charset="0"/>
            </a:endParaRPr>
          </a:p>
          <a:p>
            <a:pPr>
              <a:lnSpc>
                <a:spcPct val="90000"/>
              </a:lnSpc>
            </a:pPr>
            <a:endParaRPr lang="en-US" altLang="en-US" sz="2000" b="0" dirty="0">
              <a:solidFill>
                <a:schemeClr val="bg1"/>
              </a:solidFill>
              <a:latin typeface="Times New Roman" panose="02020603050405020304" pitchFamily="18" charset="0"/>
              <a:cs typeface="Times New Roman" panose="02020603050405020304" pitchFamily="18" charset="0"/>
            </a:endParaRPr>
          </a:p>
          <a:p>
            <a:pPr>
              <a:lnSpc>
                <a:spcPct val="90000"/>
              </a:lnSpc>
            </a:pPr>
            <a:r>
              <a:rPr lang="en-US" altLang="en-US" sz="2000" b="0" dirty="0">
                <a:solidFill>
                  <a:schemeClr val="bg1"/>
                </a:solidFill>
                <a:latin typeface="Times New Roman" panose="02020603050405020304" pitchFamily="18" charset="0"/>
                <a:cs typeface="Times New Roman" panose="02020603050405020304" pitchFamily="18" charset="0"/>
              </a:rPr>
              <a:t>Simon Smith</a:t>
            </a:r>
          </a:p>
          <a:p>
            <a:pPr>
              <a:lnSpc>
                <a:spcPct val="90000"/>
              </a:lnSpc>
            </a:pPr>
            <a:r>
              <a:rPr lang="en-US" altLang="en-US" sz="2000" b="0" dirty="0">
                <a:solidFill>
                  <a:schemeClr val="bg1"/>
                </a:solidFill>
                <a:latin typeface="Times New Roman" panose="02020603050405020304" pitchFamily="18" charset="0"/>
                <a:cs typeface="Times New Roman" panose="02020603050405020304" pitchFamily="18" charset="0"/>
              </a:rPr>
              <a:t>5886 </a:t>
            </a:r>
            <a:r>
              <a:rPr lang="en-US" altLang="en-US" sz="2000" b="0" dirty="0" err="1">
                <a:solidFill>
                  <a:schemeClr val="bg1"/>
                </a:solidFill>
                <a:latin typeface="Times New Roman" panose="02020603050405020304" pitchFamily="18" charset="0"/>
                <a:cs typeface="Times New Roman" panose="02020603050405020304" pitchFamily="18" charset="0"/>
              </a:rPr>
              <a:t>Tunbridge</a:t>
            </a:r>
            <a:r>
              <a:rPr lang="en-US" altLang="en-US" sz="2000" b="0" dirty="0">
                <a:solidFill>
                  <a:schemeClr val="bg1"/>
                </a:solidFill>
                <a:latin typeface="Times New Roman" panose="02020603050405020304" pitchFamily="18" charset="0"/>
                <a:cs typeface="Times New Roman" panose="02020603050405020304" pitchFamily="18" charset="0"/>
              </a:rPr>
              <a:t> Crossing</a:t>
            </a:r>
          </a:p>
          <a:p>
            <a:pPr>
              <a:lnSpc>
                <a:spcPct val="90000"/>
              </a:lnSpc>
            </a:pPr>
            <a:r>
              <a:rPr lang="en-US" altLang="en-US" sz="2000" b="0" dirty="0">
                <a:solidFill>
                  <a:schemeClr val="bg1"/>
                </a:solidFill>
                <a:latin typeface="Times New Roman" panose="02020603050405020304" pitchFamily="18" charset="0"/>
                <a:cs typeface="Times New Roman" panose="02020603050405020304" pitchFamily="18" charset="0"/>
              </a:rPr>
              <a:t>Fort Wayne, IN 46815</a:t>
            </a:r>
          </a:p>
          <a:p>
            <a:pPr>
              <a:lnSpc>
                <a:spcPct val="90000"/>
              </a:lnSpc>
            </a:pPr>
            <a:r>
              <a:rPr lang="en-US" altLang="en-US" sz="2000" b="0" dirty="0" err="1">
                <a:solidFill>
                  <a:schemeClr val="bg1"/>
                </a:solidFill>
                <a:latin typeface="Times New Roman" panose="02020603050405020304" pitchFamily="18" charset="0"/>
                <a:cs typeface="Times New Roman" panose="02020603050405020304" pitchFamily="18" charset="0"/>
              </a:rPr>
              <a:t>ssmith@purdue.edu</a:t>
            </a:r>
            <a:endParaRPr lang="en-US" altLang="en-US" sz="2000" b="0" dirty="0">
              <a:solidFill>
                <a:schemeClr val="bg1"/>
              </a:solidFill>
              <a:latin typeface="Times New Roman" panose="02020603050405020304" pitchFamily="18" charset="0"/>
              <a:cs typeface="Times New Roman" panose="02020603050405020304" pitchFamily="18" charset="0"/>
            </a:endParaRPr>
          </a:p>
          <a:p>
            <a:pPr>
              <a:lnSpc>
                <a:spcPct val="90000"/>
              </a:lnSpc>
            </a:pPr>
            <a:endParaRPr lang="en-US" altLang="en-US" sz="2000" b="0" dirty="0">
              <a:solidFill>
                <a:schemeClr val="bg1"/>
              </a:solidFill>
              <a:latin typeface="Times New Roman" panose="02020603050405020304" pitchFamily="18" charset="0"/>
              <a:cs typeface="Times New Roman" panose="02020603050405020304" pitchFamily="18" charset="0"/>
            </a:endParaRPr>
          </a:p>
          <a:p>
            <a:pPr>
              <a:lnSpc>
                <a:spcPct val="90000"/>
              </a:lnSpc>
            </a:pPr>
            <a:r>
              <a:rPr lang="en-US" altLang="en-US" sz="2000" b="0" dirty="0">
                <a:solidFill>
                  <a:schemeClr val="bg1"/>
                </a:solidFill>
                <a:latin typeface="Times New Roman" panose="02020603050405020304" pitchFamily="18" charset="0"/>
                <a:cs typeface="Times New Roman" panose="02020603050405020304" pitchFamily="18" charset="0"/>
              </a:rPr>
              <a:t>Enclosure:  Resume</a:t>
            </a:r>
          </a:p>
        </p:txBody>
      </p:sp>
      <p:sp>
        <p:nvSpPr>
          <p:cNvPr id="20" name="Subhead">
            <a:extLst>
              <a:ext uri="{FF2B5EF4-FFF2-40B4-BE49-F238E27FC236}">
                <a16:creationId xmlns:a16="http://schemas.microsoft.com/office/drawing/2014/main" id="{170155FA-FEFA-A047-A15C-36B68E9DCEF7}"/>
              </a:ext>
            </a:extLst>
          </p:cNvPr>
          <p:cNvSpPr>
            <a:spLocks noGrp="1"/>
          </p:cNvSpPr>
          <p:nvPr>
            <p:ph type="subTitle" idx="1"/>
          </p:nvPr>
        </p:nvSpPr>
        <p:spPr>
          <a:xfrm>
            <a:off x="913006" y="1183730"/>
            <a:ext cx="3106080" cy="338554"/>
          </a:xfrm>
        </p:spPr>
        <p:txBody>
          <a:bodyPr/>
          <a:lstStyle/>
          <a:p>
            <a:pPr algn="ctr"/>
            <a:r>
              <a:rPr lang="en-US" dirty="0"/>
              <a:t>Example 1</a:t>
            </a:r>
          </a:p>
        </p:txBody>
      </p:sp>
      <p:sp>
        <p:nvSpPr>
          <p:cNvPr id="21" name="Subhead">
            <a:extLst>
              <a:ext uri="{FF2B5EF4-FFF2-40B4-BE49-F238E27FC236}">
                <a16:creationId xmlns:a16="http://schemas.microsoft.com/office/drawing/2014/main" id="{C7604234-6513-B24D-AD38-6997876A3B80}"/>
              </a:ext>
            </a:extLst>
          </p:cNvPr>
          <p:cNvSpPr txBox="1">
            <a:spLocks/>
          </p:cNvSpPr>
          <p:nvPr/>
        </p:nvSpPr>
        <p:spPr>
          <a:xfrm>
            <a:off x="5124914" y="1183730"/>
            <a:ext cx="3106080"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r>
              <a:rPr lang="en-US" dirty="0"/>
              <a:t>Example 2</a:t>
            </a:r>
          </a:p>
        </p:txBody>
      </p:sp>
    </p:spTree>
    <p:extLst>
      <p:ext uri="{BB962C8B-B14F-4D97-AF65-F5344CB8AC3E}">
        <p14:creationId xmlns:p14="http://schemas.microsoft.com/office/powerpoint/2010/main" val="3722336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altLang="en-US" dirty="0"/>
              <a:t>Look for:</a:t>
            </a:r>
            <a:endParaRPr lang="en-US" dirty="0"/>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8A4E01F8-A1A6-A342-8453-A884303573F2}" type="datetime1">
              <a:rPr lang="en-US" smtClean="0"/>
              <a:t>4/12/21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15</a:t>
            </a:fld>
            <a:endParaRPr lang="en-US" dirty="0"/>
          </a:p>
        </p:txBody>
      </p:sp>
      <p:sp>
        <p:nvSpPr>
          <p:cNvPr id="10" name="Rectangle 5">
            <a:extLst>
              <a:ext uri="{FF2B5EF4-FFF2-40B4-BE49-F238E27FC236}">
                <a16:creationId xmlns:a16="http://schemas.microsoft.com/office/drawing/2014/main" id="{8E9528D5-08D1-FE4F-9725-6E40EDC77980}"/>
              </a:ext>
            </a:extLst>
          </p:cNvPr>
          <p:cNvSpPr>
            <a:spLocks noChangeArrowheads="1"/>
          </p:cNvSpPr>
          <p:nvPr/>
        </p:nvSpPr>
        <p:spPr bwMode="auto">
          <a:xfrm>
            <a:off x="1117214" y="1683720"/>
            <a:ext cx="6673404" cy="1429031"/>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 name="Text Box 6">
            <a:extLst>
              <a:ext uri="{FF2B5EF4-FFF2-40B4-BE49-F238E27FC236}">
                <a16:creationId xmlns:a16="http://schemas.microsoft.com/office/drawing/2014/main" id="{F2827AB5-5B31-2A42-A96E-D62CEFA2D9A9}"/>
              </a:ext>
            </a:extLst>
          </p:cNvPr>
          <p:cNvSpPr txBox="1">
            <a:spLocks noChangeArrowheads="1"/>
          </p:cNvSpPr>
          <p:nvPr/>
        </p:nvSpPr>
        <p:spPr bwMode="auto">
          <a:xfrm>
            <a:off x="1117214" y="1759920"/>
            <a:ext cx="6673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2000" b="0" dirty="0">
                <a:latin typeface="Times New Roman" panose="02020603050405020304" pitchFamily="18" charset="0"/>
                <a:cs typeface="Times New Roman" panose="02020603050405020304" pitchFamily="18" charset="0"/>
              </a:rPr>
              <a:t>I worked as a ramp agent at Comair.</a:t>
            </a:r>
          </a:p>
        </p:txBody>
      </p:sp>
      <p:sp>
        <p:nvSpPr>
          <p:cNvPr id="12" name="Subhead">
            <a:extLst>
              <a:ext uri="{FF2B5EF4-FFF2-40B4-BE49-F238E27FC236}">
                <a16:creationId xmlns:a16="http://schemas.microsoft.com/office/drawing/2014/main" id="{A1BFD422-F9BC-2244-814F-6D1B341EC524}"/>
              </a:ext>
            </a:extLst>
          </p:cNvPr>
          <p:cNvSpPr>
            <a:spLocks noGrp="1"/>
          </p:cNvSpPr>
          <p:nvPr>
            <p:ph type="subTitle" idx="1"/>
          </p:nvPr>
        </p:nvSpPr>
        <p:spPr>
          <a:xfrm>
            <a:off x="1117679" y="1345166"/>
            <a:ext cx="5466371" cy="338554"/>
          </a:xfrm>
        </p:spPr>
        <p:txBody>
          <a:bodyPr/>
          <a:lstStyle/>
          <a:p>
            <a:r>
              <a:rPr lang="en-US" dirty="0"/>
              <a:t>Weak Language</a:t>
            </a:r>
          </a:p>
        </p:txBody>
      </p:sp>
      <p:sp>
        <p:nvSpPr>
          <p:cNvPr id="13" name="Rectangle 5">
            <a:extLst>
              <a:ext uri="{FF2B5EF4-FFF2-40B4-BE49-F238E27FC236}">
                <a16:creationId xmlns:a16="http://schemas.microsoft.com/office/drawing/2014/main" id="{B755AA5D-F4F5-FD42-A075-86E449F5ADC6}"/>
              </a:ext>
            </a:extLst>
          </p:cNvPr>
          <p:cNvSpPr>
            <a:spLocks noChangeArrowheads="1"/>
          </p:cNvSpPr>
          <p:nvPr/>
        </p:nvSpPr>
        <p:spPr bwMode="auto">
          <a:xfrm>
            <a:off x="1116749" y="3745249"/>
            <a:ext cx="6673404" cy="1429031"/>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 name="Text Box 6">
            <a:extLst>
              <a:ext uri="{FF2B5EF4-FFF2-40B4-BE49-F238E27FC236}">
                <a16:creationId xmlns:a16="http://schemas.microsoft.com/office/drawing/2014/main" id="{6A0221FA-2FA3-AC46-8175-3A451B319100}"/>
              </a:ext>
            </a:extLst>
          </p:cNvPr>
          <p:cNvSpPr txBox="1">
            <a:spLocks noChangeArrowheads="1"/>
          </p:cNvSpPr>
          <p:nvPr/>
        </p:nvSpPr>
        <p:spPr bwMode="auto">
          <a:xfrm>
            <a:off x="1116749" y="3821449"/>
            <a:ext cx="66734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2000" b="0" dirty="0">
                <a:latin typeface="Times New Roman" panose="02020603050405020304" pitchFamily="18" charset="0"/>
                <a:cs typeface="Times New Roman" panose="02020603050405020304" pitchFamily="18" charset="0"/>
              </a:rPr>
              <a:t>As a ramp agent, I assisted in loading baggage, oversaw fueling the aircraft, and stocked commissary items on the aircraft.</a:t>
            </a:r>
          </a:p>
        </p:txBody>
      </p:sp>
      <p:sp>
        <p:nvSpPr>
          <p:cNvPr id="15" name="Subhead">
            <a:extLst>
              <a:ext uri="{FF2B5EF4-FFF2-40B4-BE49-F238E27FC236}">
                <a16:creationId xmlns:a16="http://schemas.microsoft.com/office/drawing/2014/main" id="{66AFA3A1-120E-4A4A-9D83-8E565289CB39}"/>
              </a:ext>
            </a:extLst>
          </p:cNvPr>
          <p:cNvSpPr txBox="1">
            <a:spLocks/>
          </p:cNvSpPr>
          <p:nvPr/>
        </p:nvSpPr>
        <p:spPr>
          <a:xfrm>
            <a:off x="1117214" y="3406695"/>
            <a:ext cx="5466371"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dirty="0"/>
              <a:t>Strong Language</a:t>
            </a:r>
          </a:p>
        </p:txBody>
      </p:sp>
    </p:spTree>
    <p:extLst>
      <p:ext uri="{BB962C8B-B14F-4D97-AF65-F5344CB8AC3E}">
        <p14:creationId xmlns:p14="http://schemas.microsoft.com/office/powerpoint/2010/main" val="1674211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17214" y="442674"/>
            <a:ext cx="6925732" cy="512448"/>
          </a:xfrm>
        </p:spPr>
        <p:txBody>
          <a:bodyPr/>
          <a:lstStyle/>
          <a:p>
            <a:r>
              <a:rPr lang="en-US" altLang="en-US" dirty="0"/>
              <a:t>Look for:</a:t>
            </a:r>
            <a:endParaRPr lang="en-US" dirty="0"/>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809750" y="1345166"/>
            <a:ext cx="5524500" cy="4472538"/>
          </a:xfrm>
        </p:spPr>
        <p:txBody>
          <a:bodyPr>
            <a:normAutofit/>
          </a:bodyPr>
          <a:lstStyle/>
          <a:p>
            <a:r>
              <a:rPr lang="en-US" altLang="en-US" sz="2000" dirty="0"/>
              <a:t>Unprofessional language</a:t>
            </a:r>
          </a:p>
          <a:p>
            <a:endParaRPr lang="en-US" altLang="en-US" sz="2000" dirty="0"/>
          </a:p>
          <a:p>
            <a:r>
              <a:rPr lang="en-US" altLang="en-US" sz="2000" dirty="0"/>
              <a:t>Length</a:t>
            </a:r>
          </a:p>
          <a:p>
            <a:pPr lvl="1"/>
            <a:r>
              <a:rPr lang="en-US" altLang="en-US" sz="1800" dirty="0"/>
              <a:t>Letter should only be one page</a:t>
            </a:r>
          </a:p>
          <a:p>
            <a:endParaRPr lang="en-US" altLang="en-US" sz="2000" dirty="0"/>
          </a:p>
          <a:p>
            <a:r>
              <a:rPr lang="en-US" altLang="en-US" sz="2000" dirty="0"/>
              <a:t>Strongest and most relevant qualifications should be highlighted</a:t>
            </a:r>
          </a:p>
          <a:p>
            <a:pPr lvl="1"/>
            <a:r>
              <a:rPr lang="en-US" altLang="en-US" sz="1800" dirty="0"/>
              <a:t>Limit to a few</a:t>
            </a:r>
          </a:p>
          <a:p>
            <a:endParaRPr lang="en-US" altLang="en-US" sz="2000" dirty="0"/>
          </a:p>
          <a:p>
            <a:r>
              <a:rPr lang="en-US" altLang="en-US" sz="2000" dirty="0"/>
              <a:t>Easy to read</a:t>
            </a:r>
          </a:p>
          <a:p>
            <a:pPr lvl="1"/>
            <a:r>
              <a:rPr lang="en-US" altLang="en-US" sz="1800" dirty="0"/>
              <a:t>Begin with topic sentences</a:t>
            </a:r>
          </a:p>
          <a:p>
            <a:pPr lvl="0"/>
            <a:endParaRPr lang="en-US" sz="2000"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00C2E34D-0BB3-DC47-AE6E-1666209F365C}" type="datetime1">
              <a:rPr lang="en-US" smtClean="0"/>
              <a:t>4/12/21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16</a:t>
            </a:fld>
            <a:endParaRPr lang="en-US" dirty="0"/>
          </a:p>
        </p:txBody>
      </p:sp>
    </p:spTree>
    <p:extLst>
      <p:ext uri="{BB962C8B-B14F-4D97-AF65-F5344CB8AC3E}">
        <p14:creationId xmlns:p14="http://schemas.microsoft.com/office/powerpoint/2010/main" val="2162694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5FE40C7-BC0B-F34A-A2BE-61620CFD36AF}"/>
              </a:ext>
            </a:extLst>
          </p:cNvPr>
          <p:cNvSpPr>
            <a:spLocks noGrp="1"/>
          </p:cNvSpPr>
          <p:nvPr>
            <p:ph type="ctrTitle"/>
          </p:nvPr>
        </p:nvSpPr>
        <p:spPr>
          <a:xfrm>
            <a:off x="0" y="1466566"/>
            <a:ext cx="9144000" cy="1210973"/>
          </a:xfrm>
        </p:spPr>
        <p:txBody>
          <a:bodyPr/>
          <a:lstStyle/>
          <a:p>
            <a:r>
              <a:rPr lang="en-US" dirty="0"/>
              <a:t>Extra Tips</a:t>
            </a:r>
          </a:p>
        </p:txBody>
      </p:sp>
      <p:sp>
        <p:nvSpPr>
          <p:cNvPr id="5" name="Date">
            <a:extLst>
              <a:ext uri="{FF2B5EF4-FFF2-40B4-BE49-F238E27FC236}">
                <a16:creationId xmlns:a16="http://schemas.microsoft.com/office/drawing/2014/main" id="{7198EAE3-5918-294A-88AF-34D46E3CC0E0}"/>
              </a:ext>
            </a:extLst>
          </p:cNvPr>
          <p:cNvSpPr>
            <a:spLocks noGrp="1"/>
          </p:cNvSpPr>
          <p:nvPr>
            <p:ph type="dt" sz="half" idx="10"/>
          </p:nvPr>
        </p:nvSpPr>
        <p:spPr/>
        <p:txBody>
          <a:bodyPr/>
          <a:lstStyle/>
          <a:p>
            <a:fld id="{E7E62E1B-7FAE-8F45-A83F-4630899FCE79}" type="datetime1">
              <a:rPr lang="en-US" smtClean="0"/>
              <a:t>4/12/21</a:t>
            </a:fld>
            <a:endParaRPr lang="en-US" dirty="0"/>
          </a:p>
        </p:txBody>
      </p:sp>
      <p:sp>
        <p:nvSpPr>
          <p:cNvPr id="6" name="Slide Number">
            <a:extLst>
              <a:ext uri="{FF2B5EF4-FFF2-40B4-BE49-F238E27FC236}">
                <a16:creationId xmlns:a16="http://schemas.microsoft.com/office/drawing/2014/main" id="{A84C6658-392F-6A4D-984C-531AB221C723}"/>
              </a:ext>
            </a:extLst>
          </p:cNvPr>
          <p:cNvSpPr>
            <a:spLocks noGrp="1"/>
          </p:cNvSpPr>
          <p:nvPr>
            <p:ph type="sldNum" sz="quarter" idx="12"/>
          </p:nvPr>
        </p:nvSpPr>
        <p:spPr/>
        <p:txBody>
          <a:bodyPr/>
          <a:lstStyle/>
          <a:p>
            <a:fld id="{8A7A6979-0714-4377-B894-6BE4C2D6E202}" type="slidenum">
              <a:rPr lang="en-US" smtClean="0"/>
              <a:pPr/>
              <a:t>17</a:t>
            </a:fld>
            <a:endParaRPr lang="en-US" dirty="0"/>
          </a:p>
        </p:txBody>
      </p:sp>
      <p:sp>
        <p:nvSpPr>
          <p:cNvPr id="13" name="Body Text">
            <a:extLst>
              <a:ext uri="{FF2B5EF4-FFF2-40B4-BE49-F238E27FC236}">
                <a16:creationId xmlns:a16="http://schemas.microsoft.com/office/drawing/2014/main" id="{5DB45688-C125-274B-80AF-5506D5FF719C}"/>
              </a:ext>
            </a:extLst>
          </p:cNvPr>
          <p:cNvSpPr>
            <a:spLocks noGrp="1"/>
          </p:cNvSpPr>
          <p:nvPr>
            <p:ph type="body" sz="quarter" idx="14"/>
          </p:nvPr>
        </p:nvSpPr>
        <p:spPr>
          <a:xfrm>
            <a:off x="1986196" y="3513408"/>
            <a:ext cx="5524500" cy="2506851"/>
          </a:xfrm>
        </p:spPr>
        <p:txBody>
          <a:bodyPr>
            <a:normAutofit/>
          </a:bodyPr>
          <a:lstStyle/>
          <a:p>
            <a:pPr marL="342900" indent="-342900">
              <a:buFont typeface="Wingdings" pitchFamily="2" charset="2"/>
              <a:buChar char="§"/>
            </a:pPr>
            <a:r>
              <a:rPr lang="en-US" altLang="en-US" sz="2000" dirty="0"/>
              <a:t>Investigate!</a:t>
            </a:r>
          </a:p>
          <a:p>
            <a:pPr marL="342900" indent="-342900">
              <a:buFont typeface="Wingdings" pitchFamily="2" charset="2"/>
              <a:buChar char="§"/>
            </a:pPr>
            <a:endParaRPr lang="en-US" altLang="en-US" sz="2000" dirty="0"/>
          </a:p>
          <a:p>
            <a:pPr marL="342900" indent="-342900">
              <a:buFont typeface="Wingdings" pitchFamily="2" charset="2"/>
              <a:buChar char="§"/>
            </a:pPr>
            <a:r>
              <a:rPr lang="en-US" altLang="en-US" sz="2000" dirty="0"/>
              <a:t>Don’t take over the tutorial</a:t>
            </a:r>
          </a:p>
          <a:p>
            <a:pPr marL="342900" indent="-342900">
              <a:buFont typeface="Wingdings" pitchFamily="2" charset="2"/>
              <a:buChar char="§"/>
            </a:pPr>
            <a:endParaRPr lang="en-US" altLang="en-US" sz="2000" dirty="0"/>
          </a:p>
          <a:p>
            <a:pPr marL="342900" indent="-342900">
              <a:buFont typeface="Wingdings" pitchFamily="2" charset="2"/>
              <a:buChar char="§"/>
            </a:pPr>
            <a:r>
              <a:rPr lang="en-US" altLang="en-US" sz="2000" dirty="0"/>
              <a:t>Be positive!</a:t>
            </a:r>
          </a:p>
        </p:txBody>
      </p:sp>
    </p:spTree>
    <p:extLst>
      <p:ext uri="{BB962C8B-B14F-4D97-AF65-F5344CB8AC3E}">
        <p14:creationId xmlns:p14="http://schemas.microsoft.com/office/powerpoint/2010/main" val="353945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a:extLst>
              <a:ext uri="{FF2B5EF4-FFF2-40B4-BE49-F238E27FC236}">
                <a16:creationId xmlns:a16="http://schemas.microsoft.com/office/drawing/2014/main" id="{0B04DDC6-A6C5-6D40-8160-BEDB0CF8C6DD}"/>
              </a:ext>
            </a:extLst>
          </p:cNvPr>
          <p:cNvSpPr>
            <a:spLocks noGrp="1"/>
          </p:cNvSpPr>
          <p:nvPr>
            <p:ph type="dt" sz="half" idx="10"/>
          </p:nvPr>
        </p:nvSpPr>
        <p:spPr/>
        <p:txBody>
          <a:bodyPr/>
          <a:lstStyle/>
          <a:p>
            <a:fld id="{8321079F-F7A3-804F-B2B9-EA109C073E00}" type="datetime1">
              <a:rPr lang="en-US" smtClean="0"/>
              <a:t>4/12/21</a:t>
            </a:fld>
            <a:endParaRPr lang="en-US" dirty="0"/>
          </a:p>
        </p:txBody>
      </p:sp>
      <p:sp>
        <p:nvSpPr>
          <p:cNvPr id="5" name="Slide Number">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18</a:t>
            </a:fld>
            <a:endParaRPr lang="en-US" dirty="0"/>
          </a:p>
        </p:txBody>
      </p:sp>
      <p:sp>
        <p:nvSpPr>
          <p:cNvPr id="10" name="Rectangle 2">
            <a:extLst>
              <a:ext uri="{FF2B5EF4-FFF2-40B4-BE49-F238E27FC236}">
                <a16:creationId xmlns:a16="http://schemas.microsoft.com/office/drawing/2014/main" id="{A34DE556-E5F1-F149-961E-6BCD8FB6D12A}"/>
              </a:ext>
            </a:extLst>
          </p:cNvPr>
          <p:cNvSpPr>
            <a:spLocks noGrp="1" noChangeArrowheads="1"/>
          </p:cNvSpPr>
          <p:nvPr>
            <p:ph type="ctrTitle"/>
          </p:nvPr>
        </p:nvSpPr>
        <p:spPr>
          <a:xfrm>
            <a:off x="1089144" y="1557666"/>
            <a:ext cx="5500897" cy="854080"/>
          </a:xfrm>
        </p:spPr>
        <p:txBody>
          <a:bodyPr/>
          <a:lstStyle/>
          <a:p>
            <a:pPr eaLnBrk="1" hangingPunct="1"/>
            <a:r>
              <a:rPr lang="en-US" altLang="en-US" dirty="0"/>
              <a:t>The End</a:t>
            </a:r>
          </a:p>
        </p:txBody>
      </p:sp>
      <p:pic>
        <p:nvPicPr>
          <p:cNvPr id="11" name="Picture 10">
            <a:extLst>
              <a:ext uri="{FF2B5EF4-FFF2-40B4-BE49-F238E27FC236}">
                <a16:creationId xmlns:a16="http://schemas.microsoft.com/office/drawing/2014/main" id="{3983D14F-5D32-D24D-9B10-6CAD52BEBE49}"/>
              </a:ext>
            </a:extLst>
          </p:cNvPr>
          <p:cNvPicPr>
            <a:picLocks noChangeAspect="1"/>
          </p:cNvPicPr>
          <p:nvPr/>
        </p:nvPicPr>
        <p:blipFill>
          <a:blip r:embed="rId2"/>
          <a:stretch>
            <a:fillRect/>
          </a:stretch>
        </p:blipFill>
        <p:spPr>
          <a:xfrm>
            <a:off x="4428013" y="4901184"/>
            <a:ext cx="2829325" cy="1822704"/>
          </a:xfrm>
          <a:prstGeom prst="rect">
            <a:avLst/>
          </a:prstGeom>
        </p:spPr>
      </p:pic>
    </p:spTree>
    <p:extLst>
      <p:ext uri="{BB962C8B-B14F-4D97-AF65-F5344CB8AC3E}">
        <p14:creationId xmlns:p14="http://schemas.microsoft.com/office/powerpoint/2010/main" val="68809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17214" y="442674"/>
            <a:ext cx="6925732" cy="512448"/>
          </a:xfrm>
        </p:spPr>
        <p:txBody>
          <a:bodyPr/>
          <a:lstStyle/>
          <a:p>
            <a:r>
              <a:rPr lang="en-US" altLang="en-US" dirty="0"/>
              <a:t>First Five Minutes</a:t>
            </a:r>
            <a:endParaRPr lang="en-US" dirty="0"/>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809750" y="1345166"/>
            <a:ext cx="5524500" cy="3411537"/>
          </a:xfrm>
        </p:spPr>
        <p:txBody>
          <a:bodyPr>
            <a:normAutofit/>
          </a:bodyPr>
          <a:lstStyle/>
          <a:p>
            <a:pPr lvl="0"/>
            <a:r>
              <a:rPr lang="en-US" sz="2000" dirty="0"/>
              <a:t>Understand the purpose of the cover letter  </a:t>
            </a:r>
          </a:p>
          <a:p>
            <a:pPr lvl="1"/>
            <a:r>
              <a:rPr lang="en-US" sz="1800" dirty="0"/>
              <a:t>Full-time job, internship, assignment?  </a:t>
            </a:r>
          </a:p>
          <a:p>
            <a:pPr lvl="1"/>
            <a:r>
              <a:rPr lang="en-US" sz="1800" dirty="0"/>
              <a:t>What type of job, internship, assignment?  </a:t>
            </a:r>
          </a:p>
          <a:p>
            <a:pPr lvl="0"/>
            <a:endParaRPr lang="en-US" sz="2000" dirty="0"/>
          </a:p>
          <a:p>
            <a:pPr lvl="0"/>
            <a:r>
              <a:rPr lang="en-US" sz="2000" dirty="0"/>
              <a:t>Find out what parts of the cover letter have given the student trouble  </a:t>
            </a:r>
          </a:p>
          <a:p>
            <a:pPr lvl="0"/>
            <a:endParaRPr lang="en-US" sz="2000" dirty="0"/>
          </a:p>
          <a:p>
            <a:pPr lvl="0"/>
            <a:r>
              <a:rPr lang="en-US" sz="2000" dirty="0"/>
              <a:t>Focus on these sections </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00C2E34D-0BB3-DC47-AE6E-1666209F365C}" type="datetime1">
              <a:rPr lang="en-US" smtClean="0"/>
              <a:t>4/12/21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362382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17214" y="442674"/>
            <a:ext cx="6925732" cy="512448"/>
          </a:xfrm>
        </p:spPr>
        <p:txBody>
          <a:bodyPr/>
          <a:lstStyle/>
          <a:p>
            <a:r>
              <a:rPr lang="en-US" altLang="en-US" dirty="0"/>
              <a:t>Cover Letter Basics</a:t>
            </a:r>
            <a:endParaRPr lang="en-US" dirty="0"/>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809750" y="1345166"/>
            <a:ext cx="5524500" cy="4472538"/>
          </a:xfrm>
        </p:spPr>
        <p:txBody>
          <a:bodyPr>
            <a:normAutofit/>
          </a:bodyPr>
          <a:lstStyle/>
          <a:p>
            <a:r>
              <a:rPr lang="en-US" altLang="en-US" sz="2000" dirty="0"/>
              <a:t>A cover letter expresses interest and qualifications of a student for a particular position</a:t>
            </a:r>
          </a:p>
          <a:p>
            <a:endParaRPr lang="en-US" altLang="en-US" sz="2000" dirty="0"/>
          </a:p>
          <a:p>
            <a:r>
              <a:rPr lang="en-US" altLang="en-US" sz="2000" dirty="0"/>
              <a:t>Very personal</a:t>
            </a:r>
          </a:p>
          <a:p>
            <a:endParaRPr lang="en-US" altLang="en-US" sz="2000" dirty="0"/>
          </a:p>
          <a:p>
            <a:r>
              <a:rPr lang="en-US" altLang="en-US" sz="2000" dirty="0"/>
              <a:t>Tailored to position/company</a:t>
            </a:r>
          </a:p>
          <a:p>
            <a:endParaRPr lang="en-US" altLang="en-US" sz="2000" dirty="0"/>
          </a:p>
          <a:p>
            <a:r>
              <a:rPr lang="en-US" altLang="en-US" sz="2000" dirty="0"/>
              <a:t>Expands main points from student’s resume</a:t>
            </a:r>
          </a:p>
          <a:p>
            <a:endParaRPr lang="en-US" altLang="en-US" sz="2000" dirty="0"/>
          </a:p>
          <a:p>
            <a:r>
              <a:rPr lang="en-US" altLang="en-US" sz="2000" dirty="0"/>
              <a:t>“Sells” qualifications to the prospective employer</a:t>
            </a:r>
          </a:p>
          <a:p>
            <a:pPr lvl="0"/>
            <a:endParaRPr lang="en-US" sz="2000"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00C2E34D-0BB3-DC47-AE6E-1666209F365C}" type="datetime1">
              <a:rPr lang="en-US" smtClean="0"/>
              <a:t>4/12/21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1065547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5FE40C7-BC0B-F34A-A2BE-61620CFD36AF}"/>
              </a:ext>
            </a:extLst>
          </p:cNvPr>
          <p:cNvSpPr>
            <a:spLocks noGrp="1"/>
          </p:cNvSpPr>
          <p:nvPr>
            <p:ph type="ctrTitle"/>
          </p:nvPr>
        </p:nvSpPr>
        <p:spPr>
          <a:xfrm>
            <a:off x="0" y="1637963"/>
            <a:ext cx="9144000" cy="2402068"/>
          </a:xfrm>
        </p:spPr>
        <p:txBody>
          <a:bodyPr/>
          <a:lstStyle/>
          <a:p>
            <a:r>
              <a:rPr lang="en-US" dirty="0"/>
              <a:t>Ultimate Goal:</a:t>
            </a:r>
          </a:p>
        </p:txBody>
      </p:sp>
      <p:sp>
        <p:nvSpPr>
          <p:cNvPr id="3" name="Subtitle">
            <a:extLst>
              <a:ext uri="{FF2B5EF4-FFF2-40B4-BE49-F238E27FC236}">
                <a16:creationId xmlns:a16="http://schemas.microsoft.com/office/drawing/2014/main" id="{1AD992F9-30A9-E64B-A6C3-8EE29DCD6203}"/>
              </a:ext>
            </a:extLst>
          </p:cNvPr>
          <p:cNvSpPr>
            <a:spLocks noGrp="1"/>
          </p:cNvSpPr>
          <p:nvPr>
            <p:ph type="subTitle" idx="1"/>
          </p:nvPr>
        </p:nvSpPr>
        <p:spPr>
          <a:xfrm>
            <a:off x="1986207" y="2706475"/>
            <a:ext cx="5171597" cy="553998"/>
          </a:xfrm>
        </p:spPr>
        <p:txBody>
          <a:bodyPr/>
          <a:lstStyle/>
          <a:p>
            <a:r>
              <a:rPr lang="en-US" dirty="0"/>
              <a:t>To get an interview!</a:t>
            </a:r>
          </a:p>
        </p:txBody>
      </p:sp>
      <p:sp>
        <p:nvSpPr>
          <p:cNvPr id="5" name="Date">
            <a:extLst>
              <a:ext uri="{FF2B5EF4-FFF2-40B4-BE49-F238E27FC236}">
                <a16:creationId xmlns:a16="http://schemas.microsoft.com/office/drawing/2014/main" id="{7198EAE3-5918-294A-88AF-34D46E3CC0E0}"/>
              </a:ext>
            </a:extLst>
          </p:cNvPr>
          <p:cNvSpPr>
            <a:spLocks noGrp="1"/>
          </p:cNvSpPr>
          <p:nvPr>
            <p:ph type="dt" sz="half" idx="10"/>
          </p:nvPr>
        </p:nvSpPr>
        <p:spPr/>
        <p:txBody>
          <a:bodyPr/>
          <a:lstStyle/>
          <a:p>
            <a:fld id="{E7E62E1B-7FAE-8F45-A83F-4630899FCE79}" type="datetime1">
              <a:rPr lang="en-US" smtClean="0"/>
              <a:t>4/12/21</a:t>
            </a:fld>
            <a:endParaRPr lang="en-US" dirty="0"/>
          </a:p>
        </p:txBody>
      </p:sp>
      <p:sp>
        <p:nvSpPr>
          <p:cNvPr id="6" name="Slide Number">
            <a:extLst>
              <a:ext uri="{FF2B5EF4-FFF2-40B4-BE49-F238E27FC236}">
                <a16:creationId xmlns:a16="http://schemas.microsoft.com/office/drawing/2014/main" id="{A84C6658-392F-6A4D-984C-531AB221C723}"/>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4000766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17214" y="442674"/>
            <a:ext cx="6925732" cy="512448"/>
          </a:xfrm>
        </p:spPr>
        <p:txBody>
          <a:bodyPr/>
          <a:lstStyle/>
          <a:p>
            <a:r>
              <a:rPr lang="en-US" altLang="en-US" dirty="0"/>
              <a:t>Preliminary Research</a:t>
            </a:r>
            <a:endParaRPr lang="en-US" dirty="0"/>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809750" y="1345166"/>
            <a:ext cx="5524500" cy="4472538"/>
          </a:xfrm>
        </p:spPr>
        <p:txBody>
          <a:bodyPr>
            <a:normAutofit/>
          </a:bodyPr>
          <a:lstStyle/>
          <a:p>
            <a:r>
              <a:rPr lang="en-US" altLang="en-US" sz="2000" dirty="0"/>
              <a:t>Make sure student knows:</a:t>
            </a:r>
          </a:p>
          <a:p>
            <a:pPr lvl="1"/>
            <a:r>
              <a:rPr lang="en-US" altLang="en-US" sz="1800" dirty="0"/>
              <a:t>General job information</a:t>
            </a:r>
          </a:p>
          <a:p>
            <a:pPr lvl="1"/>
            <a:r>
              <a:rPr lang="en-US" altLang="en-US" sz="1800" dirty="0"/>
              <a:t>Desired qualifications and skills</a:t>
            </a:r>
          </a:p>
          <a:p>
            <a:pPr lvl="1"/>
            <a:r>
              <a:rPr lang="en-US" altLang="en-US" sz="1800" dirty="0"/>
              <a:t>Key values and words</a:t>
            </a:r>
          </a:p>
          <a:p>
            <a:pPr lvl="1">
              <a:buNone/>
            </a:pPr>
            <a:endParaRPr lang="en-US" altLang="en-US" sz="1800" dirty="0"/>
          </a:p>
          <a:p>
            <a:r>
              <a:rPr lang="en-US" altLang="en-US" sz="2000" dirty="0"/>
              <a:t>Research helps the student tailor his or her cover letter</a:t>
            </a:r>
          </a:p>
          <a:p>
            <a:pPr lvl="0"/>
            <a:endParaRPr lang="en-US" sz="2000"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00C2E34D-0BB3-DC47-AE6E-1666209F365C}" type="datetime1">
              <a:rPr lang="en-US" smtClean="0"/>
              <a:t>4/12/21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30195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324DF9-CA26-5A42-81A6-9CF25A2D6E20}"/>
              </a:ext>
            </a:extLst>
          </p:cNvPr>
          <p:cNvSpPr/>
          <p:nvPr/>
        </p:nvSpPr>
        <p:spPr>
          <a:xfrm>
            <a:off x="392045" y="5975797"/>
            <a:ext cx="1629938" cy="6825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a:extLst>
              <a:ext uri="{FF2B5EF4-FFF2-40B4-BE49-F238E27FC236}">
                <a16:creationId xmlns:a16="http://schemas.microsoft.com/office/drawing/2014/main" id="{6BC802ED-10E7-9B41-9557-720E7B79105A}"/>
              </a:ext>
            </a:extLst>
          </p:cNvPr>
          <p:cNvSpPr>
            <a:spLocks noGrp="1"/>
          </p:cNvSpPr>
          <p:nvPr>
            <p:ph type="dt" sz="half" idx="10"/>
          </p:nvPr>
        </p:nvSpPr>
        <p:spPr/>
        <p:txBody>
          <a:bodyPr/>
          <a:lstStyle/>
          <a:p>
            <a:fld id="{289B47AB-21EE-514E-B067-43FCA4C300CE}" type="datetime1">
              <a:rPr lang="en-US" smtClean="0"/>
              <a:t>4/12/21</a:t>
            </a:fld>
            <a:endParaRPr lang="en-US" dirty="0"/>
          </a:p>
        </p:txBody>
      </p:sp>
      <p:sp>
        <p:nvSpPr>
          <p:cNvPr id="5" name="Slide Number">
            <a:extLst>
              <a:ext uri="{FF2B5EF4-FFF2-40B4-BE49-F238E27FC236}">
                <a16:creationId xmlns:a16="http://schemas.microsoft.com/office/drawing/2014/main" id="{019CECEF-3D58-B441-9BA4-BF0327D61180}"/>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
        <p:nvSpPr>
          <p:cNvPr id="6" name="Rectangle 4">
            <a:extLst>
              <a:ext uri="{FF2B5EF4-FFF2-40B4-BE49-F238E27FC236}">
                <a16:creationId xmlns:a16="http://schemas.microsoft.com/office/drawing/2014/main" id="{B040F1A4-90E1-CA48-AFFB-820E9E24027D}"/>
              </a:ext>
            </a:extLst>
          </p:cNvPr>
          <p:cNvSpPr>
            <a:spLocks noChangeArrowheads="1"/>
          </p:cNvSpPr>
          <p:nvPr/>
        </p:nvSpPr>
        <p:spPr bwMode="auto">
          <a:xfrm>
            <a:off x="1477617" y="0"/>
            <a:ext cx="6188765" cy="6858000"/>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sz="1000" b="0"/>
          </a:p>
        </p:txBody>
      </p:sp>
      <p:sp>
        <p:nvSpPr>
          <p:cNvPr id="7" name="Text Box 5">
            <a:extLst>
              <a:ext uri="{FF2B5EF4-FFF2-40B4-BE49-F238E27FC236}">
                <a16:creationId xmlns:a16="http://schemas.microsoft.com/office/drawing/2014/main" id="{A4CE2E27-77C2-7245-818D-069B946E4033}"/>
              </a:ext>
            </a:extLst>
          </p:cNvPr>
          <p:cNvSpPr txBox="1">
            <a:spLocks noChangeArrowheads="1"/>
          </p:cNvSpPr>
          <p:nvPr/>
        </p:nvSpPr>
        <p:spPr bwMode="auto">
          <a:xfrm>
            <a:off x="1581824" y="391610"/>
            <a:ext cx="5898666" cy="596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buClr>
                <a:schemeClr val="bg2"/>
              </a:buClr>
              <a:buSzPct val="75000"/>
              <a:buFont typeface="Wingdings" pitchFamily="2" charset="2"/>
              <a:buNone/>
            </a:pPr>
            <a:endParaRPr lang="en-US" altLang="en-US" sz="800" b="0" dirty="0">
              <a:latin typeface="Times New Roman" panose="02020603050405020304" pitchFamily="18" charset="0"/>
              <a:cs typeface="Times New Roman" panose="02020603050405020304" pitchFamily="18" charset="0"/>
            </a:endParaRP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Stacy </a:t>
            </a:r>
            <a:r>
              <a:rPr lang="en-US" altLang="en-US" sz="800" b="0" dirty="0" err="1">
                <a:latin typeface="Times New Roman" panose="02020603050405020304" pitchFamily="18" charset="0"/>
                <a:cs typeface="Times New Roman" panose="02020603050405020304" pitchFamily="18" charset="0"/>
              </a:rPr>
              <a:t>Lolkus</a:t>
            </a:r>
            <a:endParaRPr lang="en-US" altLang="en-US" sz="800" b="0" dirty="0">
              <a:latin typeface="Times New Roman" panose="02020603050405020304" pitchFamily="18" charset="0"/>
              <a:cs typeface="Times New Roman" panose="02020603050405020304" pitchFamily="18" charset="0"/>
            </a:endParaRP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222 Harrison Dr</a:t>
            </a: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Apartment 5</a:t>
            </a: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West Lafayette, IN 47906</a:t>
            </a: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765-450-7583</a:t>
            </a:r>
          </a:p>
          <a:p>
            <a:pPr eaLnBrk="1" hangingPunct="1">
              <a:lnSpc>
                <a:spcPct val="90000"/>
              </a:lnSpc>
              <a:spcBef>
                <a:spcPct val="20000"/>
              </a:spcBef>
              <a:buClr>
                <a:schemeClr val="bg2"/>
              </a:buClr>
              <a:buSzPct val="75000"/>
              <a:buFont typeface="Wingdings" pitchFamily="2" charset="2"/>
              <a:buNone/>
            </a:pPr>
            <a:r>
              <a:rPr lang="en-US" altLang="en-US" sz="800" b="0" dirty="0" err="1">
                <a:latin typeface="Times New Roman" panose="02020603050405020304" pitchFamily="18" charset="0"/>
                <a:cs typeface="Times New Roman" panose="02020603050405020304" pitchFamily="18" charset="0"/>
              </a:rPr>
              <a:t>slo@purdue.edu</a:t>
            </a:r>
            <a:r>
              <a:rPr lang="en-US" altLang="en-US" sz="800" b="0" dirty="0">
                <a:latin typeface="Times New Roman" panose="02020603050405020304" pitchFamily="18" charset="0"/>
                <a:cs typeface="Times New Roman" panose="02020603050405020304" pitchFamily="18" charset="0"/>
              </a:rPr>
              <a:t> </a:t>
            </a:r>
          </a:p>
          <a:p>
            <a:pPr eaLnBrk="1" hangingPunct="1">
              <a:lnSpc>
                <a:spcPct val="90000"/>
              </a:lnSpc>
              <a:spcBef>
                <a:spcPct val="20000"/>
              </a:spcBef>
              <a:buClr>
                <a:schemeClr val="bg2"/>
              </a:buClr>
              <a:buSzPct val="75000"/>
              <a:buFont typeface="Wingdings" pitchFamily="2" charset="2"/>
              <a:buNone/>
            </a:pPr>
            <a:endParaRPr lang="en-US" altLang="en-US" sz="800" b="0" dirty="0">
              <a:latin typeface="Times New Roman" panose="02020603050405020304" pitchFamily="18" charset="0"/>
              <a:cs typeface="Times New Roman" panose="02020603050405020304" pitchFamily="18" charset="0"/>
            </a:endParaRP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October 16, 2006</a:t>
            </a:r>
          </a:p>
          <a:p>
            <a:pPr eaLnBrk="1" hangingPunct="1">
              <a:lnSpc>
                <a:spcPct val="90000"/>
              </a:lnSpc>
              <a:spcBef>
                <a:spcPct val="20000"/>
              </a:spcBef>
              <a:buClr>
                <a:schemeClr val="bg2"/>
              </a:buClr>
              <a:buSzPct val="75000"/>
              <a:buFont typeface="Wingdings" pitchFamily="2" charset="2"/>
              <a:buNone/>
            </a:pPr>
            <a:endParaRPr lang="en-US" altLang="en-US" sz="800" b="0" dirty="0">
              <a:latin typeface="Times New Roman" panose="02020603050405020304" pitchFamily="18" charset="0"/>
              <a:cs typeface="Times New Roman" panose="02020603050405020304" pitchFamily="18" charset="0"/>
            </a:endParaRP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Jenny Lock</a:t>
            </a: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Uline — HR Recruiting Center</a:t>
            </a: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2105 S. Lakeside Drive</a:t>
            </a: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Waukegan, IL 60085</a:t>
            </a:r>
          </a:p>
          <a:p>
            <a:pPr eaLnBrk="1" hangingPunct="1">
              <a:lnSpc>
                <a:spcPct val="90000"/>
              </a:lnSpc>
              <a:spcBef>
                <a:spcPct val="20000"/>
              </a:spcBef>
              <a:buClr>
                <a:schemeClr val="bg2"/>
              </a:buClr>
              <a:buSzPct val="75000"/>
              <a:buFont typeface="Wingdings" pitchFamily="2" charset="2"/>
              <a:buNone/>
            </a:pPr>
            <a:endParaRPr lang="en-US" altLang="en-US" sz="800" b="0" dirty="0">
              <a:latin typeface="Times New Roman" panose="02020603050405020304" pitchFamily="18" charset="0"/>
              <a:cs typeface="Times New Roman" panose="02020603050405020304" pitchFamily="18" charset="0"/>
            </a:endParaRP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Dear Ms. Lockridge:  </a:t>
            </a: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 </a:t>
            </a: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After speaking with Emily Richards about her past summer in the internship program, I am very interested in your</a:t>
            </a: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Human Resources Summer Internship position.  I worked with employee benefits this past summer and became</a:t>
            </a: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very interested in the human resources aspect.  I have obtained many leadership opportunities while working as a Business Writing Consultant Assistant Coordinator at Purdue’s Writing Lab that would be valuable in a career at Uline.</a:t>
            </a:r>
          </a:p>
          <a:p>
            <a:pPr eaLnBrk="1" hangingPunct="1">
              <a:lnSpc>
                <a:spcPct val="90000"/>
              </a:lnSpc>
              <a:spcBef>
                <a:spcPct val="20000"/>
              </a:spcBef>
              <a:buClr>
                <a:schemeClr val="bg2"/>
              </a:buClr>
              <a:buSzPct val="75000"/>
              <a:buFont typeface="Wingdings" pitchFamily="2" charset="2"/>
              <a:buNone/>
            </a:pPr>
            <a:endParaRPr lang="en-US" altLang="en-US" sz="800" b="0" dirty="0">
              <a:latin typeface="Times New Roman" panose="02020603050405020304" pitchFamily="18" charset="0"/>
              <a:cs typeface="Times New Roman" panose="02020603050405020304" pitchFamily="18" charset="0"/>
            </a:endParaRP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As Business Writing Consultant Assistant Coordinator at Purdue’s Writing Lab, my primary role is to help train</a:t>
            </a: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new tutors for the Writing Lab.  I work directly with the Business Writing Coordinator teaching classes and</a:t>
            </a: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participating in mock tutorials to allow students to obtain hands-on experience tutoring business documents.  I</a:t>
            </a: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also organize educational workshops to refresh the skills of current Business Writing Consultants.  My position as</a:t>
            </a: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a Boiler Gold Rush Team Leader also challenged me to use my enthusiastic personality to motivate incoming</a:t>
            </a: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freshmen to be involved in campus activities.  As a Human Resources Intern at Uline, I could use all of these</a:t>
            </a: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leadership skills while learning more about recruiting and hiring practices.</a:t>
            </a: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 </a:t>
            </a: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Thank you for considering me for this position.  I would love to discuss these and other qualifications with you.  If</a:t>
            </a: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you have any questions, please call me at 765-450-7583 or e-mail me at </a:t>
            </a:r>
            <a:r>
              <a:rPr lang="en-US" altLang="en-US" sz="800" b="0" dirty="0" err="1">
                <a:latin typeface="Times New Roman" panose="02020603050405020304" pitchFamily="18" charset="0"/>
                <a:cs typeface="Times New Roman" panose="02020603050405020304" pitchFamily="18" charset="0"/>
              </a:rPr>
              <a:t>slo@purdue.edu</a:t>
            </a:r>
            <a:r>
              <a:rPr lang="en-US" altLang="en-US" sz="800" b="0" dirty="0">
                <a:latin typeface="Times New Roman" panose="02020603050405020304" pitchFamily="18" charset="0"/>
                <a:cs typeface="Times New Roman" panose="02020603050405020304" pitchFamily="18" charset="0"/>
              </a:rPr>
              <a:t>.  </a:t>
            </a:r>
          </a:p>
          <a:p>
            <a:pPr eaLnBrk="1" hangingPunct="1">
              <a:lnSpc>
                <a:spcPct val="90000"/>
              </a:lnSpc>
              <a:spcBef>
                <a:spcPct val="20000"/>
              </a:spcBef>
              <a:buClr>
                <a:schemeClr val="bg2"/>
              </a:buClr>
              <a:buSzPct val="75000"/>
              <a:buFont typeface="Wingdings" pitchFamily="2" charset="2"/>
              <a:buNone/>
            </a:pPr>
            <a:endParaRPr lang="en-US" altLang="en-US" sz="800" b="0" dirty="0">
              <a:latin typeface="Times New Roman" panose="02020603050405020304" pitchFamily="18" charset="0"/>
              <a:cs typeface="Times New Roman" panose="02020603050405020304" pitchFamily="18" charset="0"/>
            </a:endParaRP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Sincerely</a:t>
            </a:r>
          </a:p>
          <a:p>
            <a:pPr eaLnBrk="1" hangingPunct="1">
              <a:lnSpc>
                <a:spcPct val="90000"/>
              </a:lnSpc>
              <a:spcBef>
                <a:spcPct val="20000"/>
              </a:spcBef>
              <a:buClr>
                <a:schemeClr val="bg2"/>
              </a:buClr>
              <a:buSzPct val="75000"/>
              <a:buFont typeface="Wingdings" pitchFamily="2" charset="2"/>
              <a:buNone/>
            </a:pPr>
            <a:endParaRPr lang="en-US" altLang="en-US" sz="800" b="0" dirty="0">
              <a:latin typeface="Times New Roman" panose="02020603050405020304" pitchFamily="18" charset="0"/>
              <a:cs typeface="Times New Roman" panose="02020603050405020304" pitchFamily="18" charset="0"/>
            </a:endParaRPr>
          </a:p>
          <a:p>
            <a:pPr eaLnBrk="1" hangingPunct="1">
              <a:lnSpc>
                <a:spcPct val="90000"/>
              </a:lnSpc>
              <a:spcBef>
                <a:spcPct val="20000"/>
              </a:spcBef>
              <a:buClr>
                <a:schemeClr val="bg2"/>
              </a:buClr>
              <a:buSzPct val="75000"/>
              <a:buFont typeface="Wingdings" pitchFamily="2" charset="2"/>
              <a:buNone/>
            </a:pPr>
            <a:r>
              <a:rPr lang="en-US" altLang="en-US" sz="1400" b="0" i="1" dirty="0">
                <a:latin typeface="Times New Roman" panose="02020603050405020304" pitchFamily="18" charset="0"/>
                <a:cs typeface="Times New Roman" panose="02020603050405020304" pitchFamily="18" charset="0"/>
              </a:rPr>
              <a:t>Stacy </a:t>
            </a:r>
            <a:r>
              <a:rPr lang="en-US" altLang="en-US" sz="1400" b="0" i="1" dirty="0" err="1">
                <a:latin typeface="Times New Roman" panose="02020603050405020304" pitchFamily="18" charset="0"/>
                <a:cs typeface="Times New Roman" panose="02020603050405020304" pitchFamily="18" charset="0"/>
              </a:rPr>
              <a:t>Lolkus</a:t>
            </a:r>
            <a:endParaRPr lang="en-US" altLang="en-US" sz="800" b="0" i="1" dirty="0">
              <a:latin typeface="Times New Roman" panose="02020603050405020304" pitchFamily="18" charset="0"/>
              <a:cs typeface="Times New Roman" panose="02020603050405020304" pitchFamily="18" charset="0"/>
            </a:endParaRP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Stacy </a:t>
            </a:r>
            <a:r>
              <a:rPr lang="en-US" altLang="en-US" sz="800" b="0" dirty="0" err="1">
                <a:latin typeface="Times New Roman" panose="02020603050405020304" pitchFamily="18" charset="0"/>
                <a:cs typeface="Times New Roman" panose="02020603050405020304" pitchFamily="18" charset="0"/>
              </a:rPr>
              <a:t>Lolkus</a:t>
            </a:r>
            <a:endParaRPr lang="en-US" altLang="en-US" sz="800" b="0" dirty="0">
              <a:latin typeface="Times New Roman" panose="02020603050405020304" pitchFamily="18" charset="0"/>
              <a:cs typeface="Times New Roman" panose="02020603050405020304" pitchFamily="18" charset="0"/>
            </a:endParaRPr>
          </a:p>
          <a:p>
            <a:pPr eaLnBrk="1" hangingPunct="1">
              <a:lnSpc>
                <a:spcPct val="90000"/>
              </a:lnSpc>
              <a:spcBef>
                <a:spcPct val="20000"/>
              </a:spcBef>
              <a:buClr>
                <a:schemeClr val="bg2"/>
              </a:buClr>
              <a:buSzPct val="75000"/>
              <a:buFont typeface="Wingdings" pitchFamily="2" charset="2"/>
              <a:buNone/>
            </a:pPr>
            <a:endParaRPr lang="en-US" altLang="en-US" sz="800" b="0" dirty="0">
              <a:latin typeface="Times New Roman" panose="02020603050405020304" pitchFamily="18" charset="0"/>
              <a:cs typeface="Times New Roman" panose="02020603050405020304" pitchFamily="18" charset="0"/>
            </a:endParaRPr>
          </a:p>
          <a:p>
            <a:pPr eaLnBrk="1" hangingPunct="1">
              <a:lnSpc>
                <a:spcPct val="90000"/>
              </a:lnSpc>
              <a:spcBef>
                <a:spcPct val="20000"/>
              </a:spcBef>
              <a:buClr>
                <a:schemeClr val="bg2"/>
              </a:buClr>
              <a:buSzPct val="75000"/>
              <a:buFont typeface="Wingdings" pitchFamily="2" charset="2"/>
              <a:buNone/>
            </a:pPr>
            <a:r>
              <a:rPr lang="en-US" altLang="en-US" sz="800" b="0" dirty="0">
                <a:latin typeface="Times New Roman" panose="02020603050405020304" pitchFamily="18" charset="0"/>
                <a:cs typeface="Times New Roman" panose="02020603050405020304" pitchFamily="18" charset="0"/>
              </a:rPr>
              <a:t>Enclosure:  Résumé</a:t>
            </a:r>
          </a:p>
          <a:p>
            <a:pPr eaLnBrk="1" hangingPunct="1">
              <a:lnSpc>
                <a:spcPct val="90000"/>
              </a:lnSpc>
              <a:spcBef>
                <a:spcPct val="20000"/>
              </a:spcBef>
              <a:buClr>
                <a:schemeClr val="bg2"/>
              </a:buClr>
              <a:buSzPct val="75000"/>
              <a:buFont typeface="Wingdings" pitchFamily="2" charset="2"/>
              <a:buNone/>
            </a:pPr>
            <a:endParaRPr lang="en-US" altLang="en-US" sz="800" b="0" dirty="0">
              <a:latin typeface="Times New Roman" panose="02020603050405020304" pitchFamily="18" charset="0"/>
              <a:cs typeface="Times New Roman" panose="02020603050405020304" pitchFamily="18" charset="0"/>
            </a:endParaRPr>
          </a:p>
          <a:p>
            <a:pPr eaLnBrk="1" hangingPunct="1">
              <a:lnSpc>
                <a:spcPct val="90000"/>
              </a:lnSpc>
              <a:spcBef>
                <a:spcPct val="20000"/>
              </a:spcBef>
              <a:buClr>
                <a:schemeClr val="bg2"/>
              </a:buClr>
              <a:buSzPct val="75000"/>
              <a:buFont typeface="Wingdings" pitchFamily="2" charset="2"/>
              <a:buNone/>
            </a:pPr>
            <a:endParaRPr lang="en-US" altLang="en-US" sz="800" b="0" dirty="0">
              <a:latin typeface="Times New Roman" panose="02020603050405020304" pitchFamily="18" charset="0"/>
              <a:cs typeface="Times New Roman" panose="02020603050405020304" pitchFamily="18" charset="0"/>
            </a:endParaRPr>
          </a:p>
          <a:p>
            <a:pPr eaLnBrk="1" hangingPunct="1">
              <a:lnSpc>
                <a:spcPct val="90000"/>
              </a:lnSpc>
              <a:spcBef>
                <a:spcPct val="20000"/>
              </a:spcBef>
              <a:buClr>
                <a:schemeClr val="bg2"/>
              </a:buClr>
              <a:buSzPct val="75000"/>
              <a:buFont typeface="Wingdings" pitchFamily="2" charset="2"/>
              <a:buNone/>
            </a:pPr>
            <a:endParaRPr lang="en-US" altLang="en-US" sz="800" b="0" dirty="0">
              <a:latin typeface="Times New Roman" panose="02020603050405020304" pitchFamily="18" charset="0"/>
              <a:cs typeface="Times New Roman" panose="02020603050405020304" pitchFamily="18" charset="0"/>
            </a:endParaRPr>
          </a:p>
        </p:txBody>
      </p:sp>
      <p:graphicFrame>
        <p:nvGraphicFramePr>
          <p:cNvPr id="10" name="Diagram 9">
            <a:extLst>
              <a:ext uri="{FF2B5EF4-FFF2-40B4-BE49-F238E27FC236}">
                <a16:creationId xmlns:a16="http://schemas.microsoft.com/office/drawing/2014/main" id="{1D34F31B-F167-3D42-B053-09C6BBE86925}"/>
              </a:ext>
            </a:extLst>
          </p:cNvPr>
          <p:cNvGraphicFramePr/>
          <p:nvPr>
            <p:extLst>
              <p:ext uri="{D42A27DB-BD31-4B8C-83A1-F6EECF244321}">
                <p14:modId xmlns:p14="http://schemas.microsoft.com/office/powerpoint/2010/main" val="1638787274"/>
              </p:ext>
            </p:extLst>
          </p:nvPr>
        </p:nvGraphicFramePr>
        <p:xfrm>
          <a:off x="145069" y="254534"/>
          <a:ext cx="1436755" cy="109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F6414FC7-CC87-9F41-B3CB-6ECA5C8AA1B7}"/>
              </a:ext>
            </a:extLst>
          </p:cNvPr>
          <p:cNvGraphicFramePr/>
          <p:nvPr>
            <p:extLst>
              <p:ext uri="{D42A27DB-BD31-4B8C-83A1-F6EECF244321}">
                <p14:modId xmlns:p14="http://schemas.microsoft.com/office/powerpoint/2010/main" val="1990018197"/>
              </p:ext>
            </p:extLst>
          </p:nvPr>
        </p:nvGraphicFramePr>
        <p:xfrm>
          <a:off x="2657996" y="1090469"/>
          <a:ext cx="1381338" cy="8242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a:extLst>
              <a:ext uri="{FF2B5EF4-FFF2-40B4-BE49-F238E27FC236}">
                <a16:creationId xmlns:a16="http://schemas.microsoft.com/office/drawing/2014/main" id="{5A3F05F0-C881-E549-B5B1-6AC3BEF326DD}"/>
              </a:ext>
            </a:extLst>
          </p:cNvPr>
          <p:cNvGraphicFramePr/>
          <p:nvPr>
            <p:extLst>
              <p:ext uri="{D42A27DB-BD31-4B8C-83A1-F6EECF244321}">
                <p14:modId xmlns:p14="http://schemas.microsoft.com/office/powerpoint/2010/main" val="4278721852"/>
              </p:ext>
            </p:extLst>
          </p:nvPr>
        </p:nvGraphicFramePr>
        <p:xfrm>
          <a:off x="142295" y="1487212"/>
          <a:ext cx="1436755" cy="109774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5" name="Diagram 14">
            <a:extLst>
              <a:ext uri="{FF2B5EF4-FFF2-40B4-BE49-F238E27FC236}">
                <a16:creationId xmlns:a16="http://schemas.microsoft.com/office/drawing/2014/main" id="{10EFC500-9ED3-EF4E-A268-759710351D49}"/>
              </a:ext>
            </a:extLst>
          </p:cNvPr>
          <p:cNvGraphicFramePr/>
          <p:nvPr>
            <p:extLst>
              <p:ext uri="{D42A27DB-BD31-4B8C-83A1-F6EECF244321}">
                <p14:modId xmlns:p14="http://schemas.microsoft.com/office/powerpoint/2010/main" val="3348258020"/>
              </p:ext>
            </p:extLst>
          </p:nvPr>
        </p:nvGraphicFramePr>
        <p:xfrm>
          <a:off x="2657996" y="2068907"/>
          <a:ext cx="1381338" cy="82424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6" name="Diagram 15">
            <a:extLst>
              <a:ext uri="{FF2B5EF4-FFF2-40B4-BE49-F238E27FC236}">
                <a16:creationId xmlns:a16="http://schemas.microsoft.com/office/drawing/2014/main" id="{FDA588F7-E94D-764D-AF8C-8904A38D086B}"/>
              </a:ext>
            </a:extLst>
          </p:cNvPr>
          <p:cNvGraphicFramePr/>
          <p:nvPr>
            <p:extLst>
              <p:ext uri="{D42A27DB-BD31-4B8C-83A1-F6EECF244321}">
                <p14:modId xmlns:p14="http://schemas.microsoft.com/office/powerpoint/2010/main" val="2191163123"/>
              </p:ext>
            </p:extLst>
          </p:nvPr>
        </p:nvGraphicFramePr>
        <p:xfrm>
          <a:off x="6871507" y="3341648"/>
          <a:ext cx="1381338" cy="824249"/>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7" name="Diagram 16">
            <a:extLst>
              <a:ext uri="{FF2B5EF4-FFF2-40B4-BE49-F238E27FC236}">
                <a16:creationId xmlns:a16="http://schemas.microsoft.com/office/drawing/2014/main" id="{A62E266F-2340-6B4F-9D69-772716F22BED}"/>
              </a:ext>
            </a:extLst>
          </p:cNvPr>
          <p:cNvGraphicFramePr/>
          <p:nvPr>
            <p:extLst>
              <p:ext uri="{D42A27DB-BD31-4B8C-83A1-F6EECF244321}">
                <p14:modId xmlns:p14="http://schemas.microsoft.com/office/powerpoint/2010/main" val="198746149"/>
              </p:ext>
            </p:extLst>
          </p:nvPr>
        </p:nvGraphicFramePr>
        <p:xfrm>
          <a:off x="2657996" y="4782095"/>
          <a:ext cx="1381338" cy="824249"/>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8" name="Diagram 17">
            <a:extLst>
              <a:ext uri="{FF2B5EF4-FFF2-40B4-BE49-F238E27FC236}">
                <a16:creationId xmlns:a16="http://schemas.microsoft.com/office/drawing/2014/main" id="{F01969A6-FFB6-0740-9B7B-F7D7DCA3C340}"/>
              </a:ext>
            </a:extLst>
          </p:cNvPr>
          <p:cNvGraphicFramePr/>
          <p:nvPr>
            <p:extLst>
              <p:ext uri="{D42A27DB-BD31-4B8C-83A1-F6EECF244321}">
                <p14:modId xmlns:p14="http://schemas.microsoft.com/office/powerpoint/2010/main" val="1461974306"/>
              </p:ext>
            </p:extLst>
          </p:nvPr>
        </p:nvGraphicFramePr>
        <p:xfrm>
          <a:off x="139521" y="2584959"/>
          <a:ext cx="1436755" cy="756687"/>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19" name="Diagram 18">
            <a:extLst>
              <a:ext uri="{FF2B5EF4-FFF2-40B4-BE49-F238E27FC236}">
                <a16:creationId xmlns:a16="http://schemas.microsoft.com/office/drawing/2014/main" id="{C536D2B0-1A41-2148-B172-F055B7E407E7}"/>
              </a:ext>
            </a:extLst>
          </p:cNvPr>
          <p:cNvGraphicFramePr/>
          <p:nvPr>
            <p:extLst>
              <p:ext uri="{D42A27DB-BD31-4B8C-83A1-F6EECF244321}">
                <p14:modId xmlns:p14="http://schemas.microsoft.com/office/powerpoint/2010/main" val="54928042"/>
              </p:ext>
            </p:extLst>
          </p:nvPr>
        </p:nvGraphicFramePr>
        <p:xfrm>
          <a:off x="139521" y="4143759"/>
          <a:ext cx="1436755" cy="861128"/>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Tree>
    <p:extLst>
      <p:ext uri="{BB962C8B-B14F-4D97-AF65-F5344CB8AC3E}">
        <p14:creationId xmlns:p14="http://schemas.microsoft.com/office/powerpoint/2010/main" val="604482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dirty="0"/>
              <a:t>Header</a:t>
            </a:r>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a:xfrm>
            <a:off x="1128501" y="1345166"/>
            <a:ext cx="3443499" cy="3983759"/>
          </a:xfrm>
        </p:spPr>
        <p:txBody>
          <a:bodyPr>
            <a:normAutofit/>
          </a:bodyPr>
          <a:lstStyle/>
          <a:p>
            <a:r>
              <a:rPr lang="en-US" altLang="en-US" sz="2000" dirty="0"/>
              <a:t>Make sure the student addresses the letter to a specific person if possible (preferably the interviewer)</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8A4E01F8-A1A6-A342-8453-A884303573F2}" type="datetime1">
              <a:rPr lang="en-US" smtClean="0"/>
              <a:t>4/12/21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7</a:t>
            </a:fld>
            <a:endParaRPr lang="en-US" dirty="0"/>
          </a:p>
        </p:txBody>
      </p:sp>
      <p:sp>
        <p:nvSpPr>
          <p:cNvPr id="10" name="Rectangle 5">
            <a:extLst>
              <a:ext uri="{FF2B5EF4-FFF2-40B4-BE49-F238E27FC236}">
                <a16:creationId xmlns:a16="http://schemas.microsoft.com/office/drawing/2014/main" id="{8E9528D5-08D1-FE4F-9725-6E40EDC77980}"/>
              </a:ext>
            </a:extLst>
          </p:cNvPr>
          <p:cNvSpPr>
            <a:spLocks noChangeArrowheads="1"/>
          </p:cNvSpPr>
          <p:nvPr/>
        </p:nvSpPr>
        <p:spPr bwMode="auto">
          <a:xfrm>
            <a:off x="4753905" y="1345166"/>
            <a:ext cx="3048000" cy="4419600"/>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 name="Text Box 6">
            <a:extLst>
              <a:ext uri="{FF2B5EF4-FFF2-40B4-BE49-F238E27FC236}">
                <a16:creationId xmlns:a16="http://schemas.microsoft.com/office/drawing/2014/main" id="{F2827AB5-5B31-2A42-A96E-D62CEFA2D9A9}"/>
              </a:ext>
            </a:extLst>
          </p:cNvPr>
          <p:cNvSpPr txBox="1">
            <a:spLocks noChangeArrowheads="1"/>
          </p:cNvSpPr>
          <p:nvPr/>
        </p:nvSpPr>
        <p:spPr bwMode="auto">
          <a:xfrm>
            <a:off x="4830105" y="1421366"/>
            <a:ext cx="3962400" cy="450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0" b="0" dirty="0">
                <a:latin typeface="Times New Roman" panose="02020603050405020304" pitchFamily="18" charset="0"/>
                <a:cs typeface="Times New Roman" panose="02020603050405020304" pitchFamily="18" charset="0"/>
              </a:rPr>
              <a:t>Your Name</a:t>
            </a:r>
          </a:p>
          <a:p>
            <a:pPr>
              <a:spcBef>
                <a:spcPct val="50000"/>
              </a:spcBef>
            </a:pPr>
            <a:r>
              <a:rPr lang="en-US" altLang="en-US" sz="1400" b="0" dirty="0">
                <a:latin typeface="Times New Roman" panose="02020603050405020304" pitchFamily="18" charset="0"/>
                <a:cs typeface="Times New Roman" panose="02020603050405020304" pitchFamily="18" charset="0"/>
              </a:rPr>
              <a:t>Your Street Address</a:t>
            </a:r>
          </a:p>
          <a:p>
            <a:pPr>
              <a:spcBef>
                <a:spcPct val="50000"/>
              </a:spcBef>
            </a:pPr>
            <a:r>
              <a:rPr lang="en-US" altLang="en-US" sz="1400" b="0" dirty="0">
                <a:latin typeface="Times New Roman" panose="02020603050405020304" pitchFamily="18" charset="0"/>
                <a:cs typeface="Times New Roman" panose="02020603050405020304" pitchFamily="18" charset="0"/>
              </a:rPr>
              <a:t>City, State, Zip Code</a:t>
            </a:r>
          </a:p>
          <a:p>
            <a:pPr>
              <a:spcBef>
                <a:spcPct val="50000"/>
              </a:spcBef>
            </a:pPr>
            <a:endParaRPr lang="en-US" altLang="en-US" sz="1400" b="0" dirty="0">
              <a:latin typeface="Times New Roman" panose="02020603050405020304" pitchFamily="18" charset="0"/>
              <a:cs typeface="Times New Roman" panose="02020603050405020304" pitchFamily="18" charset="0"/>
            </a:endParaRPr>
          </a:p>
          <a:p>
            <a:pPr>
              <a:spcBef>
                <a:spcPct val="50000"/>
              </a:spcBef>
            </a:pPr>
            <a:r>
              <a:rPr lang="en-US" altLang="en-US" sz="1400" b="0" dirty="0">
                <a:latin typeface="Times New Roman" panose="02020603050405020304" pitchFamily="18" charset="0"/>
                <a:cs typeface="Times New Roman" panose="02020603050405020304" pitchFamily="18" charset="0"/>
              </a:rPr>
              <a:t>Date</a:t>
            </a:r>
          </a:p>
          <a:p>
            <a:pPr>
              <a:spcBef>
                <a:spcPct val="50000"/>
              </a:spcBef>
            </a:pPr>
            <a:endParaRPr lang="en-US" altLang="en-US" sz="1400" b="0" dirty="0">
              <a:latin typeface="Times New Roman" panose="02020603050405020304" pitchFamily="18" charset="0"/>
              <a:cs typeface="Times New Roman" panose="02020603050405020304" pitchFamily="18" charset="0"/>
            </a:endParaRPr>
          </a:p>
          <a:p>
            <a:pPr>
              <a:spcBef>
                <a:spcPct val="50000"/>
              </a:spcBef>
            </a:pPr>
            <a:r>
              <a:rPr lang="en-US" altLang="en-US" sz="1400" b="0" dirty="0">
                <a:latin typeface="Times New Roman" panose="02020603050405020304" pitchFamily="18" charset="0"/>
                <a:cs typeface="Times New Roman" panose="02020603050405020304" pitchFamily="18" charset="0"/>
              </a:rPr>
              <a:t>Name of Contact Person</a:t>
            </a:r>
          </a:p>
          <a:p>
            <a:pPr>
              <a:spcBef>
                <a:spcPct val="50000"/>
              </a:spcBef>
            </a:pPr>
            <a:r>
              <a:rPr lang="en-US" altLang="en-US" sz="1400" b="0" dirty="0">
                <a:latin typeface="Times New Roman" panose="02020603050405020304" pitchFamily="18" charset="0"/>
                <a:cs typeface="Times New Roman" panose="02020603050405020304" pitchFamily="18" charset="0"/>
              </a:rPr>
              <a:t>Title </a:t>
            </a:r>
          </a:p>
          <a:p>
            <a:pPr>
              <a:spcBef>
                <a:spcPct val="50000"/>
              </a:spcBef>
            </a:pPr>
            <a:r>
              <a:rPr lang="en-US" altLang="en-US" sz="1400" b="0" dirty="0">
                <a:latin typeface="Times New Roman" panose="02020603050405020304" pitchFamily="18" charset="0"/>
                <a:cs typeface="Times New Roman" panose="02020603050405020304" pitchFamily="18" charset="0"/>
              </a:rPr>
              <a:t>Organization</a:t>
            </a:r>
          </a:p>
          <a:p>
            <a:pPr>
              <a:spcBef>
                <a:spcPct val="50000"/>
              </a:spcBef>
            </a:pPr>
            <a:r>
              <a:rPr lang="en-US" altLang="en-US" sz="1400" b="0" dirty="0">
                <a:latin typeface="Times New Roman" panose="02020603050405020304" pitchFamily="18" charset="0"/>
                <a:cs typeface="Times New Roman" panose="02020603050405020304" pitchFamily="18" charset="0"/>
              </a:rPr>
              <a:t>Street Address</a:t>
            </a:r>
          </a:p>
          <a:p>
            <a:pPr>
              <a:spcBef>
                <a:spcPct val="50000"/>
              </a:spcBef>
            </a:pPr>
            <a:r>
              <a:rPr lang="en-US" altLang="en-US" sz="1400" b="0" dirty="0">
                <a:latin typeface="Times New Roman" panose="02020603050405020304" pitchFamily="18" charset="0"/>
                <a:cs typeface="Times New Roman" panose="02020603050405020304" pitchFamily="18" charset="0"/>
              </a:rPr>
              <a:t>City, State, Zip Code</a:t>
            </a:r>
          </a:p>
          <a:p>
            <a:pPr>
              <a:spcBef>
                <a:spcPct val="50000"/>
              </a:spcBef>
            </a:pPr>
            <a:endParaRPr lang="en-US" altLang="en-US" sz="1400" b="0" dirty="0">
              <a:latin typeface="Times New Roman" panose="02020603050405020304" pitchFamily="18" charset="0"/>
              <a:cs typeface="Times New Roman" panose="02020603050405020304" pitchFamily="18" charset="0"/>
            </a:endParaRPr>
          </a:p>
          <a:p>
            <a:pPr>
              <a:spcBef>
                <a:spcPct val="50000"/>
              </a:spcBef>
            </a:pPr>
            <a:r>
              <a:rPr lang="en-US" altLang="en-US" sz="1400" b="0" dirty="0">
                <a:latin typeface="Times New Roman" panose="02020603050405020304" pitchFamily="18" charset="0"/>
                <a:cs typeface="Times New Roman" panose="02020603050405020304" pitchFamily="18" charset="0"/>
              </a:rPr>
              <a:t>Dear Ms., Mr., Dr., (</a:t>
            </a:r>
            <a:r>
              <a:rPr lang="en-US" altLang="en-US" sz="1400" b="0" dirty="0" err="1">
                <a:latin typeface="Times New Roman" panose="02020603050405020304" pitchFamily="18" charset="0"/>
                <a:cs typeface="Times New Roman" panose="02020603050405020304" pitchFamily="18" charset="0"/>
              </a:rPr>
              <a:t>etc</a:t>
            </a:r>
            <a:r>
              <a:rPr lang="en-US" altLang="en-US" sz="1400" b="0" dirty="0">
                <a:latin typeface="Times New Roman" panose="02020603050405020304" pitchFamily="18" charset="0"/>
                <a:cs typeface="Times New Roman" panose="02020603050405020304" pitchFamily="18" charset="0"/>
              </a:rPr>
              <a:t>):</a:t>
            </a:r>
          </a:p>
          <a:p>
            <a:pPr>
              <a:spcBef>
                <a:spcPct val="50000"/>
              </a:spcBef>
            </a:pPr>
            <a:endParaRPr lang="en-US" altLang="en-US" sz="14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591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altLang="en-US" dirty="0"/>
              <a:t>More Examples</a:t>
            </a:r>
            <a:endParaRPr lang="en-US" dirty="0"/>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8A4E01F8-A1A6-A342-8453-A884303573F2}" type="datetime1">
              <a:rPr lang="en-US" smtClean="0"/>
              <a:t>4/12/21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8</a:t>
            </a:fld>
            <a:endParaRPr lang="en-US" dirty="0"/>
          </a:p>
        </p:txBody>
      </p:sp>
      <p:sp>
        <p:nvSpPr>
          <p:cNvPr id="14" name="Rectangle 15">
            <a:extLst>
              <a:ext uri="{FF2B5EF4-FFF2-40B4-BE49-F238E27FC236}">
                <a16:creationId xmlns:a16="http://schemas.microsoft.com/office/drawing/2014/main" id="{2EDD8FB6-8E83-DA4D-B6E1-0C6F72E466E4}"/>
              </a:ext>
            </a:extLst>
          </p:cNvPr>
          <p:cNvSpPr>
            <a:spLocks noChangeArrowheads="1"/>
          </p:cNvSpPr>
          <p:nvPr/>
        </p:nvSpPr>
        <p:spPr bwMode="auto">
          <a:xfrm>
            <a:off x="913005" y="1544857"/>
            <a:ext cx="3106080" cy="4051715"/>
          </a:xfrm>
          <a:prstGeom prst="rect">
            <a:avLst/>
          </a:prstGeom>
          <a:solidFill>
            <a:schemeClr val="accent2">
              <a:lumMod val="20000"/>
              <a:lumOff val="80000"/>
            </a:schemeClr>
          </a:solidFill>
          <a:ln w="9525">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 name="Rectangle 3">
            <a:extLst>
              <a:ext uri="{FF2B5EF4-FFF2-40B4-BE49-F238E27FC236}">
                <a16:creationId xmlns:a16="http://schemas.microsoft.com/office/drawing/2014/main" id="{2369C629-C2DF-5B49-B191-7F49F39F1007}"/>
              </a:ext>
            </a:extLst>
          </p:cNvPr>
          <p:cNvSpPr txBox="1">
            <a:spLocks noChangeArrowheads="1"/>
          </p:cNvSpPr>
          <p:nvPr/>
        </p:nvSpPr>
        <p:spPr>
          <a:xfrm>
            <a:off x="989205" y="1690068"/>
            <a:ext cx="3029880" cy="3795911"/>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buFontTx/>
              <a:buNone/>
            </a:pPr>
            <a:r>
              <a:rPr lang="en-US" altLang="en-US" sz="2000" b="0" dirty="0">
                <a:solidFill>
                  <a:schemeClr val="bg1"/>
                </a:solidFill>
                <a:latin typeface="Times New Roman" panose="02020603050405020304" pitchFamily="18" charset="0"/>
                <a:cs typeface="Times New Roman" panose="02020603050405020304" pitchFamily="18" charset="0"/>
              </a:rPr>
              <a:t>Date</a:t>
            </a:r>
          </a:p>
          <a:p>
            <a:pPr>
              <a:buFontTx/>
              <a:buNone/>
            </a:pPr>
            <a:endParaRPr lang="en-US" altLang="en-US" sz="2000" b="0" dirty="0">
              <a:solidFill>
                <a:schemeClr val="bg1"/>
              </a:solidFill>
              <a:latin typeface="Times New Roman" panose="02020603050405020304" pitchFamily="18" charset="0"/>
              <a:cs typeface="Times New Roman" panose="02020603050405020304" pitchFamily="18" charset="0"/>
            </a:endParaRPr>
          </a:p>
          <a:p>
            <a:pPr>
              <a:buFontTx/>
              <a:buNone/>
            </a:pPr>
            <a:r>
              <a:rPr lang="en-US" altLang="en-US" sz="2000" b="0" dirty="0">
                <a:solidFill>
                  <a:schemeClr val="bg1"/>
                </a:solidFill>
                <a:latin typeface="Times New Roman" panose="02020603050405020304" pitchFamily="18" charset="0"/>
                <a:cs typeface="Times New Roman" panose="02020603050405020304" pitchFamily="18" charset="0"/>
              </a:rPr>
              <a:t>Name of Contact Person</a:t>
            </a:r>
          </a:p>
          <a:p>
            <a:pPr>
              <a:buFontTx/>
              <a:buNone/>
            </a:pPr>
            <a:r>
              <a:rPr lang="en-US" altLang="en-US" sz="2000" b="0" dirty="0">
                <a:solidFill>
                  <a:schemeClr val="bg1"/>
                </a:solidFill>
                <a:latin typeface="Times New Roman" panose="02020603050405020304" pitchFamily="18" charset="0"/>
                <a:cs typeface="Times New Roman" panose="02020603050405020304" pitchFamily="18" charset="0"/>
              </a:rPr>
              <a:t>Title </a:t>
            </a:r>
          </a:p>
          <a:p>
            <a:pPr>
              <a:buFontTx/>
              <a:buNone/>
            </a:pPr>
            <a:r>
              <a:rPr lang="en-US" altLang="en-US" sz="2000" b="0" dirty="0">
                <a:solidFill>
                  <a:schemeClr val="bg1"/>
                </a:solidFill>
                <a:latin typeface="Times New Roman" panose="02020603050405020304" pitchFamily="18" charset="0"/>
                <a:cs typeface="Times New Roman" panose="02020603050405020304" pitchFamily="18" charset="0"/>
              </a:rPr>
              <a:t>Organization</a:t>
            </a:r>
          </a:p>
          <a:p>
            <a:pPr>
              <a:buFontTx/>
              <a:buNone/>
            </a:pPr>
            <a:r>
              <a:rPr lang="en-US" altLang="en-US" sz="2000" b="0" dirty="0">
                <a:solidFill>
                  <a:schemeClr val="bg1"/>
                </a:solidFill>
                <a:latin typeface="Times New Roman" panose="02020603050405020304" pitchFamily="18" charset="0"/>
                <a:cs typeface="Times New Roman" panose="02020603050405020304" pitchFamily="18" charset="0"/>
              </a:rPr>
              <a:t>Street Address</a:t>
            </a:r>
          </a:p>
          <a:p>
            <a:pPr>
              <a:buFontTx/>
              <a:buNone/>
            </a:pPr>
            <a:r>
              <a:rPr lang="en-US" altLang="en-US" sz="2000" b="0" dirty="0">
                <a:solidFill>
                  <a:schemeClr val="bg1"/>
                </a:solidFill>
                <a:latin typeface="Times New Roman" panose="02020603050405020304" pitchFamily="18" charset="0"/>
                <a:cs typeface="Times New Roman" panose="02020603050405020304" pitchFamily="18" charset="0"/>
              </a:rPr>
              <a:t>City, State, Zip Code</a:t>
            </a:r>
          </a:p>
          <a:p>
            <a:pPr>
              <a:buFontTx/>
              <a:buNone/>
            </a:pPr>
            <a:endParaRPr lang="en-US" altLang="en-US" sz="2000" b="0" dirty="0">
              <a:solidFill>
                <a:schemeClr val="bg1"/>
              </a:solidFill>
              <a:latin typeface="Times New Roman" panose="02020603050405020304" pitchFamily="18" charset="0"/>
              <a:cs typeface="Times New Roman" panose="02020603050405020304" pitchFamily="18" charset="0"/>
            </a:endParaRPr>
          </a:p>
          <a:p>
            <a:pPr>
              <a:buFontTx/>
              <a:buNone/>
            </a:pPr>
            <a:r>
              <a:rPr lang="en-US" altLang="en-US" sz="2000" b="0" dirty="0">
                <a:solidFill>
                  <a:schemeClr val="bg1"/>
                </a:solidFill>
                <a:latin typeface="Times New Roman" panose="02020603050405020304" pitchFamily="18" charset="0"/>
                <a:cs typeface="Times New Roman" panose="02020603050405020304" pitchFamily="18" charset="0"/>
              </a:rPr>
              <a:t>Dear Ms., Mr., Dr. (</a:t>
            </a:r>
            <a:r>
              <a:rPr lang="en-US" altLang="en-US" sz="2000" b="0" dirty="0" err="1">
                <a:solidFill>
                  <a:schemeClr val="bg1"/>
                </a:solidFill>
                <a:latin typeface="Times New Roman" panose="02020603050405020304" pitchFamily="18" charset="0"/>
                <a:cs typeface="Times New Roman" panose="02020603050405020304" pitchFamily="18" charset="0"/>
              </a:rPr>
              <a:t>etc</a:t>
            </a:r>
            <a:r>
              <a:rPr lang="en-US" altLang="en-US" sz="2000" b="0" dirty="0">
                <a:solidFill>
                  <a:schemeClr val="bg1"/>
                </a:solidFill>
                <a:latin typeface="Times New Roman" panose="02020603050405020304" pitchFamily="18" charset="0"/>
                <a:cs typeface="Times New Roman" panose="02020603050405020304" pitchFamily="18" charset="0"/>
              </a:rPr>
              <a:t>):</a:t>
            </a:r>
          </a:p>
        </p:txBody>
      </p:sp>
      <p:sp>
        <p:nvSpPr>
          <p:cNvPr id="18" name="Rectangle 15">
            <a:extLst>
              <a:ext uri="{FF2B5EF4-FFF2-40B4-BE49-F238E27FC236}">
                <a16:creationId xmlns:a16="http://schemas.microsoft.com/office/drawing/2014/main" id="{8EADFAFF-0346-A64C-82FF-4FDDFCB7D00B}"/>
              </a:ext>
            </a:extLst>
          </p:cNvPr>
          <p:cNvSpPr>
            <a:spLocks noChangeArrowheads="1"/>
          </p:cNvSpPr>
          <p:nvPr/>
        </p:nvSpPr>
        <p:spPr bwMode="auto">
          <a:xfrm>
            <a:off x="5124915" y="1544857"/>
            <a:ext cx="3106080" cy="4051715"/>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 name="Rectangle 3">
            <a:extLst>
              <a:ext uri="{FF2B5EF4-FFF2-40B4-BE49-F238E27FC236}">
                <a16:creationId xmlns:a16="http://schemas.microsoft.com/office/drawing/2014/main" id="{ECCADDF9-092A-1046-9982-C30C1F3FA2F1}"/>
              </a:ext>
            </a:extLst>
          </p:cNvPr>
          <p:cNvSpPr txBox="1">
            <a:spLocks noChangeArrowheads="1"/>
          </p:cNvSpPr>
          <p:nvPr/>
        </p:nvSpPr>
        <p:spPr>
          <a:xfrm>
            <a:off x="5201115" y="1690068"/>
            <a:ext cx="3029880" cy="3795911"/>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altLang="en-US" sz="2000" b="0" dirty="0">
                <a:solidFill>
                  <a:schemeClr val="bg1"/>
                </a:solidFill>
                <a:latin typeface="Times New Roman" panose="02020603050405020304" pitchFamily="18" charset="0"/>
                <a:cs typeface="Times New Roman" panose="02020603050405020304" pitchFamily="18" charset="0"/>
              </a:rPr>
              <a:t>October 4, 2006</a:t>
            </a:r>
          </a:p>
          <a:p>
            <a:endParaRPr lang="en-US" altLang="en-US" sz="2000" b="0" dirty="0">
              <a:solidFill>
                <a:schemeClr val="bg1"/>
              </a:solidFill>
              <a:latin typeface="Times New Roman" panose="02020603050405020304" pitchFamily="18" charset="0"/>
              <a:cs typeface="Times New Roman" panose="02020603050405020304" pitchFamily="18" charset="0"/>
            </a:endParaRPr>
          </a:p>
          <a:p>
            <a:r>
              <a:rPr lang="en-US" altLang="en-US" sz="2000" b="0" dirty="0">
                <a:solidFill>
                  <a:schemeClr val="bg1"/>
                </a:solidFill>
                <a:latin typeface="Times New Roman" panose="02020603050405020304" pitchFamily="18" charset="0"/>
                <a:cs typeface="Times New Roman" panose="02020603050405020304" pitchFamily="18" charset="0"/>
              </a:rPr>
              <a:t>Stacy Lo</a:t>
            </a:r>
          </a:p>
          <a:p>
            <a:r>
              <a:rPr lang="en-US" altLang="en-US" sz="2000" b="0" dirty="0">
                <a:solidFill>
                  <a:schemeClr val="bg1"/>
                </a:solidFill>
                <a:latin typeface="Times New Roman" panose="02020603050405020304" pitchFamily="18" charset="0"/>
                <a:cs typeface="Times New Roman" panose="02020603050405020304" pitchFamily="18" charset="0"/>
              </a:rPr>
              <a:t>CEO</a:t>
            </a:r>
          </a:p>
          <a:p>
            <a:r>
              <a:rPr lang="en-US" altLang="en-US" sz="2000" b="0" dirty="0">
                <a:solidFill>
                  <a:schemeClr val="bg1"/>
                </a:solidFill>
                <a:latin typeface="Times New Roman" panose="02020603050405020304" pitchFamily="18" charset="0"/>
                <a:cs typeface="Times New Roman" panose="02020603050405020304" pitchFamily="18" charset="0"/>
              </a:rPr>
              <a:t>Lo Labs</a:t>
            </a:r>
          </a:p>
          <a:p>
            <a:r>
              <a:rPr lang="en-US" altLang="en-US" sz="2000" b="0" dirty="0">
                <a:solidFill>
                  <a:schemeClr val="bg1"/>
                </a:solidFill>
                <a:latin typeface="Times New Roman" panose="02020603050405020304" pitchFamily="18" charset="0"/>
                <a:cs typeface="Times New Roman" panose="02020603050405020304" pitchFamily="18" charset="0"/>
              </a:rPr>
              <a:t>300 State St.</a:t>
            </a:r>
          </a:p>
          <a:p>
            <a:r>
              <a:rPr lang="en-US" altLang="en-US" sz="2000" b="0" dirty="0">
                <a:solidFill>
                  <a:schemeClr val="bg1"/>
                </a:solidFill>
                <a:latin typeface="Times New Roman" panose="02020603050405020304" pitchFamily="18" charset="0"/>
                <a:cs typeface="Times New Roman" panose="02020603050405020304" pitchFamily="18" charset="0"/>
              </a:rPr>
              <a:t>Chicago, IL, 60611</a:t>
            </a:r>
          </a:p>
          <a:p>
            <a:endParaRPr lang="en-US" altLang="en-US" sz="2000" b="0" dirty="0">
              <a:solidFill>
                <a:schemeClr val="bg1"/>
              </a:solidFill>
              <a:latin typeface="Times New Roman" panose="02020603050405020304" pitchFamily="18" charset="0"/>
              <a:cs typeface="Times New Roman" panose="02020603050405020304" pitchFamily="18" charset="0"/>
            </a:endParaRPr>
          </a:p>
          <a:p>
            <a:r>
              <a:rPr lang="en-US" altLang="en-US" sz="2000" b="0" dirty="0">
                <a:solidFill>
                  <a:schemeClr val="bg1"/>
                </a:solidFill>
                <a:latin typeface="Times New Roman" panose="02020603050405020304" pitchFamily="18" charset="0"/>
                <a:cs typeface="Times New Roman" panose="02020603050405020304" pitchFamily="18" charset="0"/>
              </a:rPr>
              <a:t>Dear Ms. Lo:</a:t>
            </a:r>
          </a:p>
        </p:txBody>
      </p:sp>
      <p:sp>
        <p:nvSpPr>
          <p:cNvPr id="20" name="Subhead">
            <a:extLst>
              <a:ext uri="{FF2B5EF4-FFF2-40B4-BE49-F238E27FC236}">
                <a16:creationId xmlns:a16="http://schemas.microsoft.com/office/drawing/2014/main" id="{170155FA-FEFA-A047-A15C-36B68E9DCEF7}"/>
              </a:ext>
            </a:extLst>
          </p:cNvPr>
          <p:cNvSpPr>
            <a:spLocks noGrp="1"/>
          </p:cNvSpPr>
          <p:nvPr>
            <p:ph type="subTitle" idx="1"/>
          </p:nvPr>
        </p:nvSpPr>
        <p:spPr>
          <a:xfrm>
            <a:off x="913006" y="1183730"/>
            <a:ext cx="3106080" cy="338554"/>
          </a:xfrm>
        </p:spPr>
        <p:txBody>
          <a:bodyPr/>
          <a:lstStyle/>
          <a:p>
            <a:pPr algn="ctr"/>
            <a:r>
              <a:rPr lang="en-US" dirty="0"/>
              <a:t>Template</a:t>
            </a:r>
          </a:p>
        </p:txBody>
      </p:sp>
      <p:sp>
        <p:nvSpPr>
          <p:cNvPr id="21" name="Subhead">
            <a:extLst>
              <a:ext uri="{FF2B5EF4-FFF2-40B4-BE49-F238E27FC236}">
                <a16:creationId xmlns:a16="http://schemas.microsoft.com/office/drawing/2014/main" id="{C7604234-6513-B24D-AD38-6997876A3B80}"/>
              </a:ext>
            </a:extLst>
          </p:cNvPr>
          <p:cNvSpPr txBox="1">
            <a:spLocks/>
          </p:cNvSpPr>
          <p:nvPr/>
        </p:nvSpPr>
        <p:spPr>
          <a:xfrm>
            <a:off x="5124914" y="1183730"/>
            <a:ext cx="3106080"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r>
              <a:rPr lang="en-US" dirty="0"/>
              <a:t>Example</a:t>
            </a:r>
          </a:p>
        </p:txBody>
      </p:sp>
    </p:spTree>
    <p:extLst>
      <p:ext uri="{BB962C8B-B14F-4D97-AF65-F5344CB8AC3E}">
        <p14:creationId xmlns:p14="http://schemas.microsoft.com/office/powerpoint/2010/main" val="314975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altLang="en-US" dirty="0"/>
              <a:t>First Paragraph</a:t>
            </a:r>
            <a:endParaRPr lang="en-US" dirty="0"/>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117213" y="1345166"/>
            <a:ext cx="5969387" cy="738664"/>
          </a:xfrm>
        </p:spPr>
        <p:txBody>
          <a:bodyPr/>
          <a:lstStyle/>
          <a:p>
            <a:r>
              <a:rPr lang="en-US" altLang="en-US" sz="2400" dirty="0"/>
              <a:t>Make sure the student has succeeded in:</a:t>
            </a:r>
            <a:endParaRPr lang="en-US" dirty="0"/>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821465" y="1962540"/>
            <a:ext cx="5524500" cy="3981060"/>
          </a:xfrm>
        </p:spPr>
        <p:txBody>
          <a:bodyPr>
            <a:normAutofit/>
          </a:bodyPr>
          <a:lstStyle/>
          <a:p>
            <a:pPr lvl="0"/>
            <a:r>
              <a:rPr lang="en-US" sz="2000" dirty="0"/>
              <a:t>Getting the reader’s attention  </a:t>
            </a:r>
          </a:p>
          <a:p>
            <a:pPr lvl="0"/>
            <a:endParaRPr lang="en-US" sz="2000" dirty="0"/>
          </a:p>
          <a:p>
            <a:pPr lvl="0"/>
            <a:r>
              <a:rPr lang="en-US" sz="2000" dirty="0"/>
              <a:t>Introducing him/herself  </a:t>
            </a:r>
          </a:p>
          <a:p>
            <a:pPr lvl="0"/>
            <a:endParaRPr lang="en-US" sz="2000" dirty="0"/>
          </a:p>
          <a:p>
            <a:pPr lvl="0"/>
            <a:r>
              <a:rPr lang="en-US" sz="2000" dirty="0"/>
              <a:t>Explaining purpose of letter   </a:t>
            </a:r>
          </a:p>
          <a:p>
            <a:pPr lvl="0"/>
            <a:endParaRPr lang="en-US" sz="2000" dirty="0"/>
          </a:p>
          <a:p>
            <a:pPr lvl="0"/>
            <a:r>
              <a:rPr lang="en-US" sz="2000" dirty="0"/>
              <a:t>Explaining why interested in the position or the company  </a:t>
            </a:r>
          </a:p>
          <a:p>
            <a:pPr lvl="1"/>
            <a:r>
              <a:rPr lang="en-US" sz="1800" dirty="0"/>
              <a:t>Culture?  </a:t>
            </a:r>
          </a:p>
          <a:p>
            <a:pPr lvl="1"/>
            <a:r>
              <a:rPr lang="en-US" sz="1800" dirty="0"/>
              <a:t>Approach?  </a:t>
            </a:r>
          </a:p>
          <a:p>
            <a:pPr lvl="0"/>
            <a:endParaRPr lang="en-US" sz="2000" dirty="0"/>
          </a:p>
          <a:p>
            <a:pPr lvl="0"/>
            <a:r>
              <a:rPr lang="en-US" sz="2000" dirty="0"/>
              <a:t>Previewing the rest of the letter</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00C2E34D-0BB3-DC47-AE6E-1666209F365C}" type="datetime1">
              <a:rPr lang="en-US" smtClean="0"/>
              <a:t>4/12/21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9</a:t>
            </a:fld>
            <a:endParaRPr lang="en-US" dirty="0"/>
          </a:p>
        </p:txBody>
      </p:sp>
    </p:spTree>
    <p:extLst>
      <p:ext uri="{BB962C8B-B14F-4D97-AF65-F5344CB8AC3E}">
        <p14:creationId xmlns:p14="http://schemas.microsoft.com/office/powerpoint/2010/main" val="105088039"/>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Brand_Template_Gold_Theme_Std_Screen_2.pptx" id="{F7276EEC-2F31-5B48-B1BA-C2C9D8976C49}" vid="{8DC0B958-93D8-F842-AD7F-A8A5B719AD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Purdue1</Template>
  <TotalTime>122</TotalTime>
  <Words>1952</Words>
  <Application>Microsoft Macintosh PowerPoint</Application>
  <PresentationFormat>On-screen Show (4:3)</PresentationFormat>
  <Paragraphs>280</Paragraphs>
  <Slides>18</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Acumin Pro ExtraCondensed</vt:lpstr>
      <vt:lpstr>Calibri</vt:lpstr>
      <vt:lpstr>Acumin Pro</vt:lpstr>
      <vt:lpstr>Arial</vt:lpstr>
      <vt:lpstr>Wingdings</vt:lpstr>
      <vt:lpstr>United Sans Cd Md</vt:lpstr>
      <vt:lpstr>United Sans Reg Medium</vt:lpstr>
      <vt:lpstr>Acumin Pro ExtraCondensed Smbd</vt:lpstr>
      <vt:lpstr>Acumin Pro Semibold</vt:lpstr>
      <vt:lpstr>Times New Roman</vt:lpstr>
      <vt:lpstr>Acumin Pro SemiCondensed</vt:lpstr>
      <vt:lpstr>Acumin Pro Medium</vt:lpstr>
      <vt:lpstr>Purdue1</vt:lpstr>
      <vt:lpstr>Tutoring Cover Letters</vt:lpstr>
      <vt:lpstr>First Five Minutes</vt:lpstr>
      <vt:lpstr>Cover Letter Basics</vt:lpstr>
      <vt:lpstr>Ultimate Goal:</vt:lpstr>
      <vt:lpstr>Preliminary Research</vt:lpstr>
      <vt:lpstr>PowerPoint Presentation</vt:lpstr>
      <vt:lpstr>Header</vt:lpstr>
      <vt:lpstr>More Examples</vt:lpstr>
      <vt:lpstr>First Paragraph</vt:lpstr>
      <vt:lpstr>PowerPoint Presentation</vt:lpstr>
      <vt:lpstr>Middle Paragraphs</vt:lpstr>
      <vt:lpstr>PowerPoint Presentation</vt:lpstr>
      <vt:lpstr>Conclusion</vt:lpstr>
      <vt:lpstr>Closing Formats</vt:lpstr>
      <vt:lpstr>Look for:</vt:lpstr>
      <vt:lpstr>Look for:</vt:lpstr>
      <vt:lpstr>Extra Tips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Wakolbinger, Michael Steven</dc:creator>
  <cp:lastModifiedBy>Michael Wakolbinger</cp:lastModifiedBy>
  <cp:revision>13</cp:revision>
  <dcterms:created xsi:type="dcterms:W3CDTF">2020-03-03T15:52:54Z</dcterms:created>
  <dcterms:modified xsi:type="dcterms:W3CDTF">2021-04-12T20:01:33Z</dcterms:modified>
</cp:coreProperties>
</file>