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648" r:id="rId4"/>
  </p:sldMasterIdLst>
  <p:notesMasterIdLst>
    <p:notesMasterId r:id="rId20"/>
  </p:notesMasterIdLst>
  <p:sldIdLst>
    <p:sldId id="267" r:id="rId5"/>
    <p:sldId id="295" r:id="rId6"/>
    <p:sldId id="298" r:id="rId7"/>
    <p:sldId id="297" r:id="rId8"/>
    <p:sldId id="301" r:id="rId9"/>
    <p:sldId id="302" r:id="rId10"/>
    <p:sldId id="303" r:id="rId11"/>
    <p:sldId id="300" r:id="rId12"/>
    <p:sldId id="305" r:id="rId13"/>
    <p:sldId id="304" r:id="rId14"/>
    <p:sldId id="308" r:id="rId15"/>
    <p:sldId id="307" r:id="rId16"/>
    <p:sldId id="309" r:id="rId17"/>
    <p:sldId id="310" r:id="rId18"/>
    <p:sldId id="277" r:id="rId19"/>
  </p:sldIdLst>
  <p:sldSz cx="9144000" cy="6858000" type="screen4x3"/>
  <p:notesSz cx="6858000" cy="9144000"/>
  <p:embeddedFontLst>
    <p:embeddedFont>
      <p:font typeface="Franklin Gothic Book" panose="020B0503020102020204" pitchFamily="34" charset="0"/>
      <p:regular r:id="rId21"/>
      <p:italic r:id="rId22"/>
    </p:embeddedFont>
    <p:embeddedFont>
      <p:font typeface="Franklin Gothic Medium" panose="020B0603020102020204" pitchFamily="34" charset="0"/>
      <p:regular r:id="rId23"/>
      <p:italic r:id="rId24"/>
    </p:embeddedFont>
    <p:embeddedFont>
      <p:font typeface="Franklin Gothic Medium Cond" panose="020B0606030402020204" pitchFamily="34"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23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6CE219-6CB4-4D82-2315-C217F06FFCCD}" name="Hiller, Kelly R" initials="HKR" userId="S::khiller@purdue.edu::b25b1487-7f5e-4b7f-a0b2-f8bcb0b1ea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B991"/>
    <a:srgbClr val="DDB945"/>
    <a:srgbClr val="EBD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963AF1-6DBB-9A4C-B2F3-34C2F413FA62}" v="91" dt="2023-11-10T14:42:11.7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703" autoAdjust="0"/>
    <p:restoredTop sz="57154" autoAdjust="0"/>
  </p:normalViewPr>
  <p:slideViewPr>
    <p:cSldViewPr snapToGrid="0">
      <p:cViewPr varScale="1">
        <p:scale>
          <a:sx n="58" d="100"/>
          <a:sy n="58" d="100"/>
        </p:scale>
        <p:origin x="2440" y="184"/>
      </p:cViewPr>
      <p:guideLst>
        <p:guide orient="horz" pos="1080"/>
        <p:guide pos="23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1.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3.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2.fntdata"/><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73C89C-399F-442E-B283-5BF01B1E7978}" type="doc">
      <dgm:prSet loTypeId="urn:microsoft.com/office/officeart/2005/8/layout/process2" loCatId="process" qsTypeId="urn:microsoft.com/office/officeart/2005/8/quickstyle/simple1" qsCatId="simple" csTypeId="urn:microsoft.com/office/officeart/2005/8/colors/accent0_3" csCatId="mainScheme" phldr="1"/>
      <dgm:spPr/>
      <dgm:t>
        <a:bodyPr/>
        <a:lstStyle/>
        <a:p>
          <a:endParaRPr lang="en-US"/>
        </a:p>
      </dgm:t>
    </dgm:pt>
    <dgm:pt modelId="{CE898E54-219C-46C1-A580-6307DE5408BA}">
      <dgm:prSet phldrT="[Text]" custT="1"/>
      <dgm:spPr/>
      <dgm:t>
        <a:bodyPr/>
        <a:lstStyle/>
        <a:p>
          <a:pPr algn="ctr"/>
          <a:r>
            <a:rPr lang="en-US" sz="2400" dirty="0">
              <a:latin typeface="Optima"/>
            </a:rPr>
            <a:t>Compose</a:t>
          </a:r>
        </a:p>
      </dgm:t>
    </dgm:pt>
    <dgm:pt modelId="{3BED329C-47ED-4760-9D41-D36E389BE05A}" type="parTrans" cxnId="{950D9FCF-E929-498B-9EE1-5BD842D9A19E}">
      <dgm:prSet/>
      <dgm:spPr/>
      <dgm:t>
        <a:bodyPr/>
        <a:lstStyle/>
        <a:p>
          <a:endParaRPr lang="en-US"/>
        </a:p>
      </dgm:t>
    </dgm:pt>
    <dgm:pt modelId="{24EC14CC-03DC-446F-8035-1D80A465C1FE}" type="sibTrans" cxnId="{950D9FCF-E929-498B-9EE1-5BD842D9A19E}">
      <dgm:prSet/>
      <dgm:spPr>
        <a:solidFill>
          <a:schemeClr val="accent1"/>
        </a:solidFill>
      </dgm:spPr>
      <dgm:t>
        <a:bodyPr/>
        <a:lstStyle/>
        <a:p>
          <a:endParaRPr lang="en-US"/>
        </a:p>
      </dgm:t>
    </dgm:pt>
    <dgm:pt modelId="{26F07958-BE13-446E-8FC1-30E5EB8AA4A6}">
      <dgm:prSet phldrT="[Text]" custT="1"/>
      <dgm:spPr/>
      <dgm:t>
        <a:bodyPr/>
        <a:lstStyle/>
        <a:p>
          <a:pPr algn="ctr"/>
          <a:r>
            <a:rPr lang="en-US" sz="2400">
              <a:latin typeface="Optima"/>
            </a:rPr>
            <a:t>Revise</a:t>
          </a:r>
          <a:endParaRPr lang="en-US" sz="2400" dirty="0">
            <a:latin typeface="Optima"/>
          </a:endParaRPr>
        </a:p>
      </dgm:t>
    </dgm:pt>
    <dgm:pt modelId="{DF7C3FA1-55F2-4A4A-8A53-E6768DC4355F}" type="parTrans" cxnId="{50210623-AA90-4B6C-B458-78CFB7302EFF}">
      <dgm:prSet/>
      <dgm:spPr/>
      <dgm:t>
        <a:bodyPr/>
        <a:lstStyle/>
        <a:p>
          <a:endParaRPr lang="en-US"/>
        </a:p>
      </dgm:t>
    </dgm:pt>
    <dgm:pt modelId="{ED98F12F-1748-4ACA-BD72-FE8D61490B78}" type="sibTrans" cxnId="{50210623-AA90-4B6C-B458-78CFB7302EFF}">
      <dgm:prSet/>
      <dgm:spPr/>
      <dgm:t>
        <a:bodyPr/>
        <a:lstStyle/>
        <a:p>
          <a:endParaRPr lang="en-US"/>
        </a:p>
      </dgm:t>
    </dgm:pt>
    <dgm:pt modelId="{0095E473-DD0F-4496-8F18-3229D70DE1AA}">
      <dgm:prSet phldrT="[Text]" custT="1"/>
      <dgm:spPr/>
      <dgm:t>
        <a:bodyPr/>
        <a:lstStyle/>
        <a:p>
          <a:pPr algn="ctr"/>
          <a:r>
            <a:rPr lang="en-US" sz="2400" dirty="0">
              <a:latin typeface="Optima"/>
            </a:rPr>
            <a:t>Invent</a:t>
          </a:r>
        </a:p>
      </dgm:t>
    </dgm:pt>
    <dgm:pt modelId="{B6A65EC0-DD85-4A3E-A72E-43D1B88866FF}" type="sibTrans" cxnId="{F50B4BD3-2AA1-4F10-AD69-42F0AA97FFC6}">
      <dgm:prSet/>
      <dgm:spPr>
        <a:solidFill>
          <a:schemeClr val="accent1"/>
        </a:solidFill>
      </dgm:spPr>
      <dgm:t>
        <a:bodyPr/>
        <a:lstStyle/>
        <a:p>
          <a:endParaRPr lang="en-US"/>
        </a:p>
      </dgm:t>
    </dgm:pt>
    <dgm:pt modelId="{5F986DAB-BA76-46B7-B561-9DD0E9B54A52}" type="parTrans" cxnId="{F50B4BD3-2AA1-4F10-AD69-42F0AA97FFC6}">
      <dgm:prSet/>
      <dgm:spPr/>
      <dgm:t>
        <a:bodyPr/>
        <a:lstStyle/>
        <a:p>
          <a:endParaRPr lang="en-US"/>
        </a:p>
      </dgm:t>
    </dgm:pt>
    <dgm:pt modelId="{B06F70B2-B0EE-4869-8D9B-31816A7738A6}" type="pres">
      <dgm:prSet presAssocID="{D573C89C-399F-442E-B283-5BF01B1E7978}" presName="linearFlow" presStyleCnt="0">
        <dgm:presLayoutVars>
          <dgm:resizeHandles val="exact"/>
        </dgm:presLayoutVars>
      </dgm:prSet>
      <dgm:spPr/>
    </dgm:pt>
    <dgm:pt modelId="{703B3301-B254-4A34-8E6D-C4659236AD05}" type="pres">
      <dgm:prSet presAssocID="{0095E473-DD0F-4496-8F18-3229D70DE1AA}" presName="node" presStyleLbl="node1" presStyleIdx="0" presStyleCnt="3">
        <dgm:presLayoutVars>
          <dgm:bulletEnabled val="1"/>
        </dgm:presLayoutVars>
      </dgm:prSet>
      <dgm:spPr/>
    </dgm:pt>
    <dgm:pt modelId="{C4E37CF2-221D-4915-96C2-1C670A8CFD26}" type="pres">
      <dgm:prSet presAssocID="{B6A65EC0-DD85-4A3E-A72E-43D1B88866FF}" presName="sibTrans" presStyleLbl="sibTrans2D1" presStyleIdx="0" presStyleCnt="2"/>
      <dgm:spPr/>
    </dgm:pt>
    <dgm:pt modelId="{D53297D6-4890-4B07-989F-DE57437F63C8}" type="pres">
      <dgm:prSet presAssocID="{B6A65EC0-DD85-4A3E-A72E-43D1B88866FF}" presName="connectorText" presStyleLbl="sibTrans2D1" presStyleIdx="0" presStyleCnt="2"/>
      <dgm:spPr/>
    </dgm:pt>
    <dgm:pt modelId="{D42F7391-122B-48A3-A1A2-D958F9225DAB}" type="pres">
      <dgm:prSet presAssocID="{CE898E54-219C-46C1-A580-6307DE5408BA}" presName="node" presStyleLbl="node1" presStyleIdx="1" presStyleCnt="3">
        <dgm:presLayoutVars>
          <dgm:bulletEnabled val="1"/>
        </dgm:presLayoutVars>
      </dgm:prSet>
      <dgm:spPr/>
    </dgm:pt>
    <dgm:pt modelId="{94910DA8-99DD-4211-ABE3-90E6CB3A4C0D}" type="pres">
      <dgm:prSet presAssocID="{24EC14CC-03DC-446F-8035-1D80A465C1FE}" presName="sibTrans" presStyleLbl="sibTrans2D1" presStyleIdx="1" presStyleCnt="2"/>
      <dgm:spPr/>
    </dgm:pt>
    <dgm:pt modelId="{9F2E5781-CD0D-4D4A-9FAF-8686E9FF33F3}" type="pres">
      <dgm:prSet presAssocID="{24EC14CC-03DC-446F-8035-1D80A465C1FE}" presName="connectorText" presStyleLbl="sibTrans2D1" presStyleIdx="1" presStyleCnt="2"/>
      <dgm:spPr/>
    </dgm:pt>
    <dgm:pt modelId="{5A8ACA5F-3287-4F8C-AB5C-542EDE581B41}" type="pres">
      <dgm:prSet presAssocID="{26F07958-BE13-446E-8FC1-30E5EB8AA4A6}" presName="node" presStyleLbl="node1" presStyleIdx="2" presStyleCnt="3">
        <dgm:presLayoutVars>
          <dgm:bulletEnabled val="1"/>
        </dgm:presLayoutVars>
      </dgm:prSet>
      <dgm:spPr/>
    </dgm:pt>
  </dgm:ptLst>
  <dgm:cxnLst>
    <dgm:cxn modelId="{86053620-C529-441D-B0AD-DD79993DFEC2}" type="presOf" srcId="{24EC14CC-03DC-446F-8035-1D80A465C1FE}" destId="{9F2E5781-CD0D-4D4A-9FAF-8686E9FF33F3}" srcOrd="1" destOrd="0" presId="urn:microsoft.com/office/officeart/2005/8/layout/process2"/>
    <dgm:cxn modelId="{50210623-AA90-4B6C-B458-78CFB7302EFF}" srcId="{D573C89C-399F-442E-B283-5BF01B1E7978}" destId="{26F07958-BE13-446E-8FC1-30E5EB8AA4A6}" srcOrd="2" destOrd="0" parTransId="{DF7C3FA1-55F2-4A4A-8A53-E6768DC4355F}" sibTransId="{ED98F12F-1748-4ACA-BD72-FE8D61490B78}"/>
    <dgm:cxn modelId="{AB68303C-8F6F-4E15-BFCA-878CA4375BAA}" type="presOf" srcId="{26F07958-BE13-446E-8FC1-30E5EB8AA4A6}" destId="{5A8ACA5F-3287-4F8C-AB5C-542EDE581B41}" srcOrd="0" destOrd="0" presId="urn:microsoft.com/office/officeart/2005/8/layout/process2"/>
    <dgm:cxn modelId="{03DB2A67-921A-4010-97DF-520E18B6D5C7}" type="presOf" srcId="{B6A65EC0-DD85-4A3E-A72E-43D1B88866FF}" destId="{D53297D6-4890-4B07-989F-DE57437F63C8}" srcOrd="1" destOrd="0" presId="urn:microsoft.com/office/officeart/2005/8/layout/process2"/>
    <dgm:cxn modelId="{A6A4DB9F-ABEF-44DE-9A31-F89EFAF7E9EC}" type="presOf" srcId="{CE898E54-219C-46C1-A580-6307DE5408BA}" destId="{D42F7391-122B-48A3-A1A2-D958F9225DAB}" srcOrd="0" destOrd="0" presId="urn:microsoft.com/office/officeart/2005/8/layout/process2"/>
    <dgm:cxn modelId="{C0D164A4-D7A7-4739-B924-061E03C2DC1F}" type="presOf" srcId="{24EC14CC-03DC-446F-8035-1D80A465C1FE}" destId="{94910DA8-99DD-4211-ABE3-90E6CB3A4C0D}" srcOrd="0" destOrd="0" presId="urn:microsoft.com/office/officeart/2005/8/layout/process2"/>
    <dgm:cxn modelId="{950D9FCF-E929-498B-9EE1-5BD842D9A19E}" srcId="{D573C89C-399F-442E-B283-5BF01B1E7978}" destId="{CE898E54-219C-46C1-A580-6307DE5408BA}" srcOrd="1" destOrd="0" parTransId="{3BED329C-47ED-4760-9D41-D36E389BE05A}" sibTransId="{24EC14CC-03DC-446F-8035-1D80A465C1FE}"/>
    <dgm:cxn modelId="{FC6AD7D0-6B0B-4275-BAFF-1EA8E953A639}" type="presOf" srcId="{B6A65EC0-DD85-4A3E-A72E-43D1B88866FF}" destId="{C4E37CF2-221D-4915-96C2-1C670A8CFD26}" srcOrd="0" destOrd="0" presId="urn:microsoft.com/office/officeart/2005/8/layout/process2"/>
    <dgm:cxn modelId="{5208B3D2-EBD6-4E7C-B088-C8E974014C21}" type="presOf" srcId="{0095E473-DD0F-4496-8F18-3229D70DE1AA}" destId="{703B3301-B254-4A34-8E6D-C4659236AD05}" srcOrd="0" destOrd="0" presId="urn:microsoft.com/office/officeart/2005/8/layout/process2"/>
    <dgm:cxn modelId="{F50B4BD3-2AA1-4F10-AD69-42F0AA97FFC6}" srcId="{D573C89C-399F-442E-B283-5BF01B1E7978}" destId="{0095E473-DD0F-4496-8F18-3229D70DE1AA}" srcOrd="0" destOrd="0" parTransId="{5F986DAB-BA76-46B7-B561-9DD0E9B54A52}" sibTransId="{B6A65EC0-DD85-4A3E-A72E-43D1B88866FF}"/>
    <dgm:cxn modelId="{B94A1BFB-D1B6-4723-9F72-0C6B442F7A73}" type="presOf" srcId="{D573C89C-399F-442E-B283-5BF01B1E7978}" destId="{B06F70B2-B0EE-4869-8D9B-31816A7738A6}" srcOrd="0" destOrd="0" presId="urn:microsoft.com/office/officeart/2005/8/layout/process2"/>
    <dgm:cxn modelId="{57251F77-D526-4266-A454-E2ACC636BA69}" type="presParOf" srcId="{B06F70B2-B0EE-4869-8D9B-31816A7738A6}" destId="{703B3301-B254-4A34-8E6D-C4659236AD05}" srcOrd="0" destOrd="0" presId="urn:microsoft.com/office/officeart/2005/8/layout/process2"/>
    <dgm:cxn modelId="{580D9ED9-CC1B-4D69-9A8E-526EE69ADE87}" type="presParOf" srcId="{B06F70B2-B0EE-4869-8D9B-31816A7738A6}" destId="{C4E37CF2-221D-4915-96C2-1C670A8CFD26}" srcOrd="1" destOrd="0" presId="urn:microsoft.com/office/officeart/2005/8/layout/process2"/>
    <dgm:cxn modelId="{1A5CBF2E-8D25-43B4-9BE2-0C6B17DC8234}" type="presParOf" srcId="{C4E37CF2-221D-4915-96C2-1C670A8CFD26}" destId="{D53297D6-4890-4B07-989F-DE57437F63C8}" srcOrd="0" destOrd="0" presId="urn:microsoft.com/office/officeart/2005/8/layout/process2"/>
    <dgm:cxn modelId="{07630012-B587-4884-BD41-AB48273B8395}" type="presParOf" srcId="{B06F70B2-B0EE-4869-8D9B-31816A7738A6}" destId="{D42F7391-122B-48A3-A1A2-D958F9225DAB}" srcOrd="2" destOrd="0" presId="urn:microsoft.com/office/officeart/2005/8/layout/process2"/>
    <dgm:cxn modelId="{95E406DA-7C76-407B-91CF-B46811806DD7}" type="presParOf" srcId="{B06F70B2-B0EE-4869-8D9B-31816A7738A6}" destId="{94910DA8-99DD-4211-ABE3-90E6CB3A4C0D}" srcOrd="3" destOrd="0" presId="urn:microsoft.com/office/officeart/2005/8/layout/process2"/>
    <dgm:cxn modelId="{AC28F705-EC85-41DA-B81E-23012D9AF711}" type="presParOf" srcId="{94910DA8-99DD-4211-ABE3-90E6CB3A4C0D}" destId="{9F2E5781-CD0D-4D4A-9FAF-8686E9FF33F3}" srcOrd="0" destOrd="0" presId="urn:microsoft.com/office/officeart/2005/8/layout/process2"/>
    <dgm:cxn modelId="{34027630-7F3F-44DC-8516-4DA6D2667322}" type="presParOf" srcId="{B06F70B2-B0EE-4869-8D9B-31816A7738A6}" destId="{5A8ACA5F-3287-4F8C-AB5C-542EDE581B41}"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73C89C-399F-442E-B283-5BF01B1E7978}" type="doc">
      <dgm:prSet loTypeId="urn:microsoft.com/office/officeart/2005/8/layout/process2" loCatId="process" qsTypeId="urn:microsoft.com/office/officeart/2005/8/quickstyle/simple1" qsCatId="simple" csTypeId="urn:microsoft.com/office/officeart/2005/8/colors/accent1_1" csCatId="accent1" phldr="1"/>
      <dgm:spPr/>
      <dgm:t>
        <a:bodyPr/>
        <a:lstStyle/>
        <a:p>
          <a:endParaRPr lang="en-US"/>
        </a:p>
      </dgm:t>
    </dgm:pt>
    <dgm:pt modelId="{0095E473-DD0F-4496-8F18-3229D70DE1AA}">
      <dgm:prSet phldrT="[Text]" custT="1"/>
      <dgm:spPr>
        <a:solidFill>
          <a:schemeClr val="tx1"/>
        </a:solidFill>
      </dgm:spPr>
      <dgm:t>
        <a:bodyPr/>
        <a:lstStyle/>
        <a:p>
          <a:pPr algn="ctr"/>
          <a:r>
            <a:rPr lang="en-US" sz="2400" dirty="0">
              <a:solidFill>
                <a:schemeClr val="accent4"/>
              </a:solidFill>
              <a:latin typeface="+mn-lt"/>
            </a:rPr>
            <a:t>Invent</a:t>
          </a:r>
        </a:p>
      </dgm:t>
    </dgm:pt>
    <dgm:pt modelId="{B6A65EC0-DD85-4A3E-A72E-43D1B88866FF}" type="sibTrans" cxnId="{F50B4BD3-2AA1-4F10-AD69-42F0AA97FFC6}">
      <dgm:prSet/>
      <dgm:spPr/>
      <dgm:t>
        <a:bodyPr/>
        <a:lstStyle/>
        <a:p>
          <a:endParaRPr lang="en-US"/>
        </a:p>
      </dgm:t>
    </dgm:pt>
    <dgm:pt modelId="{5F986DAB-BA76-46B7-B561-9DD0E9B54A52}" type="parTrans" cxnId="{F50B4BD3-2AA1-4F10-AD69-42F0AA97FFC6}">
      <dgm:prSet/>
      <dgm:spPr/>
      <dgm:t>
        <a:bodyPr/>
        <a:lstStyle/>
        <a:p>
          <a:endParaRPr lang="en-US"/>
        </a:p>
      </dgm:t>
    </dgm:pt>
    <dgm:pt modelId="{B06F70B2-B0EE-4869-8D9B-31816A7738A6}" type="pres">
      <dgm:prSet presAssocID="{D573C89C-399F-442E-B283-5BF01B1E7978}" presName="linearFlow" presStyleCnt="0">
        <dgm:presLayoutVars>
          <dgm:resizeHandles val="exact"/>
        </dgm:presLayoutVars>
      </dgm:prSet>
      <dgm:spPr/>
    </dgm:pt>
    <dgm:pt modelId="{703B3301-B254-4A34-8E6D-C4659236AD05}" type="pres">
      <dgm:prSet presAssocID="{0095E473-DD0F-4496-8F18-3229D70DE1AA}" presName="node" presStyleLbl="node1" presStyleIdx="0" presStyleCnt="1" custLinFactNeighborX="-3241" custLinFactNeighborY="5555">
        <dgm:presLayoutVars>
          <dgm:bulletEnabled val="1"/>
        </dgm:presLayoutVars>
      </dgm:prSet>
      <dgm:spPr/>
    </dgm:pt>
  </dgm:ptLst>
  <dgm:cxnLst>
    <dgm:cxn modelId="{F651D02E-DE3E-45EF-8389-81B373F96A3E}" type="presOf" srcId="{D573C89C-399F-442E-B283-5BF01B1E7978}" destId="{B06F70B2-B0EE-4869-8D9B-31816A7738A6}" srcOrd="0" destOrd="0" presId="urn:microsoft.com/office/officeart/2005/8/layout/process2"/>
    <dgm:cxn modelId="{75900485-6703-4DC6-8BA6-D342A7CD1560}" type="presOf" srcId="{0095E473-DD0F-4496-8F18-3229D70DE1AA}" destId="{703B3301-B254-4A34-8E6D-C4659236AD05}" srcOrd="0" destOrd="0" presId="urn:microsoft.com/office/officeart/2005/8/layout/process2"/>
    <dgm:cxn modelId="{F50B4BD3-2AA1-4F10-AD69-42F0AA97FFC6}" srcId="{D573C89C-399F-442E-B283-5BF01B1E7978}" destId="{0095E473-DD0F-4496-8F18-3229D70DE1AA}" srcOrd="0" destOrd="0" parTransId="{5F986DAB-BA76-46B7-B561-9DD0E9B54A52}" sibTransId="{B6A65EC0-DD85-4A3E-A72E-43D1B88866FF}"/>
    <dgm:cxn modelId="{FF9D16F6-FD71-4EBD-B387-9F9F06367E06}" type="presParOf" srcId="{B06F70B2-B0EE-4869-8D9B-31816A7738A6}" destId="{703B3301-B254-4A34-8E6D-C4659236AD05}" srcOrd="0"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AD1DC5-9214-4E1F-B7A8-AF6A608C0D0B}" type="doc">
      <dgm:prSet loTypeId="urn:microsoft.com/office/officeart/2005/8/layout/hChevron3" loCatId="process" qsTypeId="urn:microsoft.com/office/officeart/2005/8/quickstyle/simple1" qsCatId="simple" csTypeId="urn:microsoft.com/office/officeart/2005/8/colors/accent0_2" csCatId="mainScheme" phldr="1"/>
      <dgm:spPr/>
    </dgm:pt>
    <dgm:pt modelId="{5F3D92A1-B8C2-493B-9BB1-A8BEA10CFA41}">
      <dgm:prSet phldrT="[Text]" custT="1"/>
      <dgm:spPr>
        <a:solidFill>
          <a:schemeClr val="tx1"/>
        </a:solidFill>
      </dgm:spPr>
      <dgm:t>
        <a:bodyPr/>
        <a:lstStyle/>
        <a:p>
          <a:r>
            <a:rPr lang="en-US" sz="2400" dirty="0">
              <a:solidFill>
                <a:schemeClr val="accent4"/>
              </a:solidFill>
              <a:latin typeface="+mn-lt"/>
            </a:rPr>
            <a:t>Refocus</a:t>
          </a:r>
        </a:p>
      </dgm:t>
    </dgm:pt>
    <dgm:pt modelId="{7125C45D-BDAA-450B-B981-1278C52F3C9A}" type="parTrans" cxnId="{586A4B77-2D4F-40AB-9F48-EB202B8B86DC}">
      <dgm:prSet/>
      <dgm:spPr/>
      <dgm:t>
        <a:bodyPr/>
        <a:lstStyle/>
        <a:p>
          <a:endParaRPr lang="en-US" sz="2400">
            <a:solidFill>
              <a:schemeClr val="accent4"/>
            </a:solidFill>
            <a:latin typeface="+mn-lt"/>
          </a:endParaRPr>
        </a:p>
      </dgm:t>
    </dgm:pt>
    <dgm:pt modelId="{22E4AA0D-B887-4DC2-8AE8-CDCAF7F65A48}" type="sibTrans" cxnId="{586A4B77-2D4F-40AB-9F48-EB202B8B86DC}">
      <dgm:prSet/>
      <dgm:spPr/>
      <dgm:t>
        <a:bodyPr/>
        <a:lstStyle/>
        <a:p>
          <a:endParaRPr lang="en-US" sz="2400">
            <a:solidFill>
              <a:schemeClr val="accent4"/>
            </a:solidFill>
            <a:latin typeface="+mn-lt"/>
          </a:endParaRPr>
        </a:p>
      </dgm:t>
    </dgm:pt>
    <dgm:pt modelId="{AADEFCEA-AB19-47FF-9AE8-B75E53E31AF9}">
      <dgm:prSet phldrT="[Text]" custT="1"/>
      <dgm:spPr>
        <a:solidFill>
          <a:schemeClr val="tx1"/>
        </a:solidFill>
      </dgm:spPr>
      <dgm:t>
        <a:bodyPr/>
        <a:lstStyle/>
        <a:p>
          <a:r>
            <a:rPr lang="en-US" sz="2400" dirty="0">
              <a:solidFill>
                <a:schemeClr val="accent4"/>
              </a:solidFill>
              <a:latin typeface="+mn-lt"/>
            </a:rPr>
            <a:t>Reorder</a:t>
          </a:r>
        </a:p>
      </dgm:t>
    </dgm:pt>
    <dgm:pt modelId="{66D8FF8F-BB89-4C85-9AF1-A3F899B2E6DF}" type="parTrans" cxnId="{076381A6-70D5-4025-9F53-4D9AFE082A57}">
      <dgm:prSet/>
      <dgm:spPr/>
      <dgm:t>
        <a:bodyPr/>
        <a:lstStyle/>
        <a:p>
          <a:endParaRPr lang="en-US" sz="2400">
            <a:solidFill>
              <a:schemeClr val="accent4"/>
            </a:solidFill>
            <a:latin typeface="+mn-lt"/>
          </a:endParaRPr>
        </a:p>
      </dgm:t>
    </dgm:pt>
    <dgm:pt modelId="{CE5C115A-E421-40A2-8079-16909AB768FC}" type="sibTrans" cxnId="{076381A6-70D5-4025-9F53-4D9AFE082A57}">
      <dgm:prSet/>
      <dgm:spPr/>
      <dgm:t>
        <a:bodyPr/>
        <a:lstStyle/>
        <a:p>
          <a:endParaRPr lang="en-US" sz="2400">
            <a:solidFill>
              <a:schemeClr val="accent4"/>
            </a:solidFill>
            <a:latin typeface="+mn-lt"/>
          </a:endParaRPr>
        </a:p>
      </dgm:t>
    </dgm:pt>
    <dgm:pt modelId="{50D20851-F443-4E41-A93E-1DF3AEE38AA7}">
      <dgm:prSet phldrT="[Text]" custT="1"/>
      <dgm:spPr>
        <a:solidFill>
          <a:schemeClr val="tx1"/>
        </a:solidFill>
      </dgm:spPr>
      <dgm:t>
        <a:bodyPr/>
        <a:lstStyle/>
        <a:p>
          <a:r>
            <a:rPr lang="en-US" sz="2400" dirty="0">
              <a:solidFill>
                <a:schemeClr val="accent4"/>
              </a:solidFill>
              <a:latin typeface="+mn-lt"/>
            </a:rPr>
            <a:t>Add</a:t>
          </a:r>
        </a:p>
      </dgm:t>
    </dgm:pt>
    <dgm:pt modelId="{7DC03562-40A7-4D62-9D40-720064A23533}" type="parTrans" cxnId="{15176368-D4D6-4362-8112-3E2AC335D5BD}">
      <dgm:prSet/>
      <dgm:spPr/>
      <dgm:t>
        <a:bodyPr/>
        <a:lstStyle/>
        <a:p>
          <a:endParaRPr lang="en-US" sz="2400">
            <a:solidFill>
              <a:schemeClr val="accent4"/>
            </a:solidFill>
            <a:latin typeface="+mn-lt"/>
          </a:endParaRPr>
        </a:p>
      </dgm:t>
    </dgm:pt>
    <dgm:pt modelId="{D93D8972-E6E6-4387-8C3C-A01228F45ECC}" type="sibTrans" cxnId="{15176368-D4D6-4362-8112-3E2AC335D5BD}">
      <dgm:prSet/>
      <dgm:spPr/>
      <dgm:t>
        <a:bodyPr/>
        <a:lstStyle/>
        <a:p>
          <a:endParaRPr lang="en-US" sz="2400">
            <a:solidFill>
              <a:schemeClr val="accent4"/>
            </a:solidFill>
            <a:latin typeface="+mn-lt"/>
          </a:endParaRPr>
        </a:p>
      </dgm:t>
    </dgm:pt>
    <dgm:pt modelId="{D85C3455-3BCF-4C40-B486-364CEF64A959}">
      <dgm:prSet phldrT="[Text]" custT="1"/>
      <dgm:spPr>
        <a:solidFill>
          <a:schemeClr val="tx1"/>
        </a:solidFill>
      </dgm:spPr>
      <dgm:t>
        <a:bodyPr/>
        <a:lstStyle/>
        <a:p>
          <a:r>
            <a:rPr lang="en-US" sz="2400" dirty="0">
              <a:solidFill>
                <a:schemeClr val="accent4"/>
              </a:solidFill>
              <a:latin typeface="+mn-lt"/>
            </a:rPr>
            <a:t>Delete</a:t>
          </a:r>
        </a:p>
      </dgm:t>
    </dgm:pt>
    <dgm:pt modelId="{0E9D301A-B960-4A9F-AEE6-B7884D71AEEB}" type="parTrans" cxnId="{3462DDEB-551C-4214-AF4C-1608840B8C17}">
      <dgm:prSet/>
      <dgm:spPr/>
      <dgm:t>
        <a:bodyPr/>
        <a:lstStyle/>
        <a:p>
          <a:endParaRPr lang="en-US" sz="2400">
            <a:solidFill>
              <a:schemeClr val="accent4"/>
            </a:solidFill>
            <a:latin typeface="+mn-lt"/>
          </a:endParaRPr>
        </a:p>
      </dgm:t>
    </dgm:pt>
    <dgm:pt modelId="{EB7C162A-0280-4E44-BA51-1D8E68D7CBFE}" type="sibTrans" cxnId="{3462DDEB-551C-4214-AF4C-1608840B8C17}">
      <dgm:prSet/>
      <dgm:spPr/>
      <dgm:t>
        <a:bodyPr/>
        <a:lstStyle/>
        <a:p>
          <a:endParaRPr lang="en-US" sz="2400">
            <a:solidFill>
              <a:schemeClr val="accent4"/>
            </a:solidFill>
            <a:latin typeface="+mn-lt"/>
          </a:endParaRPr>
        </a:p>
      </dgm:t>
    </dgm:pt>
    <dgm:pt modelId="{A5EBB618-FF4D-4DFE-AC15-4FC237E02168}" type="pres">
      <dgm:prSet presAssocID="{00AD1DC5-9214-4E1F-B7A8-AF6A608C0D0B}" presName="Name0" presStyleCnt="0">
        <dgm:presLayoutVars>
          <dgm:dir/>
          <dgm:resizeHandles val="exact"/>
        </dgm:presLayoutVars>
      </dgm:prSet>
      <dgm:spPr/>
    </dgm:pt>
    <dgm:pt modelId="{3CAD83C3-F1F1-4194-A7E7-99BCFF31447D}" type="pres">
      <dgm:prSet presAssocID="{5F3D92A1-B8C2-493B-9BB1-A8BEA10CFA41}" presName="parTxOnly" presStyleLbl="node1" presStyleIdx="0" presStyleCnt="4">
        <dgm:presLayoutVars>
          <dgm:bulletEnabled val="1"/>
        </dgm:presLayoutVars>
      </dgm:prSet>
      <dgm:spPr/>
    </dgm:pt>
    <dgm:pt modelId="{37A4805E-AC81-4D00-99B5-4082D692FC96}" type="pres">
      <dgm:prSet presAssocID="{22E4AA0D-B887-4DC2-8AE8-CDCAF7F65A48}" presName="parSpace" presStyleCnt="0"/>
      <dgm:spPr/>
    </dgm:pt>
    <dgm:pt modelId="{D5FA48EB-7E1D-4FB1-BB1B-C0406F7E5F70}" type="pres">
      <dgm:prSet presAssocID="{AADEFCEA-AB19-47FF-9AE8-B75E53E31AF9}" presName="parTxOnly" presStyleLbl="node1" presStyleIdx="1" presStyleCnt="4">
        <dgm:presLayoutVars>
          <dgm:bulletEnabled val="1"/>
        </dgm:presLayoutVars>
      </dgm:prSet>
      <dgm:spPr/>
    </dgm:pt>
    <dgm:pt modelId="{17D62C0E-FCB1-432B-A6C3-17522E989DA7}" type="pres">
      <dgm:prSet presAssocID="{CE5C115A-E421-40A2-8079-16909AB768FC}" presName="parSpace" presStyleCnt="0"/>
      <dgm:spPr/>
    </dgm:pt>
    <dgm:pt modelId="{0343B629-BBC0-41D3-8A9D-D1A49BCDD1E2}" type="pres">
      <dgm:prSet presAssocID="{50D20851-F443-4E41-A93E-1DF3AEE38AA7}" presName="parTxOnly" presStyleLbl="node1" presStyleIdx="2" presStyleCnt="4">
        <dgm:presLayoutVars>
          <dgm:bulletEnabled val="1"/>
        </dgm:presLayoutVars>
      </dgm:prSet>
      <dgm:spPr/>
    </dgm:pt>
    <dgm:pt modelId="{43C8A887-7266-4537-9964-8875EC62C27A}" type="pres">
      <dgm:prSet presAssocID="{D93D8972-E6E6-4387-8C3C-A01228F45ECC}" presName="parSpace" presStyleCnt="0"/>
      <dgm:spPr/>
    </dgm:pt>
    <dgm:pt modelId="{9CCC3BDB-39CA-4083-AD88-0948EE27AE5B}" type="pres">
      <dgm:prSet presAssocID="{D85C3455-3BCF-4C40-B486-364CEF64A959}" presName="parTxOnly" presStyleLbl="node1" presStyleIdx="3" presStyleCnt="4">
        <dgm:presLayoutVars>
          <dgm:bulletEnabled val="1"/>
        </dgm:presLayoutVars>
      </dgm:prSet>
      <dgm:spPr/>
    </dgm:pt>
  </dgm:ptLst>
  <dgm:cxnLst>
    <dgm:cxn modelId="{E0AC6707-5951-42D5-AE0C-DD2C9C93D744}" type="presOf" srcId="{AADEFCEA-AB19-47FF-9AE8-B75E53E31AF9}" destId="{D5FA48EB-7E1D-4FB1-BB1B-C0406F7E5F70}" srcOrd="0" destOrd="0" presId="urn:microsoft.com/office/officeart/2005/8/layout/hChevron3"/>
    <dgm:cxn modelId="{B3A4B648-03C3-4BB0-B938-DB2184E52D49}" type="presOf" srcId="{00AD1DC5-9214-4E1F-B7A8-AF6A608C0D0B}" destId="{A5EBB618-FF4D-4DFE-AC15-4FC237E02168}" srcOrd="0" destOrd="0" presId="urn:microsoft.com/office/officeart/2005/8/layout/hChevron3"/>
    <dgm:cxn modelId="{15176368-D4D6-4362-8112-3E2AC335D5BD}" srcId="{00AD1DC5-9214-4E1F-B7A8-AF6A608C0D0B}" destId="{50D20851-F443-4E41-A93E-1DF3AEE38AA7}" srcOrd="2" destOrd="0" parTransId="{7DC03562-40A7-4D62-9D40-720064A23533}" sibTransId="{D93D8972-E6E6-4387-8C3C-A01228F45ECC}"/>
    <dgm:cxn modelId="{586A4B77-2D4F-40AB-9F48-EB202B8B86DC}" srcId="{00AD1DC5-9214-4E1F-B7A8-AF6A608C0D0B}" destId="{5F3D92A1-B8C2-493B-9BB1-A8BEA10CFA41}" srcOrd="0" destOrd="0" parTransId="{7125C45D-BDAA-450B-B981-1278C52F3C9A}" sibTransId="{22E4AA0D-B887-4DC2-8AE8-CDCAF7F65A48}"/>
    <dgm:cxn modelId="{69854485-8E42-4046-8C72-99077FBEA684}" type="presOf" srcId="{50D20851-F443-4E41-A93E-1DF3AEE38AA7}" destId="{0343B629-BBC0-41D3-8A9D-D1A49BCDD1E2}" srcOrd="0" destOrd="0" presId="urn:microsoft.com/office/officeart/2005/8/layout/hChevron3"/>
    <dgm:cxn modelId="{853D089F-4493-4D49-9F7C-199CF366E8AB}" type="presOf" srcId="{D85C3455-3BCF-4C40-B486-364CEF64A959}" destId="{9CCC3BDB-39CA-4083-AD88-0948EE27AE5B}" srcOrd="0" destOrd="0" presId="urn:microsoft.com/office/officeart/2005/8/layout/hChevron3"/>
    <dgm:cxn modelId="{076381A6-70D5-4025-9F53-4D9AFE082A57}" srcId="{00AD1DC5-9214-4E1F-B7A8-AF6A608C0D0B}" destId="{AADEFCEA-AB19-47FF-9AE8-B75E53E31AF9}" srcOrd="1" destOrd="0" parTransId="{66D8FF8F-BB89-4C85-9AF1-A3F899B2E6DF}" sibTransId="{CE5C115A-E421-40A2-8079-16909AB768FC}"/>
    <dgm:cxn modelId="{241D82AB-1C7C-4E4D-89E1-EF7826490B0A}" type="presOf" srcId="{5F3D92A1-B8C2-493B-9BB1-A8BEA10CFA41}" destId="{3CAD83C3-F1F1-4194-A7E7-99BCFF31447D}" srcOrd="0" destOrd="0" presId="urn:microsoft.com/office/officeart/2005/8/layout/hChevron3"/>
    <dgm:cxn modelId="{3462DDEB-551C-4214-AF4C-1608840B8C17}" srcId="{00AD1DC5-9214-4E1F-B7A8-AF6A608C0D0B}" destId="{D85C3455-3BCF-4C40-B486-364CEF64A959}" srcOrd="3" destOrd="0" parTransId="{0E9D301A-B960-4A9F-AEE6-B7884D71AEEB}" sibTransId="{EB7C162A-0280-4E44-BA51-1D8E68D7CBFE}"/>
    <dgm:cxn modelId="{4ADF8302-0384-4DC4-9544-4E5B94BC396B}" type="presParOf" srcId="{A5EBB618-FF4D-4DFE-AC15-4FC237E02168}" destId="{3CAD83C3-F1F1-4194-A7E7-99BCFF31447D}" srcOrd="0" destOrd="0" presId="urn:microsoft.com/office/officeart/2005/8/layout/hChevron3"/>
    <dgm:cxn modelId="{B0967906-059C-4DDB-AEDA-A3742DCF3800}" type="presParOf" srcId="{A5EBB618-FF4D-4DFE-AC15-4FC237E02168}" destId="{37A4805E-AC81-4D00-99B5-4082D692FC96}" srcOrd="1" destOrd="0" presId="urn:microsoft.com/office/officeart/2005/8/layout/hChevron3"/>
    <dgm:cxn modelId="{E253163C-150A-4C8B-984D-2131D347B136}" type="presParOf" srcId="{A5EBB618-FF4D-4DFE-AC15-4FC237E02168}" destId="{D5FA48EB-7E1D-4FB1-BB1B-C0406F7E5F70}" srcOrd="2" destOrd="0" presId="urn:microsoft.com/office/officeart/2005/8/layout/hChevron3"/>
    <dgm:cxn modelId="{430360AC-1C86-48CF-A205-572C169444F7}" type="presParOf" srcId="{A5EBB618-FF4D-4DFE-AC15-4FC237E02168}" destId="{17D62C0E-FCB1-432B-A6C3-17522E989DA7}" srcOrd="3" destOrd="0" presId="urn:microsoft.com/office/officeart/2005/8/layout/hChevron3"/>
    <dgm:cxn modelId="{0A7E6A93-CAD3-4BC5-9723-C679928C9D3A}" type="presParOf" srcId="{A5EBB618-FF4D-4DFE-AC15-4FC237E02168}" destId="{0343B629-BBC0-41D3-8A9D-D1A49BCDD1E2}" srcOrd="4" destOrd="0" presId="urn:microsoft.com/office/officeart/2005/8/layout/hChevron3"/>
    <dgm:cxn modelId="{5587B981-B04A-4DC3-BA73-803E71CEB36F}" type="presParOf" srcId="{A5EBB618-FF4D-4DFE-AC15-4FC237E02168}" destId="{43C8A887-7266-4537-9964-8875EC62C27A}" srcOrd="5" destOrd="0" presId="urn:microsoft.com/office/officeart/2005/8/layout/hChevron3"/>
    <dgm:cxn modelId="{F397F4AF-4CC5-4573-A00E-79B8A2A9187B}" type="presParOf" srcId="{A5EBB618-FF4D-4DFE-AC15-4FC237E02168}" destId="{9CCC3BDB-39CA-4083-AD88-0948EE27AE5B}"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AD1DC5-9214-4E1F-B7A8-AF6A608C0D0B}" type="doc">
      <dgm:prSet loTypeId="urn:microsoft.com/office/officeart/2005/8/layout/hChevron3" loCatId="process" qsTypeId="urn:microsoft.com/office/officeart/2005/8/quickstyle/simple1" qsCatId="simple" csTypeId="urn:microsoft.com/office/officeart/2005/8/colors/accent0_2" csCatId="mainScheme" phldr="1"/>
      <dgm:spPr/>
    </dgm:pt>
    <dgm:pt modelId="{5F3D92A1-B8C2-493B-9BB1-A8BEA10CFA41}">
      <dgm:prSet phldrT="[Text]" custT="1"/>
      <dgm:spPr>
        <a:solidFill>
          <a:schemeClr val="tx1"/>
        </a:solidFill>
      </dgm:spPr>
      <dgm:t>
        <a:bodyPr/>
        <a:lstStyle/>
        <a:p>
          <a:r>
            <a:rPr lang="en-US" sz="1800" dirty="0">
              <a:solidFill>
                <a:schemeClr val="accent4"/>
              </a:solidFill>
              <a:latin typeface="+mn-lt"/>
            </a:rPr>
            <a:t>Spellcheck / Grammar check</a:t>
          </a:r>
        </a:p>
      </dgm:t>
    </dgm:pt>
    <dgm:pt modelId="{7125C45D-BDAA-450B-B981-1278C52F3C9A}" type="parTrans" cxnId="{586A4B77-2D4F-40AB-9F48-EB202B8B86DC}">
      <dgm:prSet/>
      <dgm:spPr/>
      <dgm:t>
        <a:bodyPr/>
        <a:lstStyle/>
        <a:p>
          <a:endParaRPr lang="en-US" sz="2000">
            <a:solidFill>
              <a:schemeClr val="accent4"/>
            </a:solidFill>
            <a:latin typeface="+mn-lt"/>
          </a:endParaRPr>
        </a:p>
      </dgm:t>
    </dgm:pt>
    <dgm:pt modelId="{22E4AA0D-B887-4DC2-8AE8-CDCAF7F65A48}" type="sibTrans" cxnId="{586A4B77-2D4F-40AB-9F48-EB202B8B86DC}">
      <dgm:prSet/>
      <dgm:spPr/>
      <dgm:t>
        <a:bodyPr/>
        <a:lstStyle/>
        <a:p>
          <a:endParaRPr lang="en-US" sz="2000">
            <a:solidFill>
              <a:schemeClr val="accent4"/>
            </a:solidFill>
            <a:latin typeface="+mn-lt"/>
          </a:endParaRPr>
        </a:p>
      </dgm:t>
    </dgm:pt>
    <dgm:pt modelId="{AADEFCEA-AB19-47FF-9AE8-B75E53E31AF9}">
      <dgm:prSet phldrT="[Text]" custT="1"/>
      <dgm:spPr>
        <a:solidFill>
          <a:schemeClr val="tx1"/>
        </a:solidFill>
      </dgm:spPr>
      <dgm:t>
        <a:bodyPr/>
        <a:lstStyle/>
        <a:p>
          <a:r>
            <a:rPr lang="en-US" sz="1800" dirty="0">
              <a:solidFill>
                <a:schemeClr val="accent4"/>
              </a:solidFill>
              <a:latin typeface="+mn-lt"/>
            </a:rPr>
            <a:t>Read your paper aloud</a:t>
          </a:r>
        </a:p>
      </dgm:t>
    </dgm:pt>
    <dgm:pt modelId="{66D8FF8F-BB89-4C85-9AF1-A3F899B2E6DF}" type="parTrans" cxnId="{076381A6-70D5-4025-9F53-4D9AFE082A57}">
      <dgm:prSet/>
      <dgm:spPr/>
      <dgm:t>
        <a:bodyPr/>
        <a:lstStyle/>
        <a:p>
          <a:endParaRPr lang="en-US" sz="2000">
            <a:solidFill>
              <a:schemeClr val="accent4"/>
            </a:solidFill>
            <a:latin typeface="+mn-lt"/>
          </a:endParaRPr>
        </a:p>
      </dgm:t>
    </dgm:pt>
    <dgm:pt modelId="{CE5C115A-E421-40A2-8079-16909AB768FC}" type="sibTrans" cxnId="{076381A6-70D5-4025-9F53-4D9AFE082A57}">
      <dgm:prSet/>
      <dgm:spPr/>
      <dgm:t>
        <a:bodyPr/>
        <a:lstStyle/>
        <a:p>
          <a:endParaRPr lang="en-US" sz="2000">
            <a:solidFill>
              <a:schemeClr val="accent4"/>
            </a:solidFill>
            <a:latin typeface="+mn-lt"/>
          </a:endParaRPr>
        </a:p>
      </dgm:t>
    </dgm:pt>
    <dgm:pt modelId="{50D20851-F443-4E41-A93E-1DF3AEE38AA7}">
      <dgm:prSet phldrT="[Text]" custT="1"/>
      <dgm:spPr>
        <a:solidFill>
          <a:schemeClr val="tx1"/>
        </a:solidFill>
      </dgm:spPr>
      <dgm:t>
        <a:bodyPr/>
        <a:lstStyle/>
        <a:p>
          <a:r>
            <a:rPr lang="en-US" sz="1800" dirty="0">
              <a:solidFill>
                <a:schemeClr val="accent4"/>
              </a:solidFill>
              <a:latin typeface="+mn-lt"/>
            </a:rPr>
            <a:t>Talk to your instructor</a:t>
          </a:r>
        </a:p>
      </dgm:t>
    </dgm:pt>
    <dgm:pt modelId="{7DC03562-40A7-4D62-9D40-720064A23533}" type="parTrans" cxnId="{15176368-D4D6-4362-8112-3E2AC335D5BD}">
      <dgm:prSet/>
      <dgm:spPr/>
      <dgm:t>
        <a:bodyPr/>
        <a:lstStyle/>
        <a:p>
          <a:endParaRPr lang="en-US" sz="2000">
            <a:solidFill>
              <a:schemeClr val="accent4"/>
            </a:solidFill>
            <a:latin typeface="+mn-lt"/>
          </a:endParaRPr>
        </a:p>
      </dgm:t>
    </dgm:pt>
    <dgm:pt modelId="{D93D8972-E6E6-4387-8C3C-A01228F45ECC}" type="sibTrans" cxnId="{15176368-D4D6-4362-8112-3E2AC335D5BD}">
      <dgm:prSet/>
      <dgm:spPr/>
      <dgm:t>
        <a:bodyPr/>
        <a:lstStyle/>
        <a:p>
          <a:endParaRPr lang="en-US" sz="2000">
            <a:solidFill>
              <a:schemeClr val="accent4"/>
            </a:solidFill>
            <a:latin typeface="+mn-lt"/>
          </a:endParaRPr>
        </a:p>
      </dgm:t>
    </dgm:pt>
    <dgm:pt modelId="{D85C3455-3BCF-4C40-B486-364CEF64A959}">
      <dgm:prSet phldrT="[Text]" custT="1"/>
      <dgm:spPr>
        <a:solidFill>
          <a:schemeClr val="tx1"/>
        </a:solidFill>
      </dgm:spPr>
      <dgm:t>
        <a:bodyPr/>
        <a:lstStyle/>
        <a:p>
          <a:r>
            <a:rPr lang="en-US" sz="1800" dirty="0">
              <a:solidFill>
                <a:schemeClr val="accent4"/>
              </a:solidFill>
              <a:latin typeface="+mn-lt"/>
            </a:rPr>
            <a:t>Go to the writing lab</a:t>
          </a:r>
        </a:p>
      </dgm:t>
    </dgm:pt>
    <dgm:pt modelId="{0E9D301A-B960-4A9F-AEE6-B7884D71AEEB}" type="parTrans" cxnId="{3462DDEB-551C-4214-AF4C-1608840B8C17}">
      <dgm:prSet/>
      <dgm:spPr/>
      <dgm:t>
        <a:bodyPr/>
        <a:lstStyle/>
        <a:p>
          <a:endParaRPr lang="en-US" sz="2000">
            <a:solidFill>
              <a:schemeClr val="accent4"/>
            </a:solidFill>
            <a:latin typeface="+mn-lt"/>
          </a:endParaRPr>
        </a:p>
      </dgm:t>
    </dgm:pt>
    <dgm:pt modelId="{EB7C162A-0280-4E44-BA51-1D8E68D7CBFE}" type="sibTrans" cxnId="{3462DDEB-551C-4214-AF4C-1608840B8C17}">
      <dgm:prSet/>
      <dgm:spPr/>
      <dgm:t>
        <a:bodyPr/>
        <a:lstStyle/>
        <a:p>
          <a:endParaRPr lang="en-US" sz="2000">
            <a:solidFill>
              <a:schemeClr val="accent4"/>
            </a:solidFill>
            <a:latin typeface="+mn-lt"/>
          </a:endParaRPr>
        </a:p>
      </dgm:t>
    </dgm:pt>
    <dgm:pt modelId="{A5EBB618-FF4D-4DFE-AC15-4FC237E02168}" type="pres">
      <dgm:prSet presAssocID="{00AD1DC5-9214-4E1F-B7A8-AF6A608C0D0B}" presName="Name0" presStyleCnt="0">
        <dgm:presLayoutVars>
          <dgm:dir/>
          <dgm:resizeHandles val="exact"/>
        </dgm:presLayoutVars>
      </dgm:prSet>
      <dgm:spPr/>
    </dgm:pt>
    <dgm:pt modelId="{3CAD83C3-F1F1-4194-A7E7-99BCFF31447D}" type="pres">
      <dgm:prSet presAssocID="{5F3D92A1-B8C2-493B-9BB1-A8BEA10CFA41}" presName="parTxOnly" presStyleLbl="node1" presStyleIdx="0" presStyleCnt="4">
        <dgm:presLayoutVars>
          <dgm:bulletEnabled val="1"/>
        </dgm:presLayoutVars>
      </dgm:prSet>
      <dgm:spPr/>
    </dgm:pt>
    <dgm:pt modelId="{37A4805E-AC81-4D00-99B5-4082D692FC96}" type="pres">
      <dgm:prSet presAssocID="{22E4AA0D-B887-4DC2-8AE8-CDCAF7F65A48}" presName="parSpace" presStyleCnt="0"/>
      <dgm:spPr/>
    </dgm:pt>
    <dgm:pt modelId="{D5FA48EB-7E1D-4FB1-BB1B-C0406F7E5F70}" type="pres">
      <dgm:prSet presAssocID="{AADEFCEA-AB19-47FF-9AE8-B75E53E31AF9}" presName="parTxOnly" presStyleLbl="node1" presStyleIdx="1" presStyleCnt="4">
        <dgm:presLayoutVars>
          <dgm:bulletEnabled val="1"/>
        </dgm:presLayoutVars>
      </dgm:prSet>
      <dgm:spPr/>
    </dgm:pt>
    <dgm:pt modelId="{17D62C0E-FCB1-432B-A6C3-17522E989DA7}" type="pres">
      <dgm:prSet presAssocID="{CE5C115A-E421-40A2-8079-16909AB768FC}" presName="parSpace" presStyleCnt="0"/>
      <dgm:spPr/>
    </dgm:pt>
    <dgm:pt modelId="{0343B629-BBC0-41D3-8A9D-D1A49BCDD1E2}" type="pres">
      <dgm:prSet presAssocID="{50D20851-F443-4E41-A93E-1DF3AEE38AA7}" presName="parTxOnly" presStyleLbl="node1" presStyleIdx="2" presStyleCnt="4">
        <dgm:presLayoutVars>
          <dgm:bulletEnabled val="1"/>
        </dgm:presLayoutVars>
      </dgm:prSet>
      <dgm:spPr/>
    </dgm:pt>
    <dgm:pt modelId="{43C8A887-7266-4537-9964-8875EC62C27A}" type="pres">
      <dgm:prSet presAssocID="{D93D8972-E6E6-4387-8C3C-A01228F45ECC}" presName="parSpace" presStyleCnt="0"/>
      <dgm:spPr/>
    </dgm:pt>
    <dgm:pt modelId="{9CCC3BDB-39CA-4083-AD88-0948EE27AE5B}" type="pres">
      <dgm:prSet presAssocID="{D85C3455-3BCF-4C40-B486-364CEF64A959}" presName="parTxOnly" presStyleLbl="node1" presStyleIdx="3" presStyleCnt="4">
        <dgm:presLayoutVars>
          <dgm:bulletEnabled val="1"/>
        </dgm:presLayoutVars>
      </dgm:prSet>
      <dgm:spPr/>
    </dgm:pt>
  </dgm:ptLst>
  <dgm:cxnLst>
    <dgm:cxn modelId="{40B1A807-AB50-4433-9C7F-C7A5F1D1B84A}" type="presOf" srcId="{AADEFCEA-AB19-47FF-9AE8-B75E53E31AF9}" destId="{D5FA48EB-7E1D-4FB1-BB1B-C0406F7E5F70}" srcOrd="0" destOrd="0" presId="urn:microsoft.com/office/officeart/2005/8/layout/hChevron3"/>
    <dgm:cxn modelId="{026A2C11-5B82-45A7-8F92-1D38EC63799A}" type="presOf" srcId="{00AD1DC5-9214-4E1F-B7A8-AF6A608C0D0B}" destId="{A5EBB618-FF4D-4DFE-AC15-4FC237E02168}" srcOrd="0" destOrd="0" presId="urn:microsoft.com/office/officeart/2005/8/layout/hChevron3"/>
    <dgm:cxn modelId="{15176368-D4D6-4362-8112-3E2AC335D5BD}" srcId="{00AD1DC5-9214-4E1F-B7A8-AF6A608C0D0B}" destId="{50D20851-F443-4E41-A93E-1DF3AEE38AA7}" srcOrd="2" destOrd="0" parTransId="{7DC03562-40A7-4D62-9D40-720064A23533}" sibTransId="{D93D8972-E6E6-4387-8C3C-A01228F45ECC}"/>
    <dgm:cxn modelId="{586A4B77-2D4F-40AB-9F48-EB202B8B86DC}" srcId="{00AD1DC5-9214-4E1F-B7A8-AF6A608C0D0B}" destId="{5F3D92A1-B8C2-493B-9BB1-A8BEA10CFA41}" srcOrd="0" destOrd="0" parTransId="{7125C45D-BDAA-450B-B981-1278C52F3C9A}" sibTransId="{22E4AA0D-B887-4DC2-8AE8-CDCAF7F65A48}"/>
    <dgm:cxn modelId="{0CA3BB92-782E-49FC-9D64-BE59FB864832}" type="presOf" srcId="{D85C3455-3BCF-4C40-B486-364CEF64A959}" destId="{9CCC3BDB-39CA-4083-AD88-0948EE27AE5B}" srcOrd="0" destOrd="0" presId="urn:microsoft.com/office/officeart/2005/8/layout/hChevron3"/>
    <dgm:cxn modelId="{076381A6-70D5-4025-9F53-4D9AFE082A57}" srcId="{00AD1DC5-9214-4E1F-B7A8-AF6A608C0D0B}" destId="{AADEFCEA-AB19-47FF-9AE8-B75E53E31AF9}" srcOrd="1" destOrd="0" parTransId="{66D8FF8F-BB89-4C85-9AF1-A3F899B2E6DF}" sibTransId="{CE5C115A-E421-40A2-8079-16909AB768FC}"/>
    <dgm:cxn modelId="{E04ED8E3-F7DF-4B1F-AA71-7ECF9E881E29}" type="presOf" srcId="{5F3D92A1-B8C2-493B-9BB1-A8BEA10CFA41}" destId="{3CAD83C3-F1F1-4194-A7E7-99BCFF31447D}" srcOrd="0" destOrd="0" presId="urn:microsoft.com/office/officeart/2005/8/layout/hChevron3"/>
    <dgm:cxn modelId="{3462DDEB-551C-4214-AF4C-1608840B8C17}" srcId="{00AD1DC5-9214-4E1F-B7A8-AF6A608C0D0B}" destId="{D85C3455-3BCF-4C40-B486-364CEF64A959}" srcOrd="3" destOrd="0" parTransId="{0E9D301A-B960-4A9F-AEE6-B7884D71AEEB}" sibTransId="{EB7C162A-0280-4E44-BA51-1D8E68D7CBFE}"/>
    <dgm:cxn modelId="{5098F7F8-B751-4CD9-93D4-532CFAF34692}" type="presOf" srcId="{50D20851-F443-4E41-A93E-1DF3AEE38AA7}" destId="{0343B629-BBC0-41D3-8A9D-D1A49BCDD1E2}" srcOrd="0" destOrd="0" presId="urn:microsoft.com/office/officeart/2005/8/layout/hChevron3"/>
    <dgm:cxn modelId="{49D8A735-10AF-4D79-8D0D-E83D48D61EC9}" type="presParOf" srcId="{A5EBB618-FF4D-4DFE-AC15-4FC237E02168}" destId="{3CAD83C3-F1F1-4194-A7E7-99BCFF31447D}" srcOrd="0" destOrd="0" presId="urn:microsoft.com/office/officeart/2005/8/layout/hChevron3"/>
    <dgm:cxn modelId="{3B79FF56-A718-4720-875E-353C7C07B62A}" type="presParOf" srcId="{A5EBB618-FF4D-4DFE-AC15-4FC237E02168}" destId="{37A4805E-AC81-4D00-99B5-4082D692FC96}" srcOrd="1" destOrd="0" presId="urn:microsoft.com/office/officeart/2005/8/layout/hChevron3"/>
    <dgm:cxn modelId="{78E42DEA-A2AA-4DD2-B41F-B7D032047822}" type="presParOf" srcId="{A5EBB618-FF4D-4DFE-AC15-4FC237E02168}" destId="{D5FA48EB-7E1D-4FB1-BB1B-C0406F7E5F70}" srcOrd="2" destOrd="0" presId="urn:microsoft.com/office/officeart/2005/8/layout/hChevron3"/>
    <dgm:cxn modelId="{AF4D2AE2-2B2E-407B-AFE7-90B40606F425}" type="presParOf" srcId="{A5EBB618-FF4D-4DFE-AC15-4FC237E02168}" destId="{17D62C0E-FCB1-432B-A6C3-17522E989DA7}" srcOrd="3" destOrd="0" presId="urn:microsoft.com/office/officeart/2005/8/layout/hChevron3"/>
    <dgm:cxn modelId="{4B8FB2CA-7576-4153-826F-F73C13B29E75}" type="presParOf" srcId="{A5EBB618-FF4D-4DFE-AC15-4FC237E02168}" destId="{0343B629-BBC0-41D3-8A9D-D1A49BCDD1E2}" srcOrd="4" destOrd="0" presId="urn:microsoft.com/office/officeart/2005/8/layout/hChevron3"/>
    <dgm:cxn modelId="{C85E6CC6-38FC-4ACA-8708-FCBCE6CA3CE6}" type="presParOf" srcId="{A5EBB618-FF4D-4DFE-AC15-4FC237E02168}" destId="{43C8A887-7266-4537-9964-8875EC62C27A}" srcOrd="5" destOrd="0" presId="urn:microsoft.com/office/officeart/2005/8/layout/hChevron3"/>
    <dgm:cxn modelId="{8A2D4EE6-CC6F-42C6-A3B2-8EDF4F75B115}" type="presParOf" srcId="{A5EBB618-FF4D-4DFE-AC15-4FC237E02168}" destId="{9CCC3BDB-39CA-4083-AD88-0948EE27AE5B}" srcOrd="6"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73C89C-399F-442E-B283-5BF01B1E7978}" type="doc">
      <dgm:prSet loTypeId="urn:microsoft.com/office/officeart/2005/8/layout/process2" loCatId="process" qsTypeId="urn:microsoft.com/office/officeart/2005/8/quickstyle/simple1" qsCatId="simple" csTypeId="urn:microsoft.com/office/officeart/2005/8/colors/accent0_3" csCatId="mainScheme" phldr="1"/>
      <dgm:spPr/>
      <dgm:t>
        <a:bodyPr/>
        <a:lstStyle/>
        <a:p>
          <a:endParaRPr lang="en-US"/>
        </a:p>
      </dgm:t>
    </dgm:pt>
    <dgm:pt modelId="{CE898E54-219C-46C1-A580-6307DE5408BA}">
      <dgm:prSet phldrT="[Text]" custT="1"/>
      <dgm:spPr/>
      <dgm:t>
        <a:bodyPr/>
        <a:lstStyle/>
        <a:p>
          <a:pPr algn="ctr"/>
          <a:r>
            <a:rPr lang="en-US" sz="2400" dirty="0">
              <a:latin typeface="Optima"/>
            </a:rPr>
            <a:t>Compose</a:t>
          </a:r>
        </a:p>
      </dgm:t>
    </dgm:pt>
    <dgm:pt modelId="{3BED329C-47ED-4760-9D41-D36E389BE05A}" type="parTrans" cxnId="{950D9FCF-E929-498B-9EE1-5BD842D9A19E}">
      <dgm:prSet/>
      <dgm:spPr/>
      <dgm:t>
        <a:bodyPr/>
        <a:lstStyle/>
        <a:p>
          <a:endParaRPr lang="en-US"/>
        </a:p>
      </dgm:t>
    </dgm:pt>
    <dgm:pt modelId="{24EC14CC-03DC-446F-8035-1D80A465C1FE}" type="sibTrans" cxnId="{950D9FCF-E929-498B-9EE1-5BD842D9A19E}">
      <dgm:prSet/>
      <dgm:spPr>
        <a:solidFill>
          <a:schemeClr val="accent1"/>
        </a:solidFill>
      </dgm:spPr>
      <dgm:t>
        <a:bodyPr/>
        <a:lstStyle/>
        <a:p>
          <a:endParaRPr lang="en-US"/>
        </a:p>
      </dgm:t>
    </dgm:pt>
    <dgm:pt modelId="{26F07958-BE13-446E-8FC1-30E5EB8AA4A6}">
      <dgm:prSet phldrT="[Text]" custT="1"/>
      <dgm:spPr/>
      <dgm:t>
        <a:bodyPr/>
        <a:lstStyle/>
        <a:p>
          <a:pPr algn="ctr"/>
          <a:r>
            <a:rPr lang="en-US" sz="2400">
              <a:latin typeface="Optima"/>
            </a:rPr>
            <a:t>Revise</a:t>
          </a:r>
          <a:endParaRPr lang="en-US" sz="2400" dirty="0">
            <a:latin typeface="Optima"/>
          </a:endParaRPr>
        </a:p>
      </dgm:t>
    </dgm:pt>
    <dgm:pt modelId="{DF7C3FA1-55F2-4A4A-8A53-E6768DC4355F}" type="parTrans" cxnId="{50210623-AA90-4B6C-B458-78CFB7302EFF}">
      <dgm:prSet/>
      <dgm:spPr/>
      <dgm:t>
        <a:bodyPr/>
        <a:lstStyle/>
        <a:p>
          <a:endParaRPr lang="en-US"/>
        </a:p>
      </dgm:t>
    </dgm:pt>
    <dgm:pt modelId="{ED98F12F-1748-4ACA-BD72-FE8D61490B78}" type="sibTrans" cxnId="{50210623-AA90-4B6C-B458-78CFB7302EFF}">
      <dgm:prSet/>
      <dgm:spPr/>
      <dgm:t>
        <a:bodyPr/>
        <a:lstStyle/>
        <a:p>
          <a:endParaRPr lang="en-US"/>
        </a:p>
      </dgm:t>
    </dgm:pt>
    <dgm:pt modelId="{0095E473-DD0F-4496-8F18-3229D70DE1AA}">
      <dgm:prSet phldrT="[Text]" custT="1"/>
      <dgm:spPr/>
      <dgm:t>
        <a:bodyPr/>
        <a:lstStyle/>
        <a:p>
          <a:pPr algn="ctr"/>
          <a:r>
            <a:rPr lang="en-US" sz="2400" dirty="0">
              <a:latin typeface="Optima"/>
            </a:rPr>
            <a:t>Invent</a:t>
          </a:r>
        </a:p>
      </dgm:t>
    </dgm:pt>
    <dgm:pt modelId="{B6A65EC0-DD85-4A3E-A72E-43D1B88866FF}" type="sibTrans" cxnId="{F50B4BD3-2AA1-4F10-AD69-42F0AA97FFC6}">
      <dgm:prSet/>
      <dgm:spPr>
        <a:solidFill>
          <a:schemeClr val="accent1"/>
        </a:solidFill>
      </dgm:spPr>
      <dgm:t>
        <a:bodyPr/>
        <a:lstStyle/>
        <a:p>
          <a:endParaRPr lang="en-US"/>
        </a:p>
      </dgm:t>
    </dgm:pt>
    <dgm:pt modelId="{5F986DAB-BA76-46B7-B561-9DD0E9B54A52}" type="parTrans" cxnId="{F50B4BD3-2AA1-4F10-AD69-42F0AA97FFC6}">
      <dgm:prSet/>
      <dgm:spPr/>
      <dgm:t>
        <a:bodyPr/>
        <a:lstStyle/>
        <a:p>
          <a:endParaRPr lang="en-US"/>
        </a:p>
      </dgm:t>
    </dgm:pt>
    <dgm:pt modelId="{B06F70B2-B0EE-4869-8D9B-31816A7738A6}" type="pres">
      <dgm:prSet presAssocID="{D573C89C-399F-442E-B283-5BF01B1E7978}" presName="linearFlow" presStyleCnt="0">
        <dgm:presLayoutVars>
          <dgm:resizeHandles val="exact"/>
        </dgm:presLayoutVars>
      </dgm:prSet>
      <dgm:spPr/>
    </dgm:pt>
    <dgm:pt modelId="{703B3301-B254-4A34-8E6D-C4659236AD05}" type="pres">
      <dgm:prSet presAssocID="{0095E473-DD0F-4496-8F18-3229D70DE1AA}" presName="node" presStyleLbl="node1" presStyleIdx="0" presStyleCnt="3">
        <dgm:presLayoutVars>
          <dgm:bulletEnabled val="1"/>
        </dgm:presLayoutVars>
      </dgm:prSet>
      <dgm:spPr/>
    </dgm:pt>
    <dgm:pt modelId="{C4E37CF2-221D-4915-96C2-1C670A8CFD26}" type="pres">
      <dgm:prSet presAssocID="{B6A65EC0-DD85-4A3E-A72E-43D1B88866FF}" presName="sibTrans" presStyleLbl="sibTrans2D1" presStyleIdx="0" presStyleCnt="2"/>
      <dgm:spPr/>
    </dgm:pt>
    <dgm:pt modelId="{D53297D6-4890-4B07-989F-DE57437F63C8}" type="pres">
      <dgm:prSet presAssocID="{B6A65EC0-DD85-4A3E-A72E-43D1B88866FF}" presName="connectorText" presStyleLbl="sibTrans2D1" presStyleIdx="0" presStyleCnt="2"/>
      <dgm:spPr/>
    </dgm:pt>
    <dgm:pt modelId="{D42F7391-122B-48A3-A1A2-D958F9225DAB}" type="pres">
      <dgm:prSet presAssocID="{CE898E54-219C-46C1-A580-6307DE5408BA}" presName="node" presStyleLbl="node1" presStyleIdx="1" presStyleCnt="3">
        <dgm:presLayoutVars>
          <dgm:bulletEnabled val="1"/>
        </dgm:presLayoutVars>
      </dgm:prSet>
      <dgm:spPr/>
    </dgm:pt>
    <dgm:pt modelId="{94910DA8-99DD-4211-ABE3-90E6CB3A4C0D}" type="pres">
      <dgm:prSet presAssocID="{24EC14CC-03DC-446F-8035-1D80A465C1FE}" presName="sibTrans" presStyleLbl="sibTrans2D1" presStyleIdx="1" presStyleCnt="2"/>
      <dgm:spPr/>
    </dgm:pt>
    <dgm:pt modelId="{9F2E5781-CD0D-4D4A-9FAF-8686E9FF33F3}" type="pres">
      <dgm:prSet presAssocID="{24EC14CC-03DC-446F-8035-1D80A465C1FE}" presName="connectorText" presStyleLbl="sibTrans2D1" presStyleIdx="1" presStyleCnt="2"/>
      <dgm:spPr/>
    </dgm:pt>
    <dgm:pt modelId="{5A8ACA5F-3287-4F8C-AB5C-542EDE581B41}" type="pres">
      <dgm:prSet presAssocID="{26F07958-BE13-446E-8FC1-30E5EB8AA4A6}" presName="node" presStyleLbl="node1" presStyleIdx="2" presStyleCnt="3">
        <dgm:presLayoutVars>
          <dgm:bulletEnabled val="1"/>
        </dgm:presLayoutVars>
      </dgm:prSet>
      <dgm:spPr/>
    </dgm:pt>
  </dgm:ptLst>
  <dgm:cxnLst>
    <dgm:cxn modelId="{86053620-C529-441D-B0AD-DD79993DFEC2}" type="presOf" srcId="{24EC14CC-03DC-446F-8035-1D80A465C1FE}" destId="{9F2E5781-CD0D-4D4A-9FAF-8686E9FF33F3}" srcOrd="1" destOrd="0" presId="urn:microsoft.com/office/officeart/2005/8/layout/process2"/>
    <dgm:cxn modelId="{50210623-AA90-4B6C-B458-78CFB7302EFF}" srcId="{D573C89C-399F-442E-B283-5BF01B1E7978}" destId="{26F07958-BE13-446E-8FC1-30E5EB8AA4A6}" srcOrd="2" destOrd="0" parTransId="{DF7C3FA1-55F2-4A4A-8A53-E6768DC4355F}" sibTransId="{ED98F12F-1748-4ACA-BD72-FE8D61490B78}"/>
    <dgm:cxn modelId="{AB68303C-8F6F-4E15-BFCA-878CA4375BAA}" type="presOf" srcId="{26F07958-BE13-446E-8FC1-30E5EB8AA4A6}" destId="{5A8ACA5F-3287-4F8C-AB5C-542EDE581B41}" srcOrd="0" destOrd="0" presId="urn:microsoft.com/office/officeart/2005/8/layout/process2"/>
    <dgm:cxn modelId="{03DB2A67-921A-4010-97DF-520E18B6D5C7}" type="presOf" srcId="{B6A65EC0-DD85-4A3E-A72E-43D1B88866FF}" destId="{D53297D6-4890-4B07-989F-DE57437F63C8}" srcOrd="1" destOrd="0" presId="urn:microsoft.com/office/officeart/2005/8/layout/process2"/>
    <dgm:cxn modelId="{A6A4DB9F-ABEF-44DE-9A31-F89EFAF7E9EC}" type="presOf" srcId="{CE898E54-219C-46C1-A580-6307DE5408BA}" destId="{D42F7391-122B-48A3-A1A2-D958F9225DAB}" srcOrd="0" destOrd="0" presId="urn:microsoft.com/office/officeart/2005/8/layout/process2"/>
    <dgm:cxn modelId="{C0D164A4-D7A7-4739-B924-061E03C2DC1F}" type="presOf" srcId="{24EC14CC-03DC-446F-8035-1D80A465C1FE}" destId="{94910DA8-99DD-4211-ABE3-90E6CB3A4C0D}" srcOrd="0" destOrd="0" presId="urn:microsoft.com/office/officeart/2005/8/layout/process2"/>
    <dgm:cxn modelId="{950D9FCF-E929-498B-9EE1-5BD842D9A19E}" srcId="{D573C89C-399F-442E-B283-5BF01B1E7978}" destId="{CE898E54-219C-46C1-A580-6307DE5408BA}" srcOrd="1" destOrd="0" parTransId="{3BED329C-47ED-4760-9D41-D36E389BE05A}" sibTransId="{24EC14CC-03DC-446F-8035-1D80A465C1FE}"/>
    <dgm:cxn modelId="{FC6AD7D0-6B0B-4275-BAFF-1EA8E953A639}" type="presOf" srcId="{B6A65EC0-DD85-4A3E-A72E-43D1B88866FF}" destId="{C4E37CF2-221D-4915-96C2-1C670A8CFD26}" srcOrd="0" destOrd="0" presId="urn:microsoft.com/office/officeart/2005/8/layout/process2"/>
    <dgm:cxn modelId="{5208B3D2-EBD6-4E7C-B088-C8E974014C21}" type="presOf" srcId="{0095E473-DD0F-4496-8F18-3229D70DE1AA}" destId="{703B3301-B254-4A34-8E6D-C4659236AD05}" srcOrd="0" destOrd="0" presId="urn:microsoft.com/office/officeart/2005/8/layout/process2"/>
    <dgm:cxn modelId="{F50B4BD3-2AA1-4F10-AD69-42F0AA97FFC6}" srcId="{D573C89C-399F-442E-B283-5BF01B1E7978}" destId="{0095E473-DD0F-4496-8F18-3229D70DE1AA}" srcOrd="0" destOrd="0" parTransId="{5F986DAB-BA76-46B7-B561-9DD0E9B54A52}" sibTransId="{B6A65EC0-DD85-4A3E-A72E-43D1B88866FF}"/>
    <dgm:cxn modelId="{B94A1BFB-D1B6-4723-9F72-0C6B442F7A73}" type="presOf" srcId="{D573C89C-399F-442E-B283-5BF01B1E7978}" destId="{B06F70B2-B0EE-4869-8D9B-31816A7738A6}" srcOrd="0" destOrd="0" presId="urn:microsoft.com/office/officeart/2005/8/layout/process2"/>
    <dgm:cxn modelId="{57251F77-D526-4266-A454-E2ACC636BA69}" type="presParOf" srcId="{B06F70B2-B0EE-4869-8D9B-31816A7738A6}" destId="{703B3301-B254-4A34-8E6D-C4659236AD05}" srcOrd="0" destOrd="0" presId="urn:microsoft.com/office/officeart/2005/8/layout/process2"/>
    <dgm:cxn modelId="{580D9ED9-CC1B-4D69-9A8E-526EE69ADE87}" type="presParOf" srcId="{B06F70B2-B0EE-4869-8D9B-31816A7738A6}" destId="{C4E37CF2-221D-4915-96C2-1C670A8CFD26}" srcOrd="1" destOrd="0" presId="urn:microsoft.com/office/officeart/2005/8/layout/process2"/>
    <dgm:cxn modelId="{1A5CBF2E-8D25-43B4-9BE2-0C6B17DC8234}" type="presParOf" srcId="{C4E37CF2-221D-4915-96C2-1C670A8CFD26}" destId="{D53297D6-4890-4B07-989F-DE57437F63C8}" srcOrd="0" destOrd="0" presId="urn:microsoft.com/office/officeart/2005/8/layout/process2"/>
    <dgm:cxn modelId="{07630012-B587-4884-BD41-AB48273B8395}" type="presParOf" srcId="{B06F70B2-B0EE-4869-8D9B-31816A7738A6}" destId="{D42F7391-122B-48A3-A1A2-D958F9225DAB}" srcOrd="2" destOrd="0" presId="urn:microsoft.com/office/officeart/2005/8/layout/process2"/>
    <dgm:cxn modelId="{95E406DA-7C76-407B-91CF-B46811806DD7}" type="presParOf" srcId="{B06F70B2-B0EE-4869-8D9B-31816A7738A6}" destId="{94910DA8-99DD-4211-ABE3-90E6CB3A4C0D}" srcOrd="3" destOrd="0" presId="urn:microsoft.com/office/officeart/2005/8/layout/process2"/>
    <dgm:cxn modelId="{AC28F705-EC85-41DA-B81E-23012D9AF711}" type="presParOf" srcId="{94910DA8-99DD-4211-ABE3-90E6CB3A4C0D}" destId="{9F2E5781-CD0D-4D4A-9FAF-8686E9FF33F3}" srcOrd="0" destOrd="0" presId="urn:microsoft.com/office/officeart/2005/8/layout/process2"/>
    <dgm:cxn modelId="{34027630-7F3F-44DC-8516-4DA6D2667322}" type="presParOf" srcId="{B06F70B2-B0EE-4869-8D9B-31816A7738A6}" destId="{5A8ACA5F-3287-4F8C-AB5C-542EDE581B41}"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B3301-B254-4A34-8E6D-C4659236AD05}">
      <dsp:nvSpPr>
        <dsp:cNvPr id="0" name=""/>
        <dsp:cNvSpPr/>
      </dsp:nvSpPr>
      <dsp:spPr>
        <a:xfrm>
          <a:off x="2591409" y="0"/>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Optima"/>
            </a:rPr>
            <a:t>Invent</a:t>
          </a:r>
        </a:p>
      </dsp:txBody>
      <dsp:txXfrm>
        <a:off x="2624328" y="32919"/>
        <a:ext cx="1957225" cy="1058085"/>
      </dsp:txXfrm>
    </dsp:sp>
    <dsp:sp modelId="{C4E37CF2-221D-4915-96C2-1C670A8CFD26}">
      <dsp:nvSpPr>
        <dsp:cNvPr id="0" name=""/>
        <dsp:cNvSpPr/>
      </dsp:nvSpPr>
      <dsp:spPr>
        <a:xfrm rot="5400000">
          <a:off x="3392205" y="1152022"/>
          <a:ext cx="421471" cy="505765"/>
        </a:xfrm>
        <a:prstGeom prs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5400000">
        <a:off x="3451212" y="1194169"/>
        <a:ext cx="303459" cy="295030"/>
      </dsp:txXfrm>
    </dsp:sp>
    <dsp:sp modelId="{D42F7391-122B-48A3-A1A2-D958F9225DAB}">
      <dsp:nvSpPr>
        <dsp:cNvPr id="0" name=""/>
        <dsp:cNvSpPr/>
      </dsp:nvSpPr>
      <dsp:spPr>
        <a:xfrm>
          <a:off x="2591409" y="1685886"/>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Optima"/>
            </a:rPr>
            <a:t>Compose</a:t>
          </a:r>
        </a:p>
      </dsp:txBody>
      <dsp:txXfrm>
        <a:off x="2624328" y="1718805"/>
        <a:ext cx="1957225" cy="1058085"/>
      </dsp:txXfrm>
    </dsp:sp>
    <dsp:sp modelId="{94910DA8-99DD-4211-ABE3-90E6CB3A4C0D}">
      <dsp:nvSpPr>
        <dsp:cNvPr id="0" name=""/>
        <dsp:cNvSpPr/>
      </dsp:nvSpPr>
      <dsp:spPr>
        <a:xfrm rot="5400000">
          <a:off x="3392205" y="2837908"/>
          <a:ext cx="421471" cy="505765"/>
        </a:xfrm>
        <a:prstGeom prs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5400000">
        <a:off x="3451212" y="2880055"/>
        <a:ext cx="303459" cy="295030"/>
      </dsp:txXfrm>
    </dsp:sp>
    <dsp:sp modelId="{5A8ACA5F-3287-4F8C-AB5C-542EDE581B41}">
      <dsp:nvSpPr>
        <dsp:cNvPr id="0" name=""/>
        <dsp:cNvSpPr/>
      </dsp:nvSpPr>
      <dsp:spPr>
        <a:xfrm>
          <a:off x="2591409" y="3371772"/>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Optima"/>
            </a:rPr>
            <a:t>Revise</a:t>
          </a:r>
          <a:endParaRPr lang="en-US" sz="2400" kern="1200" dirty="0">
            <a:latin typeface="Optima"/>
          </a:endParaRPr>
        </a:p>
      </dsp:txBody>
      <dsp:txXfrm>
        <a:off x="2624328" y="3404691"/>
        <a:ext cx="1957225" cy="10580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B3301-B254-4A34-8E6D-C4659236AD05}">
      <dsp:nvSpPr>
        <dsp:cNvPr id="0" name=""/>
        <dsp:cNvSpPr/>
      </dsp:nvSpPr>
      <dsp:spPr>
        <a:xfrm>
          <a:off x="0" y="0"/>
          <a:ext cx="2963116" cy="1646176"/>
        </a:xfrm>
        <a:prstGeom prst="roundRect">
          <a:avLst>
            <a:gd name="adj" fmla="val 10000"/>
          </a:avLst>
        </a:prstGeom>
        <a:solidFill>
          <a:schemeClr val="tx1"/>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latin typeface="+mn-lt"/>
            </a:rPr>
            <a:t>Invent</a:t>
          </a:r>
        </a:p>
      </dsp:txBody>
      <dsp:txXfrm>
        <a:off x="48215" y="48215"/>
        <a:ext cx="2866686" cy="15497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D83C3-F1F1-4194-A7E7-99BCFF31447D}">
      <dsp:nvSpPr>
        <dsp:cNvPr id="0" name=""/>
        <dsp:cNvSpPr/>
      </dsp:nvSpPr>
      <dsp:spPr>
        <a:xfrm>
          <a:off x="2569" y="1533266"/>
          <a:ext cx="2578331" cy="1031332"/>
        </a:xfrm>
        <a:prstGeom prst="homePlate">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64008" rIns="32004" bIns="6400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latin typeface="+mn-lt"/>
            </a:rPr>
            <a:t>Refocus</a:t>
          </a:r>
        </a:p>
      </dsp:txBody>
      <dsp:txXfrm>
        <a:off x="2569" y="1533266"/>
        <a:ext cx="2320498" cy="1031332"/>
      </dsp:txXfrm>
    </dsp:sp>
    <dsp:sp modelId="{D5FA48EB-7E1D-4FB1-BB1B-C0406F7E5F70}">
      <dsp:nvSpPr>
        <dsp:cNvPr id="0" name=""/>
        <dsp:cNvSpPr/>
      </dsp:nvSpPr>
      <dsp:spPr>
        <a:xfrm>
          <a:off x="2065235" y="1533266"/>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latin typeface="+mn-lt"/>
            </a:rPr>
            <a:t>Reorder</a:t>
          </a:r>
        </a:p>
      </dsp:txBody>
      <dsp:txXfrm>
        <a:off x="2580901" y="1533266"/>
        <a:ext cx="1546999" cy="1031332"/>
      </dsp:txXfrm>
    </dsp:sp>
    <dsp:sp modelId="{0343B629-BBC0-41D3-8A9D-D1A49BCDD1E2}">
      <dsp:nvSpPr>
        <dsp:cNvPr id="0" name=""/>
        <dsp:cNvSpPr/>
      </dsp:nvSpPr>
      <dsp:spPr>
        <a:xfrm>
          <a:off x="4127900" y="1533266"/>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latin typeface="+mn-lt"/>
            </a:rPr>
            <a:t>Add</a:t>
          </a:r>
        </a:p>
      </dsp:txBody>
      <dsp:txXfrm>
        <a:off x="4643566" y="1533266"/>
        <a:ext cx="1546999" cy="1031332"/>
      </dsp:txXfrm>
    </dsp:sp>
    <dsp:sp modelId="{9CCC3BDB-39CA-4083-AD88-0948EE27AE5B}">
      <dsp:nvSpPr>
        <dsp:cNvPr id="0" name=""/>
        <dsp:cNvSpPr/>
      </dsp:nvSpPr>
      <dsp:spPr>
        <a:xfrm>
          <a:off x="6190566" y="1533266"/>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latin typeface="+mn-lt"/>
            </a:rPr>
            <a:t>Delete</a:t>
          </a:r>
        </a:p>
      </dsp:txBody>
      <dsp:txXfrm>
        <a:off x="6706232" y="1533266"/>
        <a:ext cx="1546999" cy="10313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D83C3-F1F1-4194-A7E7-99BCFF31447D}">
      <dsp:nvSpPr>
        <dsp:cNvPr id="0" name=""/>
        <dsp:cNvSpPr/>
      </dsp:nvSpPr>
      <dsp:spPr>
        <a:xfrm>
          <a:off x="2569" y="1287774"/>
          <a:ext cx="2578331" cy="1031332"/>
        </a:xfrm>
        <a:prstGeom prst="homePlate">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4"/>
              </a:solidFill>
              <a:latin typeface="+mn-lt"/>
            </a:rPr>
            <a:t>Spellcheck / Grammar check</a:t>
          </a:r>
        </a:p>
      </dsp:txBody>
      <dsp:txXfrm>
        <a:off x="2569" y="1287774"/>
        <a:ext cx="2320498" cy="1031332"/>
      </dsp:txXfrm>
    </dsp:sp>
    <dsp:sp modelId="{D5FA48EB-7E1D-4FB1-BB1B-C0406F7E5F70}">
      <dsp:nvSpPr>
        <dsp:cNvPr id="0" name=""/>
        <dsp:cNvSpPr/>
      </dsp:nvSpPr>
      <dsp:spPr>
        <a:xfrm>
          <a:off x="2065235" y="1287774"/>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4"/>
              </a:solidFill>
              <a:latin typeface="+mn-lt"/>
            </a:rPr>
            <a:t>Read your paper aloud</a:t>
          </a:r>
        </a:p>
      </dsp:txBody>
      <dsp:txXfrm>
        <a:off x="2580901" y="1287774"/>
        <a:ext cx="1546999" cy="1031332"/>
      </dsp:txXfrm>
    </dsp:sp>
    <dsp:sp modelId="{0343B629-BBC0-41D3-8A9D-D1A49BCDD1E2}">
      <dsp:nvSpPr>
        <dsp:cNvPr id="0" name=""/>
        <dsp:cNvSpPr/>
      </dsp:nvSpPr>
      <dsp:spPr>
        <a:xfrm>
          <a:off x="4127900" y="1287774"/>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4"/>
              </a:solidFill>
              <a:latin typeface="+mn-lt"/>
            </a:rPr>
            <a:t>Talk to your instructor</a:t>
          </a:r>
        </a:p>
      </dsp:txBody>
      <dsp:txXfrm>
        <a:off x="4643566" y="1287774"/>
        <a:ext cx="1546999" cy="1031332"/>
      </dsp:txXfrm>
    </dsp:sp>
    <dsp:sp modelId="{9CCC3BDB-39CA-4083-AD88-0948EE27AE5B}">
      <dsp:nvSpPr>
        <dsp:cNvPr id="0" name=""/>
        <dsp:cNvSpPr/>
      </dsp:nvSpPr>
      <dsp:spPr>
        <a:xfrm>
          <a:off x="6190566" y="1287774"/>
          <a:ext cx="2578331" cy="1031332"/>
        </a:xfrm>
        <a:prstGeom prst="chevron">
          <a:avLst/>
        </a:prstGeom>
        <a:solidFill>
          <a:schemeClr val="tx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accent4"/>
              </a:solidFill>
              <a:latin typeface="+mn-lt"/>
            </a:rPr>
            <a:t>Go to the writing lab</a:t>
          </a:r>
        </a:p>
      </dsp:txBody>
      <dsp:txXfrm>
        <a:off x="6706232" y="1287774"/>
        <a:ext cx="1546999" cy="10313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B3301-B254-4A34-8E6D-C4659236AD05}">
      <dsp:nvSpPr>
        <dsp:cNvPr id="0" name=""/>
        <dsp:cNvSpPr/>
      </dsp:nvSpPr>
      <dsp:spPr>
        <a:xfrm>
          <a:off x="2591409" y="0"/>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Optima"/>
            </a:rPr>
            <a:t>Invent</a:t>
          </a:r>
        </a:p>
      </dsp:txBody>
      <dsp:txXfrm>
        <a:off x="2624328" y="32919"/>
        <a:ext cx="1957225" cy="1058085"/>
      </dsp:txXfrm>
    </dsp:sp>
    <dsp:sp modelId="{C4E37CF2-221D-4915-96C2-1C670A8CFD26}">
      <dsp:nvSpPr>
        <dsp:cNvPr id="0" name=""/>
        <dsp:cNvSpPr/>
      </dsp:nvSpPr>
      <dsp:spPr>
        <a:xfrm rot="5400000">
          <a:off x="3392205" y="1152022"/>
          <a:ext cx="421471" cy="505765"/>
        </a:xfrm>
        <a:prstGeom prs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5400000">
        <a:off x="3451212" y="1194169"/>
        <a:ext cx="303459" cy="295030"/>
      </dsp:txXfrm>
    </dsp:sp>
    <dsp:sp modelId="{D42F7391-122B-48A3-A1A2-D958F9225DAB}">
      <dsp:nvSpPr>
        <dsp:cNvPr id="0" name=""/>
        <dsp:cNvSpPr/>
      </dsp:nvSpPr>
      <dsp:spPr>
        <a:xfrm>
          <a:off x="2591409" y="1685886"/>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Optima"/>
            </a:rPr>
            <a:t>Compose</a:t>
          </a:r>
        </a:p>
      </dsp:txBody>
      <dsp:txXfrm>
        <a:off x="2624328" y="1718805"/>
        <a:ext cx="1957225" cy="1058085"/>
      </dsp:txXfrm>
    </dsp:sp>
    <dsp:sp modelId="{94910DA8-99DD-4211-ABE3-90E6CB3A4C0D}">
      <dsp:nvSpPr>
        <dsp:cNvPr id="0" name=""/>
        <dsp:cNvSpPr/>
      </dsp:nvSpPr>
      <dsp:spPr>
        <a:xfrm rot="5400000">
          <a:off x="3392205" y="2837908"/>
          <a:ext cx="421471" cy="505765"/>
        </a:xfrm>
        <a:prstGeom prs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5400000">
        <a:off x="3451212" y="2880055"/>
        <a:ext cx="303459" cy="295030"/>
      </dsp:txXfrm>
    </dsp:sp>
    <dsp:sp modelId="{5A8ACA5F-3287-4F8C-AB5C-542EDE581B41}">
      <dsp:nvSpPr>
        <dsp:cNvPr id="0" name=""/>
        <dsp:cNvSpPr/>
      </dsp:nvSpPr>
      <dsp:spPr>
        <a:xfrm>
          <a:off x="2591409" y="3371772"/>
          <a:ext cx="2023063" cy="1123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latin typeface="Optima"/>
            </a:rPr>
            <a:t>Revise</a:t>
          </a:r>
          <a:endParaRPr lang="en-US" sz="2400" kern="1200" dirty="0">
            <a:latin typeface="Optima"/>
          </a:endParaRPr>
        </a:p>
      </dsp:txBody>
      <dsp:txXfrm>
        <a:off x="2624328" y="3404691"/>
        <a:ext cx="1957225" cy="105808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6CF7-48D8-2F46-AFC8-8A5D2298DFDD}" type="datetimeFigureOut">
              <a:rPr lang="en-US" smtClean="0"/>
              <a:t>7/24/25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7BF745-0557-B241-863F-056113C7032A}" type="slidenum">
              <a:rPr lang="en-US" smtClean="0"/>
              <a:t>‹#›</a:t>
            </a:fld>
            <a:endParaRPr lang="en-US"/>
          </a:p>
        </p:txBody>
      </p:sp>
    </p:spTree>
    <p:extLst>
      <p:ext uri="{BB962C8B-B14F-4D97-AF65-F5344CB8AC3E}">
        <p14:creationId xmlns:p14="http://schemas.microsoft.com/office/powerpoint/2010/main" val="316567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eaLnBrk="1" hangingPunct="1"/>
            <a:r>
              <a:rPr lang="en-US" altLang="en-US" dirty="0"/>
              <a:t>Welcome to “The Writing Process.”  This presentation is designed to introduce your students to three major elements that constitute the writing process (invention, composition, revision) and the strategies for inventing, composing, reviewing, and proofreading.  The slides presented here are designed to aid the facilitator in an interactive presentation of the nuts and bolts of the writing process.  This presentation is useful for the beginning of a composition course and/or for the beginning of a writing project. This presentation may be supplemented by OWL handouts, links to which are mentioned on the specific slides. </a:t>
            </a:r>
          </a:p>
          <a:p>
            <a:pPr eaLnBrk="1" hangingPunct="1"/>
            <a:endParaRPr lang="en-US" altLang="en-US" b="1" dirty="0"/>
          </a:p>
          <a:p>
            <a:pPr eaLnBrk="1" hangingPunct="1"/>
            <a:r>
              <a:rPr lang="en-US" altLang="en-US" b="1" dirty="0"/>
              <a:t>Directions:</a:t>
            </a:r>
            <a:r>
              <a:rPr lang="en-US" altLang="en-US" dirty="0"/>
              <a:t> </a:t>
            </a:r>
            <a:r>
              <a:rPr lang="en-US" altLang="en-US" b="1" dirty="0"/>
              <a:t>Each slide is activated by a single mouse click. </a:t>
            </a:r>
          </a:p>
          <a:p>
            <a:pPr eaLnBrk="1" hangingPunct="1"/>
            <a:endParaRPr lang="en-US" altLang="en-US" b="1" dirty="0"/>
          </a:p>
          <a:p>
            <a:pPr eaLnBrk="1" hangingPunct="1"/>
            <a:r>
              <a:rPr lang="en-US" altLang="en-US" b="1" dirty="0"/>
              <a:t>Notes:</a:t>
            </a:r>
            <a:endParaRPr lang="en-US" altLang="en-US" dirty="0"/>
          </a:p>
          <a:p>
            <a:pPr eaLnBrk="1" hangingPunct="1"/>
            <a:r>
              <a:rPr lang="en-US" altLang="en-US" dirty="0"/>
              <a:t>How often do you read manuals? Only, when you buy something with “some assembling required” label? Would you be able to assemble your purchase without the manual? Most likely, you would. It might take a few hours of trial and errors, a few unnecessary parts left, and, probably, some disappointment in the purchase, but eventually you’ll get it assembled. If you follow the steps suggested in the manual, however, you will save your time and avoid the mistakes that can ruin your purchase. Manuals are helpful even if we do not like that they are too prescriptive. </a:t>
            </a:r>
          </a:p>
          <a:p>
            <a:pPr eaLnBrk="1" hangingPunct="1"/>
            <a:endParaRPr lang="en-US" altLang="en-US" dirty="0"/>
          </a:p>
          <a:p>
            <a:pPr eaLnBrk="1" hangingPunct="1"/>
            <a:r>
              <a:rPr lang="en-US" altLang="en-US" dirty="0"/>
              <a:t>Let’s consider this presentation the Manual to the Writing Process. You might choose not to follow every step in the manual, but knowing the stages, strategies, and techniques of the writing process will help save your time, so valuable in college;  prevent frustration you might feel reading your teacher’s feedback, and, eventually, will help you get a good grade in a composition class. Manuals are a boring reading, but, after all,  they are designed to walk you through the process rather than to entertain you. </a:t>
            </a:r>
          </a:p>
          <a:p>
            <a:pPr eaLnBrk="1" hangingPunct="1"/>
            <a:r>
              <a:rPr lang="en-US" altLang="en-US" dirty="0"/>
              <a:t> </a:t>
            </a:r>
          </a:p>
          <a:p>
            <a:pPr eaLnBrk="1" hangingPunct="1"/>
            <a:r>
              <a:rPr lang="en-US" altLang="en-US" b="1" dirty="0"/>
              <a:t>Suggested warm-up activity</a:t>
            </a:r>
            <a:r>
              <a:rPr lang="en-US" altLang="en-US" dirty="0"/>
              <a:t>: Prior to the presentation, the facilitator might conduct a brief discussion of what the writing process is and ask the students what steps they usually make when they write. (Optional: the facilitator puts on the board some popular elements of the writing process: writing an essay, generating ideas, creating the thesis, proofreading for spelling and punctuation errors, organizing support to the thesis in a certain manner. S/he then asks the students to arrange these actions into the order they follow when they write). The facilitator might also find useful to compare the writing process to the process we follow when cooking something. It is important to know the right sequence of actions when your cook. When cooking spaghetti, we don’t drain water before it boils for at least 7 minutes! Otherwise, we can end up hungry. However, unlike the linear cooking process, writing is recursive. Writers do not go straight from generating and organizing ideas to composing, they re-think ideas and re-organize the paper when they revise it. </a:t>
            </a:r>
          </a:p>
          <a:p>
            <a:pPr eaLnBrk="1" hangingPunct="1"/>
            <a:endParaRPr lang="en-US" altLang="en-US" dirty="0"/>
          </a:p>
          <a:p>
            <a:pPr eaLnBrk="1" hangingPunct="1"/>
            <a:r>
              <a:rPr lang="en-US" altLang="en-US" dirty="0"/>
              <a:t>Writer and Designer: Jennifer Liethen Kunka</a:t>
            </a:r>
          </a:p>
          <a:p>
            <a:pPr eaLnBrk="1" hangingPunct="1"/>
            <a:r>
              <a:rPr lang="en-US" altLang="en-US" dirty="0"/>
              <a:t>Contributors:  Muriel Harris, Karen Bishop, Bryan Kopp, Matthew Mooney, David Neyhart, and Andrew Kunka</a:t>
            </a:r>
          </a:p>
          <a:p>
            <a:pPr eaLnBrk="1" hangingPunct="1"/>
            <a:r>
              <a:rPr lang="en-US" altLang="en-US" dirty="0"/>
              <a:t>Revising Authors: Elena </a:t>
            </a:r>
            <a:r>
              <a:rPr lang="en-US" altLang="en-US" dirty="0" err="1"/>
              <a:t>Lawrick</a:t>
            </a:r>
            <a:r>
              <a:rPr lang="en-US" altLang="en-US" dirty="0"/>
              <a:t> and Allen Brizee, 2007; Garrett Iván Colón, 2023; Abby Thatcher, 2025</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t>Design Contributor and Revising Author:</a:t>
            </a:r>
            <a:r>
              <a:rPr lang="en-US" altLang="en-US" baseline="0" dirty="0"/>
              <a:t> </a:t>
            </a:r>
            <a:r>
              <a:rPr lang="en-US" altLang="en-US" dirty="0"/>
              <a:t>Veronika </a:t>
            </a:r>
            <a:r>
              <a:rPr lang="en-US" altLang="en-US" dirty="0" err="1"/>
              <a:t>Maliborska</a:t>
            </a:r>
            <a:r>
              <a:rPr lang="en-US" altLang="en-US" dirty="0"/>
              <a:t>,</a:t>
            </a:r>
            <a:r>
              <a:rPr lang="en-US" altLang="en-US" baseline="0" dirty="0"/>
              <a:t> 2014</a:t>
            </a:r>
            <a:endParaRPr lang="en-US" altLang="en-US" dirty="0"/>
          </a:p>
          <a:p>
            <a:pPr eaLnBrk="1" hangingPunct="1"/>
            <a:endParaRPr lang="en-US" altLang="en-US" dirty="0"/>
          </a:p>
          <a:p>
            <a:pPr eaLnBrk="1" hangingPunct="1"/>
            <a:r>
              <a:rPr lang="en-US" altLang="en-US" dirty="0"/>
              <a:t>Developed with resources courtesy of the Purdue University Writing Lab</a:t>
            </a:r>
          </a:p>
          <a:p>
            <a:pPr eaLnBrk="1" hangingPunct="1"/>
            <a:r>
              <a:rPr lang="en-US" altLang="en-US" dirty="0"/>
              <a:t>Grant funding courtesy of the Multimedia Instructional Development Center at Purdue University</a:t>
            </a:r>
          </a:p>
          <a:p>
            <a:pPr eaLnBrk="1" hangingPunct="1"/>
            <a:r>
              <a:rPr lang="en-US" altLang="en-US" dirty="0">
                <a:cs typeface="Arial" charset="0"/>
              </a:rPr>
              <a:t>© Copyright Purdue University, 2000, 2006, 2007</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a:t>
            </a:fld>
            <a:endParaRPr lang="en-US"/>
          </a:p>
        </p:txBody>
      </p:sp>
    </p:spTree>
    <p:extLst>
      <p:ext uri="{BB962C8B-B14F-4D97-AF65-F5344CB8AC3E}">
        <p14:creationId xmlns:p14="http://schemas.microsoft.com/office/powerpoint/2010/main" val="3532331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Notes:</a:t>
            </a:r>
          </a:p>
          <a:p>
            <a:pPr eaLnBrk="1" hangingPunct="1"/>
            <a:r>
              <a:rPr lang="en-US" altLang="en-US" dirty="0"/>
              <a:t>Every writer at least once felt overwhelmed while revising the paper. Revision is messy: you start with checking how clearly your ideas are communicated, stumble at a comma in the wrong place, and slide into correcting grammar, spelling, and punctuation. It helps if the writer does revision into two steps: first, review the organization, coherence, and clear communication of ideas, and then, proofread the for grammar, punctuation, and spelling. Hence, revisions is not messy anymore, and you focus on one thing at a time. It’s a bad, though tempting idea, to proofread before review since it’s easier to do. Reviewing might require major changes in your paper and adding new paragraphs, so you will inevitably have to proofread again. </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10</a:t>
            </a:fld>
            <a:endParaRPr lang="en-US"/>
          </a:p>
        </p:txBody>
      </p:sp>
    </p:spTree>
    <p:extLst>
      <p:ext uri="{BB962C8B-B14F-4D97-AF65-F5344CB8AC3E}">
        <p14:creationId xmlns:p14="http://schemas.microsoft.com/office/powerpoint/2010/main" val="3212647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961F5-3C81-6DAA-3AB8-CB4E5FDCB4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35939-A1E1-B313-ACB9-9A11D50150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CACF3-F7C9-047C-15D8-E60D96C390AB}"/>
              </a:ext>
            </a:extLst>
          </p:cNvPr>
          <p:cNvSpPr>
            <a:spLocks noGrp="1"/>
          </p:cNvSpPr>
          <p:nvPr>
            <p:ph type="body" idx="1"/>
          </p:nvPr>
        </p:nvSpPr>
        <p:spPr/>
        <p:txBody>
          <a:bodyPr/>
          <a:lstStyle/>
          <a:p>
            <a:pPr eaLnBrk="1" hangingPunct="1"/>
            <a:r>
              <a:rPr lang="en-US" altLang="en-US" dirty="0"/>
              <a:t>In the process of re-thinking the argument, writers exploit the following strategies: refocusing, reordering, adding, and cutting ideas, sentences, and, sometimes, paragraphs. The strategies are self-explanatory; however, the facilitator might use the example of a sample outline to show how the clarification of the thesis can lead to changing of the arrangement of the support. </a:t>
            </a:r>
            <a:endParaRPr lang="en-US" altLang="en-US" b="1" dirty="0"/>
          </a:p>
          <a:p>
            <a:pPr eaLnBrk="1" hangingPunct="1"/>
            <a:endParaRPr lang="en-US" altLang="en-US" dirty="0"/>
          </a:p>
          <a:p>
            <a:pPr eaLnBrk="1" hangingPunct="1"/>
            <a:r>
              <a:rPr lang="en-US" altLang="en-US" b="1" dirty="0"/>
              <a:t>Notes:</a:t>
            </a:r>
          </a:p>
          <a:p>
            <a:pPr eaLnBrk="1" hangingPunct="1"/>
            <a:r>
              <a:rPr lang="en-US" altLang="en-US" dirty="0"/>
              <a:t>There are several strategies to re-think the argument in the writer’s arsenal: The writer might refocus the argument, reorder supporting ideas, add new details or cut the ones that irrelevant or redundant. For example, after reading the first draft you feel that the topic is still too broad to cover it in one paper, and one aspect of it obviously dominates: it’s interesting to the reader and you have sufficient research to illustrate it. Concentrate on this aspect then and re-arrange the supporting ideas to show every facet of it. If the thesis is strong, but the ideas in paragraphs drift away from the main claim, the paper needs reordering the supporting claims. Or, if you discovered a black hole in your argument, brainstorm for new ideas, conduct necessary research, and add. From time to time the writer has to cut some sentences or even paragraphs. It’s a painful, but necessary activity. Remember, your main concern in review is the argument you are developing in the paper. Check for clear communication, coherence, and relevance. </a:t>
            </a:r>
          </a:p>
          <a:p>
            <a:endParaRPr lang="en-US" dirty="0"/>
          </a:p>
        </p:txBody>
      </p:sp>
      <p:sp>
        <p:nvSpPr>
          <p:cNvPr id="4" name="Slide Number Placeholder 3">
            <a:extLst>
              <a:ext uri="{FF2B5EF4-FFF2-40B4-BE49-F238E27FC236}">
                <a16:creationId xmlns:a16="http://schemas.microsoft.com/office/drawing/2014/main" id="{E6E2298F-4319-B745-F3AF-EFB144B1C221}"/>
              </a:ext>
            </a:extLst>
          </p:cNvPr>
          <p:cNvSpPr>
            <a:spLocks noGrp="1"/>
          </p:cNvSpPr>
          <p:nvPr>
            <p:ph type="sldNum" sz="quarter" idx="5"/>
          </p:nvPr>
        </p:nvSpPr>
        <p:spPr/>
        <p:txBody>
          <a:bodyPr/>
          <a:lstStyle/>
          <a:p>
            <a:fld id="{237BF745-0557-B241-863F-056113C7032A}" type="slidenum">
              <a:rPr lang="en-US" smtClean="0"/>
              <a:t>11</a:t>
            </a:fld>
            <a:endParaRPr lang="en-US"/>
          </a:p>
        </p:txBody>
      </p:sp>
    </p:spTree>
    <p:extLst>
      <p:ext uri="{BB962C8B-B14F-4D97-AF65-F5344CB8AC3E}">
        <p14:creationId xmlns:p14="http://schemas.microsoft.com/office/powerpoint/2010/main" val="33671392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After working on the quality of the content and organization at the reviewing stage, writers then need to take care of mechanics, including corrections of spelling, punctuation, sentence structure, and documentation style.</a:t>
            </a:r>
            <a:endParaRPr lang="en-US" altLang="en-US" b="1" dirty="0"/>
          </a:p>
          <a:p>
            <a:pPr eaLnBrk="1" hangingPunct="1"/>
            <a:endParaRPr lang="en-US" altLang="en-US" b="1" dirty="0"/>
          </a:p>
          <a:p>
            <a:r>
              <a:rPr lang="en-US" altLang="en-US" b="1" dirty="0"/>
              <a:t>Notes:</a:t>
            </a:r>
            <a:endParaRPr lang="en-US" altLang="en-US" dirty="0"/>
          </a:p>
          <a:p>
            <a:r>
              <a:rPr lang="en-US" altLang="en-US" dirty="0"/>
              <a:t>Now, when global issues of the paper are taken care of, it is time to proofread for spelling, punctuation, grammar, and documentation style. These issues might seem not important, but they might impede the communication. After all, who likes to struggle through grammar and spelling errors while reading? </a:t>
            </a:r>
          </a:p>
          <a:p>
            <a:endParaRPr lang="en-US" altLang="en-US" dirty="0"/>
          </a:p>
          <a:p>
            <a:r>
              <a:rPr lang="en-US" altLang="en-US" dirty="0"/>
              <a:t>This slide can be complimented with the handouts </a:t>
            </a:r>
          </a:p>
          <a:p>
            <a:r>
              <a:rPr lang="en-US" altLang="en-US" u="sng" dirty="0"/>
              <a:t>Proofreading Strategies</a:t>
            </a:r>
            <a:r>
              <a:rPr lang="en-US" altLang="en-US" dirty="0"/>
              <a:t> http://owl.english.purdue.edu/handouts/general/gl_proof.html, </a:t>
            </a:r>
          </a:p>
          <a:p>
            <a:r>
              <a:rPr lang="en-US" altLang="en-US" u="sng" dirty="0"/>
              <a:t>Proofreading Your Paper</a:t>
            </a:r>
            <a:r>
              <a:rPr lang="en-US" altLang="en-US" dirty="0"/>
              <a:t> http://owl.english.purdue.edu/handouts/general/gl_proof2.html, </a:t>
            </a:r>
          </a:p>
          <a:p>
            <a:r>
              <a:rPr lang="en-US" altLang="en-US" u="sng" dirty="0"/>
              <a:t>Steps in Editing Your Papers</a:t>
            </a:r>
            <a:r>
              <a:rPr lang="en-US" altLang="en-US" dirty="0"/>
              <a:t> http://owl.english.purdue.edu/handouts/general/gl_stepedit.html, </a:t>
            </a:r>
          </a:p>
          <a:p>
            <a:r>
              <a:rPr lang="en-US" altLang="en-US" u="sng" dirty="0"/>
              <a:t>Proofreading for Commas</a:t>
            </a:r>
            <a:r>
              <a:rPr lang="en-US" altLang="en-US" dirty="0"/>
              <a:t> http://owl.english.purdue.edu/handouts/grammar/g_commaproof.html.</a:t>
            </a:r>
          </a:p>
          <a:p>
            <a:pPr eaLnBrk="1" hangingPunct="1">
              <a:lnSpc>
                <a:spcPct val="90000"/>
              </a:lnSpc>
              <a:spcBef>
                <a:spcPct val="0"/>
              </a:spcBef>
            </a:pPr>
            <a:endParaRPr lang="en-US" altLang="en-US" dirty="0">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12</a:t>
            </a:fld>
            <a:endParaRPr lang="en-US"/>
          </a:p>
        </p:txBody>
      </p:sp>
    </p:spTree>
    <p:extLst>
      <p:ext uri="{BB962C8B-B14F-4D97-AF65-F5344CB8AC3E}">
        <p14:creationId xmlns:p14="http://schemas.microsoft.com/office/powerpoint/2010/main" val="2649885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Notes:</a:t>
            </a:r>
            <a:r>
              <a:rPr lang="en-US" altLang="en-US" dirty="0"/>
              <a:t> </a:t>
            </a:r>
          </a:p>
          <a:p>
            <a:pPr eaLnBrk="1" hangingPunct="1"/>
            <a:r>
              <a:rPr lang="en-US" altLang="en-US" dirty="0"/>
              <a:t>Start with running grammar and spell check. They will point to basic errors. If treated with caution, checkers are a great help to writers. It is important though, to caution students against an overreliance upon computer checkers. The technology can not think, it will not recognize “Good smelling (instead of spelling) is important in college” as an error! Also, many grammar checks function on computer-programmed patterns of words.  Often, they cannot process long or complicated sentences.  Just because sentences are long or complicated does not mean they are wrong.  Having an understanding of grammar yourself is the best way to check over your work.</a:t>
            </a:r>
          </a:p>
          <a:p>
            <a:pPr eaLnBrk="1" hangingPunct="1"/>
            <a:endParaRPr lang="en-US" altLang="en-US" dirty="0"/>
          </a:p>
          <a:p>
            <a:pPr eaLnBrk="1" hangingPunct="1"/>
            <a:r>
              <a:rPr lang="en-US" altLang="en-US" dirty="0"/>
              <a:t>Read your paper out loud.  Reading aloud forces the writer to engage each word verbally.  Often typos, spelling errors, and sentence structure problems can be caught this way.  </a:t>
            </a:r>
          </a:p>
          <a:p>
            <a:pPr eaLnBrk="1" hangingPunct="1"/>
            <a:endParaRPr lang="en-US" altLang="en-US" dirty="0"/>
          </a:p>
          <a:p>
            <a:pPr eaLnBrk="1" hangingPunct="1"/>
            <a:r>
              <a:rPr lang="en-US" altLang="en-US" dirty="0"/>
              <a:t>If spelling is a big problem, checking through the paper backwards can also help writers to correct errors.  Again, checking backwards will help writers to engage every word.</a:t>
            </a:r>
          </a:p>
          <a:p>
            <a:pPr eaLnBrk="1" hangingPunct="1"/>
            <a:endParaRPr lang="en-US" altLang="en-US" dirty="0"/>
          </a:p>
          <a:p>
            <a:pPr eaLnBrk="1" hangingPunct="1"/>
            <a:r>
              <a:rPr lang="en-US" altLang="en-US" dirty="0"/>
              <a:t>Exchanging papers with a friend can also be a good way to check for errors.  Sometimes a fresh pair of eyes helps.  However, writers need to remember that the paper belongs to them and they are responsible for their work.  If a friend corrects something that you don’t think is incorrect, double check with a grammar book, the OWL web site, or the Writing Lab Grammar Hotline.</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13</a:t>
            </a:fld>
            <a:endParaRPr lang="en-US"/>
          </a:p>
        </p:txBody>
      </p:sp>
    </p:spTree>
    <p:extLst>
      <p:ext uri="{BB962C8B-B14F-4D97-AF65-F5344CB8AC3E}">
        <p14:creationId xmlns:p14="http://schemas.microsoft.com/office/powerpoint/2010/main" val="1820020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6425D-9B62-82AC-C798-0CA407F64A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0905-E577-2EFD-C7DA-5F1BCBD0A6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0F793-89CB-F37A-76A3-6433C2013708}"/>
              </a:ext>
            </a:extLst>
          </p:cNvPr>
          <p:cNvSpPr>
            <a:spLocks noGrp="1"/>
          </p:cNvSpPr>
          <p:nvPr>
            <p:ph type="body" idx="1"/>
          </p:nvPr>
        </p:nvSpPr>
        <p:spPr/>
        <p:txBody>
          <a:bodyPr/>
          <a:lstStyle/>
          <a:p>
            <a:pPr eaLnBrk="1" hangingPunct="1">
              <a:lnSpc>
                <a:spcPct val="90000"/>
              </a:lnSpc>
            </a:pPr>
            <a:r>
              <a:rPr lang="en-US" altLang="en-US" sz="1200" dirty="0"/>
              <a:t>The presentation starts with showing three major elements of the writing process, each of which is further discussed in terms of  What is…? (i.e. its main stages) and How to..? (i.e. its strategies). E.g., the slide </a:t>
            </a:r>
            <a:r>
              <a:rPr lang="en-US" altLang="en-US" sz="1200" i="1" dirty="0"/>
              <a:t>Inventing. How to invent?</a:t>
            </a:r>
            <a:r>
              <a:rPr lang="en-US" altLang="en-US" sz="1200" dirty="0"/>
              <a:t> is followed by 1/the slide presenting major steps of invention and 2/the slide </a:t>
            </a:r>
            <a:r>
              <a:rPr lang="en-US" altLang="en-US" sz="1200" i="1" dirty="0"/>
              <a:t>Inventing Strategies</a:t>
            </a:r>
            <a:r>
              <a:rPr lang="en-US" altLang="en-US" sz="1200" dirty="0"/>
              <a:t>. The graphics presenting the writing process, i.e. the grey oval including invent-compose-revise elements, is consistently repeated throughout the presentation to make them memorable. </a:t>
            </a:r>
          </a:p>
          <a:p>
            <a:pPr eaLnBrk="1" hangingPunct="1">
              <a:lnSpc>
                <a:spcPct val="90000"/>
              </a:lnSpc>
            </a:pPr>
            <a:endParaRPr lang="en-US" altLang="en-US" sz="1200" b="1" dirty="0"/>
          </a:p>
          <a:p>
            <a:pPr eaLnBrk="1" hangingPunct="1">
              <a:lnSpc>
                <a:spcPct val="90000"/>
              </a:lnSpc>
            </a:pPr>
            <a:r>
              <a:rPr lang="en-US" altLang="en-US" sz="1200" b="1" dirty="0"/>
              <a:t>Notes:</a:t>
            </a:r>
            <a:r>
              <a:rPr lang="en-US" altLang="en-US" sz="1200" dirty="0"/>
              <a:t> When we write, we conduct three actions: we invent, compose, and revise. And, we invent again, and then compose, and then revise. Hopefully, we can stop the circle at a certain point when we realize that the piece of writing we are working on is good enough for submission. Or, that we’ve run out of time. As you can see,  three main elements of the writing process are invention, composition, and revision. Invention is a starting point of the process, at which writers come up with the game plan and ideas for the writing assignment. Composition focuses on generating the thesis and organizing ideas to support it. Revision consists of reviewing the paper for organization and support and also of proofreading it for mechanics errors. The writing process is “a circle in a circle” in a sense that the three actions take place at every stage. When writers brainstorm ideas, they jot them down and assess them critically: that is, writers compose and revise when they invent! When revision happens, writers work with ideas by cutting and rearranging them, or by adding new ones: that is, writers invent and compose when they revise!</a:t>
            </a:r>
          </a:p>
          <a:p>
            <a:endParaRPr lang="en-US" dirty="0"/>
          </a:p>
        </p:txBody>
      </p:sp>
      <p:sp>
        <p:nvSpPr>
          <p:cNvPr id="4" name="Slide Number Placeholder 3">
            <a:extLst>
              <a:ext uri="{FF2B5EF4-FFF2-40B4-BE49-F238E27FC236}">
                <a16:creationId xmlns:a16="http://schemas.microsoft.com/office/drawing/2014/main" id="{C68164CA-B442-D2AA-89D5-C421697A03F3}"/>
              </a:ext>
            </a:extLst>
          </p:cNvPr>
          <p:cNvSpPr>
            <a:spLocks noGrp="1"/>
          </p:cNvSpPr>
          <p:nvPr>
            <p:ph type="sldNum" sz="quarter" idx="5"/>
          </p:nvPr>
        </p:nvSpPr>
        <p:spPr/>
        <p:txBody>
          <a:bodyPr/>
          <a:lstStyle/>
          <a:p>
            <a:fld id="{237BF745-0557-B241-863F-056113C7032A}" type="slidenum">
              <a:rPr lang="en-US" smtClean="0"/>
              <a:t>14</a:t>
            </a:fld>
            <a:endParaRPr lang="en-US"/>
          </a:p>
        </p:txBody>
      </p:sp>
    </p:spTree>
    <p:extLst>
      <p:ext uri="{BB962C8B-B14F-4D97-AF65-F5344CB8AC3E}">
        <p14:creationId xmlns:p14="http://schemas.microsoft.com/office/powerpoint/2010/main" val="1134786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US" altLang="en-US" sz="1200" dirty="0"/>
              <a:t>The presentation starts with showing three major elements of the writing process, each of which is further discussed in terms of  What is…? (i.e. its main stages) and How to..? (i.e. its strategies). E.g., the slide </a:t>
            </a:r>
            <a:r>
              <a:rPr lang="en-US" altLang="en-US" sz="1200" i="1" dirty="0"/>
              <a:t>Inventing. How to invent?</a:t>
            </a:r>
            <a:r>
              <a:rPr lang="en-US" altLang="en-US" sz="1200" dirty="0"/>
              <a:t> is followed by 1/the slide presenting major steps of invention and 2/the slide </a:t>
            </a:r>
            <a:r>
              <a:rPr lang="en-US" altLang="en-US" sz="1200" i="1" dirty="0"/>
              <a:t>Inventing Strategies</a:t>
            </a:r>
            <a:r>
              <a:rPr lang="en-US" altLang="en-US" sz="1200" dirty="0"/>
              <a:t>. The graphics presenting the writing process, i.e. the grey oval including invent-compose-revise elements, is consistently repeated throughout the presentation to make them memorable. </a:t>
            </a:r>
          </a:p>
          <a:p>
            <a:pPr eaLnBrk="1" hangingPunct="1">
              <a:lnSpc>
                <a:spcPct val="90000"/>
              </a:lnSpc>
            </a:pPr>
            <a:endParaRPr lang="en-US" altLang="en-US" sz="1200" b="1" dirty="0"/>
          </a:p>
          <a:p>
            <a:pPr eaLnBrk="1" hangingPunct="1">
              <a:lnSpc>
                <a:spcPct val="90000"/>
              </a:lnSpc>
            </a:pPr>
            <a:r>
              <a:rPr lang="en-US" altLang="en-US" sz="1200" b="1" dirty="0"/>
              <a:t>Notes:</a:t>
            </a:r>
            <a:r>
              <a:rPr lang="en-US" altLang="en-US" sz="1200" dirty="0"/>
              <a:t> When we write, we conduct three actions: we invent, compose, and revise. And, we invent again, and then compose, and then revise. Hopefully, we can stop the circle at a certain point when we realize that the piece of writing we are working on is good enough for submission. Or, that we’ve run out of time. As you can see,  three main elements of the writing process are invention, composition, and revision. Invention is a starting point of the process, at which writers come up with the game plan and ideas for the writing assignment. Composition focuses on generating the thesis and organizing ideas to support it. Revision consists of reviewing the paper for organization and support and also of proofreading it for mechanics errors. The writing process is “a circle in a circle” in a sense that the three actions take place at every stage. When writers brainstorm ideas, they jot them down and assess them critically: that is, writers compose and revise when they invent! When revision happens, writers work with ideas by cutting and rearranging them, or by adding new ones: that is, writers invent and compose when they revise!</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2</a:t>
            </a:fld>
            <a:endParaRPr lang="en-US"/>
          </a:p>
        </p:txBody>
      </p:sp>
    </p:spTree>
    <p:extLst>
      <p:ext uri="{BB962C8B-B14F-4D97-AF65-F5344CB8AC3E}">
        <p14:creationId xmlns:p14="http://schemas.microsoft.com/office/powerpoint/2010/main" val="4244652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BFAA-AE2C-67E3-1FFF-B4B6036FC1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D4CF7F-4055-EA9A-CB3F-A2BF43230E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0873C0-2E69-BF17-CC56-1410340E26E0}"/>
              </a:ext>
            </a:extLst>
          </p:cNvPr>
          <p:cNvSpPr>
            <a:spLocks noGrp="1"/>
          </p:cNvSpPr>
          <p:nvPr>
            <p:ph type="body" idx="1"/>
          </p:nvPr>
        </p:nvSpPr>
        <p:spPr/>
        <p:txBody>
          <a:bodyPr/>
          <a:lstStyle/>
          <a:p>
            <a:pPr eaLnBrk="1" hangingPunct="1"/>
            <a:r>
              <a:rPr lang="en-US" altLang="en-US" sz="1200" dirty="0"/>
              <a:t>Invention a starting point of the process. At this stage, the writer comes up with the game plan and ideas for the writing assignment. </a:t>
            </a:r>
          </a:p>
          <a:p>
            <a:pPr eaLnBrk="1" hangingPunct="1"/>
            <a:endParaRPr lang="en-US" altLang="en-US" sz="1200" dirty="0"/>
          </a:p>
          <a:p>
            <a:pPr eaLnBrk="1" hangingPunct="1"/>
            <a:r>
              <a:rPr lang="en-US" altLang="en-US" sz="1200" b="1" dirty="0"/>
              <a:t>Notes:</a:t>
            </a:r>
          </a:p>
          <a:p>
            <a:pPr eaLnBrk="1" hangingPunct="1"/>
            <a:r>
              <a:rPr lang="en-US" altLang="en-US" sz="1200" dirty="0"/>
              <a:t>Now, when you are familiar with the main stages of the writing process, let’s look at each stage in terms of “How to..?” and talk about the strategies that can be used to invent, compose, and revise. Remember, this presentation is your Manual to Writing , whose ultimate goal is to equip you with the bank of techniques you can choose from when you write. So, what exactly is the invention and how do we invent?</a:t>
            </a:r>
          </a:p>
          <a:p>
            <a:pPr eaLnBrk="1" hangingPunct="1"/>
            <a:endParaRPr lang="en-US" altLang="en-US" sz="1200" dirty="0"/>
          </a:p>
          <a:p>
            <a:pPr eaLnBrk="1" hangingPunct="1"/>
            <a:r>
              <a:rPr lang="en-US" altLang="en-US" sz="1200" dirty="0"/>
              <a:t>This slide can be complimented by invention and prewriting material on the Purdue OWL.</a:t>
            </a:r>
          </a:p>
          <a:p>
            <a:endParaRPr lang="en-US" dirty="0"/>
          </a:p>
        </p:txBody>
      </p:sp>
      <p:sp>
        <p:nvSpPr>
          <p:cNvPr id="4" name="Slide Number Placeholder 3">
            <a:extLst>
              <a:ext uri="{FF2B5EF4-FFF2-40B4-BE49-F238E27FC236}">
                <a16:creationId xmlns:a16="http://schemas.microsoft.com/office/drawing/2014/main" id="{5D4DC78A-76D8-D48A-1841-E94C3AB4F0AD}"/>
              </a:ext>
            </a:extLst>
          </p:cNvPr>
          <p:cNvSpPr>
            <a:spLocks noGrp="1"/>
          </p:cNvSpPr>
          <p:nvPr>
            <p:ph type="sldNum" sz="quarter" idx="5"/>
          </p:nvPr>
        </p:nvSpPr>
        <p:spPr/>
        <p:txBody>
          <a:bodyPr/>
          <a:lstStyle/>
          <a:p>
            <a:fld id="{237BF745-0557-B241-863F-056113C7032A}" type="slidenum">
              <a:rPr lang="en-US" smtClean="0"/>
              <a:t>3</a:t>
            </a:fld>
            <a:endParaRPr lang="en-US"/>
          </a:p>
        </p:txBody>
      </p:sp>
    </p:spTree>
    <p:extLst>
      <p:ext uri="{BB962C8B-B14F-4D97-AF65-F5344CB8AC3E}">
        <p14:creationId xmlns:p14="http://schemas.microsoft.com/office/powerpoint/2010/main" val="3464103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This slide deals with</a:t>
            </a:r>
            <a:r>
              <a:rPr lang="en-US" altLang="en-US" baseline="0" dirty="0"/>
              <a:t> the most common invention strategies. The following slide provides more specific questions to ask. </a:t>
            </a:r>
            <a:endParaRPr lang="en-US" altLang="en-US" dirty="0"/>
          </a:p>
          <a:p>
            <a:pPr eaLnBrk="1" hangingPunct="1"/>
            <a:endParaRPr lang="en-US" altLang="en-US" b="1" dirty="0"/>
          </a:p>
          <a:p>
            <a:pPr eaLnBrk="1" hangingPunct="1"/>
            <a:r>
              <a:rPr lang="en-US" altLang="en-US" b="1" dirty="0"/>
              <a:t>Notes:</a:t>
            </a:r>
            <a:r>
              <a:rPr lang="en-US" altLang="en-US" dirty="0"/>
              <a:t> </a:t>
            </a:r>
          </a:p>
          <a:p>
            <a:pPr eaLnBrk="1" hangingPunct="1"/>
            <a:r>
              <a:rPr lang="en-US" altLang="en-US" dirty="0"/>
              <a:t>Do not rush to start composing right after you’ve received a writing assignment. Pause for a moment and think of it as of a business project. Devise a game plan,  schedule your project: it will help you time-manage it, especially if you are a lover of procrastination. Are you the one? Then do not ignore this step: generating a game plan will guarantee that you will not “wake up” the night before a deadline. </a:t>
            </a:r>
          </a:p>
          <a:p>
            <a:pPr eaLnBrk="1" hangingPunct="1"/>
            <a:endParaRPr lang="en-US" altLang="en-US" dirty="0"/>
          </a:p>
          <a:p>
            <a:pPr eaLnBrk="1" hangingPunct="1"/>
            <a:r>
              <a:rPr lang="en-US" altLang="en-US" dirty="0"/>
              <a:t>Since invention is about generating ideas for the paper, which is a struggling process for many writers, thinking of the assignment in terms of a rhetorical situation can be a way out of the ‘labyrinth’. Do NOT think about the assignment globally: it can be overwhelming; think locally: just start answering simple questions.  Who is my audience? What is the purpose of this paper? What is the genre of this assignment? What do I know about this genre? What about the style? Do I want to sound informal or formal? What kind of research do I have to conduct to gather information for the paper? </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4</a:t>
            </a:fld>
            <a:endParaRPr lang="en-US"/>
          </a:p>
        </p:txBody>
      </p:sp>
    </p:spTree>
    <p:extLst>
      <p:ext uri="{BB962C8B-B14F-4D97-AF65-F5344CB8AC3E}">
        <p14:creationId xmlns:p14="http://schemas.microsoft.com/office/powerpoint/2010/main" val="711256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BDA99-034E-9EB6-872B-32BD95E0CF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AA41F3-5DED-0D4D-6D4A-05B7B1B551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F37FF4-B6B4-016B-C3E9-4F46E2CAB766}"/>
              </a:ext>
            </a:extLst>
          </p:cNvPr>
          <p:cNvSpPr>
            <a:spLocks noGrp="1"/>
          </p:cNvSpPr>
          <p:nvPr>
            <p:ph type="body" idx="1"/>
          </p:nvPr>
        </p:nvSpPr>
        <p:spPr/>
        <p:txBody>
          <a:bodyPr/>
          <a:lstStyle/>
          <a:p>
            <a:pPr eaLnBrk="1" hangingPunct="1">
              <a:lnSpc>
                <a:spcPct val="90000"/>
              </a:lnSpc>
            </a:pPr>
            <a:r>
              <a:rPr lang="en-US" altLang="en-US" dirty="0"/>
              <a:t>This slide presents four strategies to generate ideas for the paper: </a:t>
            </a:r>
          </a:p>
          <a:p>
            <a:pPr eaLnBrk="1" hangingPunct="1">
              <a:lnSpc>
                <a:spcPct val="90000"/>
              </a:lnSpc>
            </a:pPr>
            <a:endParaRPr lang="en-US" altLang="en-US" dirty="0"/>
          </a:p>
          <a:p>
            <a:pPr marL="228600" indent="-228600" eaLnBrk="1" hangingPunct="1">
              <a:lnSpc>
                <a:spcPct val="90000"/>
              </a:lnSpc>
              <a:buAutoNum type="arabicParenR"/>
            </a:pPr>
            <a:r>
              <a:rPr lang="en-US" dirty="0"/>
              <a:t>Asking more critical questions. Stasis questions are questions asked regarding the facts, meaning, quality, and plan, whereas tagmemics analyzes the language used to examine how something is viewed in terms of its </a:t>
            </a:r>
            <a:r>
              <a:rPr lang="en-US" b="1" dirty="0"/>
              <a:t>particle (what it is), wave (how it changes), and field (how it relates to other things)</a:t>
            </a:r>
            <a:r>
              <a:rPr lang="en-US" dirty="0"/>
              <a:t>.</a:t>
            </a:r>
          </a:p>
          <a:p>
            <a:pPr marL="228600" indent="-228600" eaLnBrk="1" hangingPunct="1">
              <a:lnSpc>
                <a:spcPct val="90000"/>
              </a:lnSpc>
              <a:buAutoNum type="arabicParenR"/>
            </a:pPr>
            <a:endParaRPr lang="en-US" altLang="en-US" dirty="0"/>
          </a:p>
          <a:p>
            <a:pPr marL="228600" indent="-228600" eaLnBrk="1" hangingPunct="1">
              <a:lnSpc>
                <a:spcPct val="90000"/>
              </a:lnSpc>
              <a:buAutoNum type="arabicParenR"/>
            </a:pPr>
            <a:r>
              <a:rPr lang="en-US" altLang="en-US" dirty="0"/>
              <a:t>Free writing and brainstorming. This is putting all of your ideas on paper regardless of it they sound good or are connected.</a:t>
            </a:r>
          </a:p>
          <a:p>
            <a:pPr marL="228600" indent="-228600" eaLnBrk="1" hangingPunct="1">
              <a:lnSpc>
                <a:spcPct val="90000"/>
              </a:lnSpc>
              <a:buAutoNum type="arabicParenR"/>
            </a:pPr>
            <a:endParaRPr lang="en-US" altLang="en-US" dirty="0"/>
          </a:p>
          <a:p>
            <a:pPr marL="228600" indent="-228600" eaLnBrk="1" hangingPunct="1">
              <a:lnSpc>
                <a:spcPct val="90000"/>
              </a:lnSpc>
              <a:buAutoNum type="arabicParenR"/>
            </a:pPr>
            <a:r>
              <a:rPr lang="en-US" altLang="en-US" dirty="0"/>
              <a:t>Mapping and clustering. This is when you combine ideas into arguments. Generally, this is most useful when free writing has already been done. </a:t>
            </a:r>
          </a:p>
          <a:p>
            <a:pPr marL="228600" indent="-228600" eaLnBrk="1" hangingPunct="1">
              <a:lnSpc>
                <a:spcPct val="90000"/>
              </a:lnSpc>
              <a:buAutoNum type="arabicParenR"/>
            </a:pPr>
            <a:endParaRPr lang="en-US" altLang="en-US" dirty="0"/>
          </a:p>
          <a:p>
            <a:pPr marL="228600" indent="-228600" eaLnBrk="1" hangingPunct="1">
              <a:lnSpc>
                <a:spcPct val="90000"/>
              </a:lnSpc>
              <a:buAutoNum type="arabicParenR"/>
            </a:pPr>
            <a:r>
              <a:rPr lang="en-US" altLang="en-US" dirty="0"/>
              <a:t>Keeping a writer’s journal. By writing all your ideas down in one place, you won’t forget good ideas before it comes time to write your paper. </a:t>
            </a:r>
          </a:p>
          <a:p>
            <a:pPr marL="228600" indent="-228600" eaLnBrk="1" hangingPunct="1">
              <a:lnSpc>
                <a:spcPct val="90000"/>
              </a:lnSpc>
              <a:buAutoNum type="arabicParenR"/>
            </a:pPr>
            <a:endParaRPr lang="en-US" altLang="en-US" dirty="0"/>
          </a:p>
          <a:p>
            <a:pPr marL="228600" indent="-228600" eaLnBrk="1" hangingPunct="1">
              <a:lnSpc>
                <a:spcPct val="90000"/>
              </a:lnSpc>
              <a:buAutoNum type="arabicParenR"/>
            </a:pPr>
            <a:endParaRPr lang="en-US" altLang="en-US" dirty="0"/>
          </a:p>
          <a:p>
            <a:pPr marL="0" indent="0" eaLnBrk="1" hangingPunct="1">
              <a:lnSpc>
                <a:spcPct val="90000"/>
              </a:lnSpc>
              <a:buNone/>
            </a:pPr>
            <a:r>
              <a:rPr lang="en-US" altLang="en-US" dirty="0"/>
              <a:t>Each strategy is complimented by a short and vivid explanation/example that pops up on the left-hand side of the slide. </a:t>
            </a:r>
          </a:p>
          <a:p>
            <a:endParaRPr lang="en-US" dirty="0"/>
          </a:p>
        </p:txBody>
      </p:sp>
      <p:sp>
        <p:nvSpPr>
          <p:cNvPr id="4" name="Slide Number Placeholder 3">
            <a:extLst>
              <a:ext uri="{FF2B5EF4-FFF2-40B4-BE49-F238E27FC236}">
                <a16:creationId xmlns:a16="http://schemas.microsoft.com/office/drawing/2014/main" id="{4AC3132F-F5AF-E147-A850-25C490BF1FB7}"/>
              </a:ext>
            </a:extLst>
          </p:cNvPr>
          <p:cNvSpPr>
            <a:spLocks noGrp="1"/>
          </p:cNvSpPr>
          <p:nvPr>
            <p:ph type="sldNum" sz="quarter" idx="5"/>
          </p:nvPr>
        </p:nvSpPr>
        <p:spPr/>
        <p:txBody>
          <a:bodyPr/>
          <a:lstStyle/>
          <a:p>
            <a:fld id="{237BF745-0557-B241-863F-056113C7032A}" type="slidenum">
              <a:rPr lang="en-US" smtClean="0"/>
              <a:t>5</a:t>
            </a:fld>
            <a:endParaRPr lang="en-US"/>
          </a:p>
        </p:txBody>
      </p:sp>
    </p:spTree>
    <p:extLst>
      <p:ext uri="{BB962C8B-B14F-4D97-AF65-F5344CB8AC3E}">
        <p14:creationId xmlns:p14="http://schemas.microsoft.com/office/powerpoint/2010/main" val="2423758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551FF-6770-A253-3790-3F0882608C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AF3C70-75F7-1DDF-B411-B8CF0A2D10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6911F-8E81-059B-6E80-99E9612897BE}"/>
              </a:ext>
            </a:extLst>
          </p:cNvPr>
          <p:cNvSpPr>
            <a:spLocks noGrp="1"/>
          </p:cNvSpPr>
          <p:nvPr>
            <p:ph type="body" idx="1"/>
          </p:nvPr>
        </p:nvSpPr>
        <p:spPr/>
        <p:txBody>
          <a:bodyPr/>
          <a:lstStyle/>
          <a:p>
            <a:pPr eaLnBrk="1" hangingPunct="1"/>
            <a:r>
              <a:rPr lang="en-US" altLang="en-US" dirty="0"/>
              <a:t>Composing is a complex process ranging from conducting research to writing the first draft. Often, students struggle with writing a paper because they mistake composing with drafting; that is, they reduce composing to writing the first draft. Hence, conducting the research, narrowing the topic, developing the thesis statement, and arranging supporting ideas in a logical manner escape the students’ writing process. As a result, students have to deal with the issues of organizing papers and communicating ideas at the revision stage. It is essential to point out the importance of every step of composing and show how each step contributes to the ultimate successful first draft. </a:t>
            </a:r>
          </a:p>
          <a:p>
            <a:pPr eaLnBrk="1" hangingPunct="1"/>
            <a:r>
              <a:rPr lang="en-US" altLang="en-US" b="1" dirty="0"/>
              <a:t> </a:t>
            </a:r>
          </a:p>
          <a:p>
            <a:pPr eaLnBrk="1" hangingPunct="1"/>
            <a:endParaRPr lang="en-US" altLang="en-US" b="1" dirty="0"/>
          </a:p>
          <a:p>
            <a:pPr eaLnBrk="1" hangingPunct="1"/>
            <a:r>
              <a:rPr lang="en-US" altLang="en-US" b="1" dirty="0"/>
              <a:t>Notes:</a:t>
            </a:r>
          </a:p>
          <a:p>
            <a:pPr eaLnBrk="1" hangingPunct="1"/>
            <a:r>
              <a:rPr lang="en-US" altLang="en-US" dirty="0"/>
              <a:t>The next</a:t>
            </a:r>
            <a:r>
              <a:rPr lang="en-US" altLang="en-US" b="1" dirty="0"/>
              <a:t> </a:t>
            </a:r>
            <a:r>
              <a:rPr lang="en-US" altLang="en-US" dirty="0"/>
              <a:t>element of the writing process is composing. Unlike the common stereotype, composing is more than writing a draft. It is a complex process that involves major decisions regarding the topic and organization of the paper, in which drafting is only a final step. It will be fair to sat that composition is the main strategic element of the writing process. After all, you are in an introductory COMPOSITION class. Just don’t forget that we can’t compose a decent essay without invention and revision. </a:t>
            </a:r>
          </a:p>
          <a:p>
            <a:endParaRPr lang="en-US" dirty="0"/>
          </a:p>
        </p:txBody>
      </p:sp>
      <p:sp>
        <p:nvSpPr>
          <p:cNvPr id="4" name="Slide Number Placeholder 3">
            <a:extLst>
              <a:ext uri="{FF2B5EF4-FFF2-40B4-BE49-F238E27FC236}">
                <a16:creationId xmlns:a16="http://schemas.microsoft.com/office/drawing/2014/main" id="{A6814AF5-4810-5FD9-B8AB-ACC5A2CCC567}"/>
              </a:ext>
            </a:extLst>
          </p:cNvPr>
          <p:cNvSpPr>
            <a:spLocks noGrp="1"/>
          </p:cNvSpPr>
          <p:nvPr>
            <p:ph type="sldNum" sz="quarter" idx="5"/>
          </p:nvPr>
        </p:nvSpPr>
        <p:spPr/>
        <p:txBody>
          <a:bodyPr/>
          <a:lstStyle/>
          <a:p>
            <a:fld id="{237BF745-0557-B241-863F-056113C7032A}" type="slidenum">
              <a:rPr lang="en-US" smtClean="0"/>
              <a:t>6</a:t>
            </a:fld>
            <a:endParaRPr lang="en-US"/>
          </a:p>
        </p:txBody>
      </p:sp>
    </p:spTree>
    <p:extLst>
      <p:ext uri="{BB962C8B-B14F-4D97-AF65-F5344CB8AC3E}">
        <p14:creationId xmlns:p14="http://schemas.microsoft.com/office/powerpoint/2010/main" val="1201550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AF33E-0E99-A5C0-472C-7D04345025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486E46-0FB0-2D1B-9776-3545CDEF7C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3053B6-E401-BDDC-0C2E-50973A5DD100}"/>
              </a:ext>
            </a:extLst>
          </p:cNvPr>
          <p:cNvSpPr>
            <a:spLocks noGrp="1"/>
          </p:cNvSpPr>
          <p:nvPr>
            <p:ph type="body" idx="1"/>
          </p:nvPr>
        </p:nvSpPr>
        <p:spPr/>
        <p:txBody>
          <a:bodyPr/>
          <a:lstStyle/>
          <a:p>
            <a:pPr marL="190500" indent="-190500" eaLnBrk="1" hangingPunct="1">
              <a:lnSpc>
                <a:spcPct val="80000"/>
              </a:lnSpc>
            </a:pPr>
            <a:r>
              <a:rPr lang="en-US" altLang="en-US" sz="1200" dirty="0"/>
              <a:t>This slide names the steps of composing: 1/conducting research, 2/narrowing the topic, 3/developing the thesis, 4/organizing ideas to support the thesis, 5/writing the first draft. It might be useful to stress that the composing stage of the writing process is linear and sequential. The key to a strong first draft is to follow the steps in the order listed: from conducting research and narrowing a topic to the developing a thesis statement and arranging its support. In the long run, this can save a writer time and effort.</a:t>
            </a:r>
          </a:p>
          <a:p>
            <a:pPr marL="190500" indent="-190500" eaLnBrk="1" hangingPunct="1">
              <a:lnSpc>
                <a:spcPct val="80000"/>
              </a:lnSpc>
            </a:pPr>
            <a:endParaRPr lang="en-US" altLang="en-US" sz="1200" b="1" dirty="0"/>
          </a:p>
          <a:p>
            <a:pPr marL="190500" indent="-190500">
              <a:lnSpc>
                <a:spcPct val="80000"/>
              </a:lnSpc>
            </a:pPr>
            <a:r>
              <a:rPr lang="en-US" altLang="en-US" sz="1200" b="1" dirty="0"/>
              <a:t>Notes:</a:t>
            </a:r>
            <a:endParaRPr lang="en-US" altLang="en-US" sz="1200" dirty="0"/>
          </a:p>
          <a:p>
            <a:pPr marL="190500" indent="-190500">
              <a:lnSpc>
                <a:spcPct val="80000"/>
              </a:lnSpc>
            </a:pPr>
            <a:r>
              <a:rPr lang="en-US" altLang="en-US" sz="1200" dirty="0"/>
              <a:t>Here are five major steps writers takes when they compose : </a:t>
            </a:r>
          </a:p>
          <a:p>
            <a:pPr marL="190500" indent="-190500">
              <a:lnSpc>
                <a:spcPct val="80000"/>
              </a:lnSpc>
              <a:buFontTx/>
              <a:buAutoNum type="arabicPeriod"/>
            </a:pPr>
            <a:r>
              <a:rPr lang="en-US" altLang="en-US" sz="1200" dirty="0"/>
              <a:t>Research the subject. Research makes your argument more credible, it provides specific details and supports to the statements you make. There are different kinds of research: you can go online or to the library, conduct an interview, or even observe the subject—the research you’ll do depends on the writing assignment you are working on. </a:t>
            </a:r>
          </a:p>
          <a:p>
            <a:pPr marL="190500" indent="-190500">
              <a:lnSpc>
                <a:spcPct val="80000"/>
              </a:lnSpc>
              <a:buFontTx/>
              <a:buAutoNum type="arabicPeriod"/>
            </a:pPr>
            <a:r>
              <a:rPr lang="en-US" altLang="en-US" sz="1200" dirty="0"/>
              <a:t>Narrow the topic. Think of your writing assignment: Is the topic you’ve chosen narrow enough? It is extremely difficult to discuss a broad topic like “Smoking on campus” on two or three pages. Choose one aspect of the problem you want to discuss. Broad topics lead to generalizations and shallow argumentation, that is why the topic should be narrow enough to give you space to develop and support your claim. For example, instead of “Smoking on campus” you can discuss the reasons why the students on your campus do not abide anti-smoking rules.</a:t>
            </a:r>
          </a:p>
          <a:p>
            <a:pPr marL="190500" indent="-190500">
              <a:lnSpc>
                <a:spcPct val="80000"/>
              </a:lnSpc>
              <a:buFontTx/>
              <a:buAutoNum type="arabicPeriod"/>
            </a:pPr>
            <a:r>
              <a:rPr lang="en-US" altLang="en-US" sz="1200" dirty="0"/>
              <a:t>Now, when you know more about the subject, after you narrowed the topic, it is time for developing a thesis statement. The thesis is the major claim of your argument, it is a main strand around which you will weave other ideas. The way you will word the thesis  will depend on a kind of paper you are writing: analytical, expository, or argumentative. (You will find more specific advice on creating a thesis statement on http://owl.english.purdue.edu/owl/resource/545/01/)</a:t>
            </a:r>
          </a:p>
          <a:p>
            <a:pPr marL="190500" indent="-190500">
              <a:lnSpc>
                <a:spcPct val="80000"/>
              </a:lnSpc>
              <a:buFontTx/>
              <a:buAutoNum type="arabicPeriod"/>
            </a:pPr>
            <a:r>
              <a:rPr lang="en-US" altLang="en-US" sz="1200" dirty="0"/>
              <a:t>The rule of thumb to organize a paper: ideas should be related to a thesis and support it. The choice of a manner of organization can vary: you might organize supporting details in a time, space, or importance (from the weakest to the strongest) manner, but do not forget that every detail should work toward the thesis and should be coherently connected with the others. Otherwise, the paper won’t flow. </a:t>
            </a:r>
          </a:p>
          <a:p>
            <a:pPr marL="190500" indent="-190500">
              <a:lnSpc>
                <a:spcPct val="80000"/>
              </a:lnSpc>
              <a:buFontTx/>
              <a:buAutoNum type="arabicPeriod"/>
            </a:pPr>
            <a:r>
              <a:rPr lang="en-US" altLang="en-US" sz="1200" dirty="0"/>
              <a:t>So, you are focused on a specific facet of the topic, you have researched it, developed a strong thesis statement, and arranged the support: it’s time to write the first draft! </a:t>
            </a:r>
          </a:p>
          <a:p>
            <a:pPr marL="190500" indent="-190500">
              <a:lnSpc>
                <a:spcPct val="80000"/>
              </a:lnSpc>
              <a:buFontTx/>
              <a:buAutoNum type="arabicPeriod"/>
            </a:pPr>
            <a:endParaRPr lang="en-US" altLang="en-US" sz="1200" dirty="0"/>
          </a:p>
          <a:p>
            <a:pPr marL="190500" indent="-190500">
              <a:lnSpc>
                <a:spcPct val="80000"/>
              </a:lnSpc>
            </a:pPr>
            <a:r>
              <a:rPr lang="en-US" altLang="en-US" sz="1200" b="1" dirty="0"/>
              <a:t>Suggested follow-up activity (next class session):</a:t>
            </a:r>
            <a:r>
              <a:rPr lang="en-US" altLang="en-US" sz="1200" dirty="0"/>
              <a:t> The facilitator might follow up the presentation by conducting a case study of two drafts of a student’s paper which explores the problems with one of these issues: the topic is too general, or there is a conflict between the thesis and support, or illogical organization of supporting ideas, or the lack of the thesis statement/research. The facilitator can use this slide solely as a grid for the analysis of the paper. </a:t>
            </a:r>
          </a:p>
          <a:p>
            <a:endParaRPr lang="en-US" dirty="0"/>
          </a:p>
        </p:txBody>
      </p:sp>
      <p:sp>
        <p:nvSpPr>
          <p:cNvPr id="4" name="Slide Number Placeholder 3">
            <a:extLst>
              <a:ext uri="{FF2B5EF4-FFF2-40B4-BE49-F238E27FC236}">
                <a16:creationId xmlns:a16="http://schemas.microsoft.com/office/drawing/2014/main" id="{B6E3A62D-3C4A-82E9-E43A-48FB7E133E88}"/>
              </a:ext>
            </a:extLst>
          </p:cNvPr>
          <p:cNvSpPr>
            <a:spLocks noGrp="1"/>
          </p:cNvSpPr>
          <p:nvPr>
            <p:ph type="sldNum" sz="quarter" idx="5"/>
          </p:nvPr>
        </p:nvSpPr>
        <p:spPr/>
        <p:txBody>
          <a:bodyPr/>
          <a:lstStyle/>
          <a:p>
            <a:fld id="{237BF745-0557-B241-863F-056113C7032A}" type="slidenum">
              <a:rPr lang="en-US" smtClean="0"/>
              <a:t>7</a:t>
            </a:fld>
            <a:endParaRPr lang="en-US"/>
          </a:p>
        </p:txBody>
      </p:sp>
    </p:spTree>
    <p:extLst>
      <p:ext uri="{BB962C8B-B14F-4D97-AF65-F5344CB8AC3E}">
        <p14:creationId xmlns:p14="http://schemas.microsoft.com/office/powerpoint/2010/main" val="11240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a:t>Notes:</a:t>
            </a:r>
            <a:r>
              <a:rPr lang="en-US" altLang="en-US" dirty="0"/>
              <a:t> </a:t>
            </a:r>
          </a:p>
          <a:p>
            <a:pPr eaLnBrk="1" hangingPunct="1"/>
            <a:r>
              <a:rPr lang="en-US" altLang="en-US" dirty="0"/>
              <a:t>Organizing the paper in the form of an outline helps visualize its flow and coherence of ideas. The outline you see on the left-hand side of the slide shows the basic structure of an essay. It contains an introduction, body, and conclusion. </a:t>
            </a:r>
          </a:p>
          <a:p>
            <a:pPr eaLnBrk="1" hangingPunct="1"/>
            <a:endParaRPr lang="en-US" altLang="en-US" dirty="0"/>
          </a:p>
          <a:p>
            <a:pPr eaLnBrk="1" hangingPunct="1"/>
            <a:r>
              <a:rPr lang="en-US" altLang="en-US" dirty="0"/>
              <a:t>The introduction grabs the reader’s attention and introduces the main idea or claim, often in the form of a thesis statement.  The body consists of several supporting paragraphs that help elaborate upon the main claim. It is the body of the paper where you build points, develop ideas, and support the main claim, which you made in the introduction. The conclusion serves to wrap up the argument and reemphasize the writer’s main ideas. </a:t>
            </a:r>
          </a:p>
          <a:p>
            <a:pPr eaLnBrk="1" hangingPunct="1"/>
            <a:endParaRPr lang="en-US" altLang="en-US" dirty="0"/>
          </a:p>
          <a:p>
            <a:pPr eaLnBrk="1" hangingPunct="1"/>
            <a:r>
              <a:rPr lang="en-US" altLang="en-US" dirty="0"/>
              <a:t>Whether you created an elaborated outline, like the one you would submit to your teacher, or simply sketched the main points of your paper, you immediately have a clear picture of the strengths and weaknesses of the organization of the paper. An outline shows your argument in a simple and comprehensive manner, so you can save time and effort and re-arrange ideas BEFORE you even start writing the first draft. Outlines are like maps: they show directions and guarantee that you won’t get lost when you write a paper.  </a:t>
            </a:r>
          </a:p>
          <a:p>
            <a:pPr eaLnBrk="1" hangingPunct="1"/>
            <a:endParaRPr lang="en-US" altLang="en-US" dirty="0"/>
          </a:p>
          <a:p>
            <a:pPr eaLnBrk="1" hangingPunct="1"/>
            <a:r>
              <a:rPr lang="en-US" altLang="en-US" dirty="0"/>
              <a:t>This slide can be supplemented by the handout </a:t>
            </a:r>
            <a:r>
              <a:rPr lang="en-US" altLang="en-US" u="sng" dirty="0"/>
              <a:t>Developing an Outline</a:t>
            </a:r>
            <a:r>
              <a:rPr lang="en-US" altLang="en-US" dirty="0"/>
              <a:t> from http://owl.english.purdue.edu/handouts/general/gl_plan1.html</a:t>
            </a:r>
            <a:endParaRPr lang="en-US" altLang="en-US" b="1" dirty="0"/>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8</a:t>
            </a:fld>
            <a:endParaRPr lang="en-US"/>
          </a:p>
        </p:txBody>
      </p:sp>
    </p:spTree>
    <p:extLst>
      <p:ext uri="{BB962C8B-B14F-4D97-AF65-F5344CB8AC3E}">
        <p14:creationId xmlns:p14="http://schemas.microsoft.com/office/powerpoint/2010/main" val="1228585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37691-949B-24F7-CA82-D4C564142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88B89-2069-786A-F3A8-A6F8AFD8B2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8BE086-1DC9-C066-2355-A15322A552BD}"/>
              </a:ext>
            </a:extLst>
          </p:cNvPr>
          <p:cNvSpPr>
            <a:spLocks noGrp="1"/>
          </p:cNvSpPr>
          <p:nvPr>
            <p:ph type="body" idx="1"/>
          </p:nvPr>
        </p:nvSpPr>
        <p:spPr/>
        <p:txBody>
          <a:bodyPr/>
          <a:lstStyle/>
          <a:p>
            <a:pPr eaLnBrk="1" hangingPunct="1"/>
            <a:r>
              <a:rPr lang="en-US" altLang="en-US" dirty="0"/>
              <a:t>Although</a:t>
            </a:r>
            <a:r>
              <a:rPr lang="en-US" altLang="en-US" b="1" dirty="0"/>
              <a:t> </a:t>
            </a:r>
            <a:r>
              <a:rPr lang="en-US" altLang="en-US" dirty="0"/>
              <a:t>revision is the final element of the writing process, it leads to re-inventing and re-composing. Thus, the three elements make a circle. </a:t>
            </a:r>
          </a:p>
          <a:p>
            <a:pPr eaLnBrk="1" hangingPunct="1"/>
            <a:endParaRPr lang="en-US" altLang="en-US" b="1" dirty="0"/>
          </a:p>
          <a:p>
            <a:pPr eaLnBrk="1" hangingPunct="1"/>
            <a:r>
              <a:rPr lang="en-US" altLang="en-US" b="1" dirty="0"/>
              <a:t>Notes:</a:t>
            </a:r>
          </a:p>
          <a:p>
            <a:pPr eaLnBrk="1" hangingPunct="1"/>
            <a:r>
              <a:rPr lang="en-US" altLang="en-US" dirty="0"/>
              <a:t>Revision is the final component of the writing process. Simply put, we revise when we change a written paper. We can make global change to add, cut, or re-arrange ideas, or we can make minor changes to correct punctuation and spelling errors. But remember, when I introduced invention, composition, and revision, I stressed that writing process is recursive. Revision causes re-invention (writers brainstorm for new ideas) and re-composition (you have to re-arrange the support and re-write the entire paper). Since there is no revision without invention and composition, it is helpful to keep in mind the strategies of these initial elements of the writing process. </a:t>
            </a:r>
          </a:p>
          <a:p>
            <a:pPr eaLnBrk="1" hangingPunct="1"/>
            <a:endParaRPr lang="en-US" altLang="en-US" dirty="0"/>
          </a:p>
          <a:p>
            <a:pPr eaLnBrk="1" hangingPunct="1"/>
            <a:r>
              <a:rPr lang="en-US" altLang="en-US" dirty="0"/>
              <a:t>Revising a paper can be an overwhelming business and students tend to focus on correcting grammar, punctuation, and spelling errors; thus, loosing sight of the issues of organization, clear communication of ideas, and coherence. Therefore, it is helpful to divide revision into two stages: reviewing and proofreading. It can be helpful for writers to stress a prior order of reviewing over proofreading. </a:t>
            </a: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r>
              <a:rPr lang="en-US" altLang="en-US" b="1" dirty="0"/>
              <a:t>Suggested activity:</a:t>
            </a:r>
            <a:r>
              <a:rPr lang="en-US" altLang="en-US" dirty="0"/>
              <a:t> The facilitator might ask students what exactly they do when they revise the first drat and, building on the responses, might explain that the efficient revision is two-fold: reviewing and proofreading, or editing. This brief discussion will make a smooth transition to the next slide. </a:t>
            </a:r>
          </a:p>
          <a:p>
            <a:endParaRPr lang="en-US" dirty="0"/>
          </a:p>
        </p:txBody>
      </p:sp>
      <p:sp>
        <p:nvSpPr>
          <p:cNvPr id="4" name="Slide Number Placeholder 3">
            <a:extLst>
              <a:ext uri="{FF2B5EF4-FFF2-40B4-BE49-F238E27FC236}">
                <a16:creationId xmlns:a16="http://schemas.microsoft.com/office/drawing/2014/main" id="{CD56A79F-466E-7BB3-F116-EEF2968FF987}"/>
              </a:ext>
            </a:extLst>
          </p:cNvPr>
          <p:cNvSpPr>
            <a:spLocks noGrp="1"/>
          </p:cNvSpPr>
          <p:nvPr>
            <p:ph type="sldNum" sz="quarter" idx="5"/>
          </p:nvPr>
        </p:nvSpPr>
        <p:spPr/>
        <p:txBody>
          <a:bodyPr/>
          <a:lstStyle/>
          <a:p>
            <a:fld id="{237BF745-0557-B241-863F-056113C7032A}" type="slidenum">
              <a:rPr lang="en-US" smtClean="0"/>
              <a:t>9</a:t>
            </a:fld>
            <a:endParaRPr lang="en-US"/>
          </a:p>
        </p:txBody>
      </p:sp>
    </p:spTree>
    <p:extLst>
      <p:ext uri="{BB962C8B-B14F-4D97-AF65-F5344CB8AC3E}">
        <p14:creationId xmlns:p14="http://schemas.microsoft.com/office/powerpoint/2010/main" val="27579382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767442" y="2077278"/>
            <a:ext cx="7144105" cy="534037"/>
          </a:xfrm>
        </p:spPr>
        <p:txBody>
          <a:bodyPr>
            <a:noAutofit/>
          </a:bodyPr>
          <a:lstStyle>
            <a:lvl1pPr>
              <a:defRPr sz="4400" cap="none">
                <a:solidFill>
                  <a:schemeClr val="bg1"/>
                </a:solidFill>
              </a:defRPr>
            </a:lvl1pPr>
          </a:lstStyle>
          <a:p>
            <a:r>
              <a:rPr lang="en-US" dirty="0"/>
              <a:t>Presentation Title</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767442" y="2629339"/>
            <a:ext cx="7144105" cy="449263"/>
          </a:xfrm>
        </p:spPr>
        <p:txBody>
          <a:bodyPr>
            <a:noAutofit/>
          </a:bodyPr>
          <a:lstStyle>
            <a:lvl1pPr marL="0" indent="0">
              <a:buFontTx/>
              <a:buNone/>
              <a:defRPr sz="2000" b="1">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3" name="Text Placeholder 8">
            <a:extLst>
              <a:ext uri="{FF2B5EF4-FFF2-40B4-BE49-F238E27FC236}">
                <a16:creationId xmlns:a16="http://schemas.microsoft.com/office/drawing/2014/main" id="{76FFA1BC-72F9-9048-3E39-D300A3A6A52E}"/>
              </a:ext>
            </a:extLst>
          </p:cNvPr>
          <p:cNvSpPr>
            <a:spLocks noGrp="1"/>
          </p:cNvSpPr>
          <p:nvPr>
            <p:ph type="body" sz="quarter" idx="11" hasCustomPrompt="1"/>
          </p:nvPr>
        </p:nvSpPr>
        <p:spPr>
          <a:xfrm>
            <a:off x="767442" y="3093720"/>
            <a:ext cx="7144105" cy="449263"/>
          </a:xfrm>
        </p:spPr>
        <p:txBody>
          <a:bodyPr>
            <a:normAutofit/>
          </a:bodyPr>
          <a:lstStyle>
            <a:lvl1pPr marL="0" indent="0">
              <a:buFontTx/>
              <a:buNone/>
              <a:defRPr sz="14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fld id="{C7124C19-F609-8C4C-8116-78E353E3E672}" type="datetime1">
              <a:rPr lang="en-US" smtClean="0"/>
              <a:t>3/29/23</a:t>
            </a:fld>
            <a:endParaRPr lang="en-US" dirty="0"/>
          </a:p>
        </p:txBody>
      </p:sp>
      <p:pic>
        <p:nvPicPr>
          <p:cNvPr id="4" name="Purdue Logo" descr="Purdue Logo">
            <a:extLst>
              <a:ext uri="{FF2B5EF4-FFF2-40B4-BE49-F238E27FC236}">
                <a16:creationId xmlns:a16="http://schemas.microsoft.com/office/drawing/2014/main" id="{27953B1A-8D89-FC00-CDA8-BD7D70E0F343}"/>
              </a:ext>
            </a:extLst>
          </p:cNvPr>
          <p:cNvPicPr>
            <a:picLocks noChangeAspect="1"/>
          </p:cNvPicPr>
          <p:nvPr userDrawn="1"/>
        </p:nvPicPr>
        <p:blipFill>
          <a:blip r:embed="rId3"/>
          <a:stretch>
            <a:fillRect/>
          </a:stretch>
        </p:blipFill>
        <p:spPr>
          <a:xfrm>
            <a:off x="767443" y="5853639"/>
            <a:ext cx="2164600" cy="387457"/>
          </a:xfrm>
          <a:prstGeom prst="rect">
            <a:avLst/>
          </a:prstGeom>
        </p:spPr>
      </p:pic>
    </p:spTree>
    <p:extLst>
      <p:ext uri="{BB962C8B-B14F-4D97-AF65-F5344CB8AC3E}">
        <p14:creationId xmlns:p14="http://schemas.microsoft.com/office/powerpoint/2010/main" val="421452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5" y="3652273"/>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4" y="1543324"/>
            <a:ext cx="410230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4706959" y="1543324"/>
            <a:ext cx="4094045"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4698697" y="3652272"/>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pic>
        <p:nvPicPr>
          <p:cNvPr id="5" name="Purdue Logo" descr="Purdue Logo">
            <a:extLst>
              <a:ext uri="{FF2B5EF4-FFF2-40B4-BE49-F238E27FC236}">
                <a16:creationId xmlns:a16="http://schemas.microsoft.com/office/drawing/2014/main" id="{7221A35A-2648-6F9F-10F9-603BA71E45B5}"/>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4" name="Slide Number Placeholder 3">
            <a:extLst>
              <a:ext uri="{FF2B5EF4-FFF2-40B4-BE49-F238E27FC236}">
                <a16:creationId xmlns:a16="http://schemas.microsoft.com/office/drawing/2014/main" id="{9B6C7409-E40C-4388-20C1-E2C34AAC7D88}"/>
              </a:ext>
            </a:extLst>
          </p:cNvPr>
          <p:cNvSpPr>
            <a:spLocks noGrp="1"/>
          </p:cNvSpPr>
          <p:nvPr>
            <p:ph type="sldNum" sz="quarter" idx="1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266850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with Copy - 3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6"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5" y="1543324"/>
            <a:ext cx="265085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3252731" y="1543325"/>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3244470"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6154204" y="1532308"/>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ext Placeholder 11">
            <a:extLst>
              <a:ext uri="{FF2B5EF4-FFF2-40B4-BE49-F238E27FC236}">
                <a16:creationId xmlns:a16="http://schemas.microsoft.com/office/drawing/2014/main" id="{347E27B2-1DE2-3469-81EF-9EBD7DC7AFBA}"/>
              </a:ext>
            </a:extLst>
          </p:cNvPr>
          <p:cNvSpPr>
            <a:spLocks noGrp="1"/>
          </p:cNvSpPr>
          <p:nvPr>
            <p:ph type="body" sz="quarter" idx="17"/>
          </p:nvPr>
        </p:nvSpPr>
        <p:spPr>
          <a:xfrm>
            <a:off x="6145943" y="3641256"/>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pic>
        <p:nvPicPr>
          <p:cNvPr id="5" name="Purdue Logo" descr="Purdue Logo">
            <a:extLst>
              <a:ext uri="{FF2B5EF4-FFF2-40B4-BE49-F238E27FC236}">
                <a16:creationId xmlns:a16="http://schemas.microsoft.com/office/drawing/2014/main" id="{E3AAB972-9CEB-27DE-119B-74B391E60A97}"/>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4" name="Slide Number Placeholder 3">
            <a:extLst>
              <a:ext uri="{FF2B5EF4-FFF2-40B4-BE49-F238E27FC236}">
                <a16:creationId xmlns:a16="http://schemas.microsoft.com/office/drawing/2014/main" id="{2C4507CF-EFC3-A085-E4B9-A7FB07BF7644}"/>
              </a:ext>
            </a:extLst>
          </p:cNvPr>
          <p:cNvSpPr>
            <a:spLocks noGrp="1"/>
          </p:cNvSpPr>
          <p:nvPr>
            <p:ph type="sldNum" sz="quarter" idx="18"/>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46076719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7402-16CB-60F1-259A-4E1A16194431}"/>
              </a:ext>
            </a:extLst>
          </p:cNvPr>
          <p:cNvSpPr>
            <a:spLocks noGrp="1"/>
          </p:cNvSpPr>
          <p:nvPr>
            <p:ph type="title"/>
          </p:nvPr>
        </p:nvSpPr>
        <p:spPr>
          <a:xfrm>
            <a:off x="342902" y="457200"/>
            <a:ext cx="3236117" cy="964096"/>
          </a:xfrm>
        </p:spPr>
        <p:txBody>
          <a:bodyPr anchor="b">
            <a:normAutofit/>
          </a:bodyPr>
          <a:lstStyle>
            <a:lvl1pPr>
              <a:defRPr sz="28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B9889552-EB9F-6D72-9130-E107C02C22F6}"/>
              </a:ext>
            </a:extLst>
          </p:cNvPr>
          <p:cNvSpPr>
            <a:spLocks noGrp="1"/>
          </p:cNvSpPr>
          <p:nvPr>
            <p:ph type="body" sz="half" idx="2"/>
          </p:nvPr>
        </p:nvSpPr>
        <p:spPr>
          <a:xfrm>
            <a:off x="342902" y="1570384"/>
            <a:ext cx="3236117" cy="4298605"/>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Content Placeholder 2">
            <a:extLst>
              <a:ext uri="{FF2B5EF4-FFF2-40B4-BE49-F238E27FC236}">
                <a16:creationId xmlns:a16="http://schemas.microsoft.com/office/drawing/2014/main" id="{C5F6EAB8-D2BB-0BDE-C7AC-895B69CA533E}"/>
              </a:ext>
            </a:extLst>
          </p:cNvPr>
          <p:cNvSpPr>
            <a:spLocks noGrp="1"/>
          </p:cNvSpPr>
          <p:nvPr>
            <p:ph idx="1"/>
          </p:nvPr>
        </p:nvSpPr>
        <p:spPr>
          <a:xfrm>
            <a:off x="3803904" y="457200"/>
            <a:ext cx="4997195" cy="541178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pic>
        <p:nvPicPr>
          <p:cNvPr id="6" name="Purdue Logo" descr="Purdue Logo">
            <a:extLst>
              <a:ext uri="{FF2B5EF4-FFF2-40B4-BE49-F238E27FC236}">
                <a16:creationId xmlns:a16="http://schemas.microsoft.com/office/drawing/2014/main" id="{32772CED-5DF0-B9F2-A78A-4E9A3894D7E6}"/>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3" name="Slide Number Placeholder 2">
            <a:extLst>
              <a:ext uri="{FF2B5EF4-FFF2-40B4-BE49-F238E27FC236}">
                <a16:creationId xmlns:a16="http://schemas.microsoft.com/office/drawing/2014/main" id="{37D15040-CB6D-5233-AA93-DD76CFE00ACA}"/>
              </a:ext>
            </a:extLst>
          </p:cNvPr>
          <p:cNvSpPr>
            <a:spLocks noGrp="1"/>
          </p:cNvSpPr>
          <p:nvPr>
            <p:ph type="sldNum" sz="quarter" idx="10"/>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406290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34735"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7832766-AA56-63AE-E2AA-9A2947343D87}"/>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CF92D672-5C11-B647-ADA7-722837BA86C0}"/>
              </a:ext>
            </a:extLst>
          </p:cNvPr>
          <p:cNvSpPr>
            <a:spLocks noGrp="1"/>
          </p:cNvSpPr>
          <p:nvPr>
            <p:ph type="pic" idx="12"/>
          </p:nvPr>
        </p:nvSpPr>
        <p:spPr>
          <a:xfrm>
            <a:off x="4715222"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Text Placeholder 13">
            <a:extLst>
              <a:ext uri="{FF2B5EF4-FFF2-40B4-BE49-F238E27FC236}">
                <a16:creationId xmlns:a16="http://schemas.microsoft.com/office/drawing/2014/main" id="{6AFB8997-E903-BD34-CBB7-A70F3BD090A1}"/>
              </a:ext>
            </a:extLst>
          </p:cNvPr>
          <p:cNvSpPr>
            <a:spLocks noGrp="1"/>
          </p:cNvSpPr>
          <p:nvPr>
            <p:ph type="body" sz="quarter" idx="13"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4" name="Purdue Logo" descr="Purdue Logo">
            <a:extLst>
              <a:ext uri="{FF2B5EF4-FFF2-40B4-BE49-F238E27FC236}">
                <a16:creationId xmlns:a16="http://schemas.microsoft.com/office/drawing/2014/main" id="{44243070-2D61-965C-9E18-B3D7C6ECFB9C}"/>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6" name="Slide Number Placeholder 5">
            <a:extLst>
              <a:ext uri="{FF2B5EF4-FFF2-40B4-BE49-F238E27FC236}">
                <a16:creationId xmlns:a16="http://schemas.microsoft.com/office/drawing/2014/main" id="{3A91F588-A349-D254-17C4-4E24C922C1D3}"/>
              </a:ext>
            </a:extLst>
          </p:cNvPr>
          <p:cNvSpPr>
            <a:spLocks noGrp="1"/>
          </p:cNvSpPr>
          <p:nvPr>
            <p:ph type="sldNum" sz="quarter" idx="14"/>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59417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py with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51065" y="1543324"/>
            <a:ext cx="4397009"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961820" y="1543322"/>
            <a:ext cx="3847445" cy="4307573"/>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2614933" y="3795305"/>
            <a:ext cx="2133141"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51065" y="3795304"/>
            <a:ext cx="2133141"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6" name="Purdue Logo" descr="Purdue Logo">
            <a:extLst>
              <a:ext uri="{FF2B5EF4-FFF2-40B4-BE49-F238E27FC236}">
                <a16:creationId xmlns:a16="http://schemas.microsoft.com/office/drawing/2014/main" id="{E6C8536C-D431-05E3-65BF-25F437B39123}"/>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7" name="Slide Number Placeholder 6">
            <a:extLst>
              <a:ext uri="{FF2B5EF4-FFF2-40B4-BE49-F238E27FC236}">
                <a16:creationId xmlns:a16="http://schemas.microsoft.com/office/drawing/2014/main" id="{47908EA8-7459-5120-CB09-F686BB674724}"/>
              </a:ext>
            </a:extLst>
          </p:cNvPr>
          <p:cNvSpPr>
            <a:spLocks noGrp="1"/>
          </p:cNvSpPr>
          <p:nvPr>
            <p:ph type="sldNum" sz="quarter" idx="1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5882444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s with Caption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326571"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42900"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60A3B0E8-AC0D-A169-37E3-2D123D6EBF24}"/>
              </a:ext>
            </a:extLst>
          </p:cNvPr>
          <p:cNvSpPr>
            <a:spLocks noGrp="1"/>
          </p:cNvSpPr>
          <p:nvPr>
            <p:ph type="pic" idx="16"/>
          </p:nvPr>
        </p:nvSpPr>
        <p:spPr>
          <a:xfrm>
            <a:off x="3243828"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640970D8-E511-89A8-FC5C-6DB37485ADE3}"/>
              </a:ext>
            </a:extLst>
          </p:cNvPr>
          <p:cNvSpPr>
            <a:spLocks noGrp="1"/>
          </p:cNvSpPr>
          <p:nvPr>
            <p:ph type="pic" idx="17"/>
          </p:nvPr>
        </p:nvSpPr>
        <p:spPr>
          <a:xfrm>
            <a:off x="6161085"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Text Placeholder 3">
            <a:extLst>
              <a:ext uri="{FF2B5EF4-FFF2-40B4-BE49-F238E27FC236}">
                <a16:creationId xmlns:a16="http://schemas.microsoft.com/office/drawing/2014/main" id="{6B04B79A-B4BD-0306-3D46-D570E1F51CA6}"/>
              </a:ext>
            </a:extLst>
          </p:cNvPr>
          <p:cNvSpPr>
            <a:spLocks noGrp="1"/>
          </p:cNvSpPr>
          <p:nvPr>
            <p:ph type="body" sz="half" idx="18"/>
          </p:nvPr>
        </p:nvSpPr>
        <p:spPr>
          <a:xfrm>
            <a:off x="3227499"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Text Placeholder 3">
            <a:extLst>
              <a:ext uri="{FF2B5EF4-FFF2-40B4-BE49-F238E27FC236}">
                <a16:creationId xmlns:a16="http://schemas.microsoft.com/office/drawing/2014/main" id="{450B4796-C4B7-C272-5ADD-7D6C896B703E}"/>
              </a:ext>
            </a:extLst>
          </p:cNvPr>
          <p:cNvSpPr>
            <a:spLocks noGrp="1"/>
          </p:cNvSpPr>
          <p:nvPr>
            <p:ph type="body" sz="half" idx="19"/>
          </p:nvPr>
        </p:nvSpPr>
        <p:spPr>
          <a:xfrm>
            <a:off x="6161085"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2" name="Text Placeholder 3">
            <a:extLst>
              <a:ext uri="{FF2B5EF4-FFF2-40B4-BE49-F238E27FC236}">
                <a16:creationId xmlns:a16="http://schemas.microsoft.com/office/drawing/2014/main" id="{4633AE4D-056F-FC97-1F10-877F247AB319}"/>
              </a:ext>
            </a:extLst>
          </p:cNvPr>
          <p:cNvSpPr>
            <a:spLocks noGrp="1"/>
          </p:cNvSpPr>
          <p:nvPr>
            <p:ph type="body" sz="half" idx="20"/>
          </p:nvPr>
        </p:nvSpPr>
        <p:spPr>
          <a:xfrm>
            <a:off x="310242"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3" name="Picture Placeholder 2">
            <a:extLst>
              <a:ext uri="{FF2B5EF4-FFF2-40B4-BE49-F238E27FC236}">
                <a16:creationId xmlns:a16="http://schemas.microsoft.com/office/drawing/2014/main" id="{19716662-3C77-F831-E45C-F9EA49810F58}"/>
              </a:ext>
            </a:extLst>
          </p:cNvPr>
          <p:cNvSpPr>
            <a:spLocks noGrp="1"/>
          </p:cNvSpPr>
          <p:nvPr>
            <p:ph type="pic" idx="21"/>
          </p:nvPr>
        </p:nvSpPr>
        <p:spPr>
          <a:xfrm>
            <a:off x="326571"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1ED1A14F-5E0D-476E-9C60-BD987EFC4940}"/>
              </a:ext>
            </a:extLst>
          </p:cNvPr>
          <p:cNvSpPr>
            <a:spLocks noGrp="1"/>
          </p:cNvSpPr>
          <p:nvPr>
            <p:ph type="pic" idx="22"/>
          </p:nvPr>
        </p:nvSpPr>
        <p:spPr>
          <a:xfrm>
            <a:off x="3227499"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5" name="Picture Placeholder 2">
            <a:extLst>
              <a:ext uri="{FF2B5EF4-FFF2-40B4-BE49-F238E27FC236}">
                <a16:creationId xmlns:a16="http://schemas.microsoft.com/office/drawing/2014/main" id="{A0003A4C-26CB-DD7F-0B22-024AFB58DC67}"/>
              </a:ext>
            </a:extLst>
          </p:cNvPr>
          <p:cNvSpPr>
            <a:spLocks noGrp="1"/>
          </p:cNvSpPr>
          <p:nvPr>
            <p:ph type="pic" idx="23"/>
          </p:nvPr>
        </p:nvSpPr>
        <p:spPr>
          <a:xfrm>
            <a:off x="6144756"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6" name="Text Placeholder 3">
            <a:extLst>
              <a:ext uri="{FF2B5EF4-FFF2-40B4-BE49-F238E27FC236}">
                <a16:creationId xmlns:a16="http://schemas.microsoft.com/office/drawing/2014/main" id="{08CE8D58-56A2-6AE5-AB18-C53F4134DD88}"/>
              </a:ext>
            </a:extLst>
          </p:cNvPr>
          <p:cNvSpPr>
            <a:spLocks noGrp="1"/>
          </p:cNvSpPr>
          <p:nvPr>
            <p:ph type="body" sz="half" idx="24"/>
          </p:nvPr>
        </p:nvSpPr>
        <p:spPr>
          <a:xfrm>
            <a:off x="3211170"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7" name="Text Placeholder 3">
            <a:extLst>
              <a:ext uri="{FF2B5EF4-FFF2-40B4-BE49-F238E27FC236}">
                <a16:creationId xmlns:a16="http://schemas.microsoft.com/office/drawing/2014/main" id="{7A4C2D1F-1A58-AC60-F606-B816E5F23FFF}"/>
              </a:ext>
            </a:extLst>
          </p:cNvPr>
          <p:cNvSpPr>
            <a:spLocks noGrp="1"/>
          </p:cNvSpPr>
          <p:nvPr>
            <p:ph type="body" sz="half" idx="25"/>
          </p:nvPr>
        </p:nvSpPr>
        <p:spPr>
          <a:xfrm>
            <a:off x="6144756"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3" name="Purdue Logo" descr="Purdue Logo">
            <a:extLst>
              <a:ext uri="{FF2B5EF4-FFF2-40B4-BE49-F238E27FC236}">
                <a16:creationId xmlns:a16="http://schemas.microsoft.com/office/drawing/2014/main" id="{02895CD1-985A-0246-0A03-652625D8B96E}"/>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7" name="Text Placeholder 13">
            <a:extLst>
              <a:ext uri="{FF2B5EF4-FFF2-40B4-BE49-F238E27FC236}">
                <a16:creationId xmlns:a16="http://schemas.microsoft.com/office/drawing/2014/main" id="{7EDCCCDC-B335-96CB-3A28-8C862E3B1B58}"/>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8" name="Slide Number Placeholder 7">
            <a:extLst>
              <a:ext uri="{FF2B5EF4-FFF2-40B4-BE49-F238E27FC236}">
                <a16:creationId xmlns:a16="http://schemas.microsoft.com/office/drawing/2014/main" id="{D4BBBE76-BB04-F5A1-7113-49430D9ADB06}"/>
              </a:ext>
            </a:extLst>
          </p:cNvPr>
          <p:cNvSpPr>
            <a:spLocks noGrp="1"/>
          </p:cNvSpPr>
          <p:nvPr>
            <p:ph type="sldNum" sz="quarter" idx="2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2750330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Collage">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6" y="1542763"/>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2508047"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4677415"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6223A017-A902-92C1-8A99-7D45B08D860D}"/>
              </a:ext>
            </a:extLst>
          </p:cNvPr>
          <p:cNvSpPr>
            <a:spLocks noGrp="1"/>
          </p:cNvSpPr>
          <p:nvPr>
            <p:ph type="pic" idx="17"/>
          </p:nvPr>
        </p:nvSpPr>
        <p:spPr>
          <a:xfrm>
            <a:off x="6846782"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5" name="Picture Placeholder 2">
            <a:extLst>
              <a:ext uri="{FF2B5EF4-FFF2-40B4-BE49-F238E27FC236}">
                <a16:creationId xmlns:a16="http://schemas.microsoft.com/office/drawing/2014/main" id="{FE352EAA-3DC6-450E-518D-B55638975ECE}"/>
              </a:ext>
            </a:extLst>
          </p:cNvPr>
          <p:cNvSpPr>
            <a:spLocks noGrp="1"/>
          </p:cNvSpPr>
          <p:nvPr>
            <p:ph type="pic" idx="18"/>
          </p:nvPr>
        </p:nvSpPr>
        <p:spPr>
          <a:xfrm>
            <a:off x="1382716" y="3651151"/>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6" name="Picture Placeholder 2">
            <a:extLst>
              <a:ext uri="{FF2B5EF4-FFF2-40B4-BE49-F238E27FC236}">
                <a16:creationId xmlns:a16="http://schemas.microsoft.com/office/drawing/2014/main" id="{1E5E3807-051E-4D4B-1143-A6B4BDDBB5D8}"/>
              </a:ext>
            </a:extLst>
          </p:cNvPr>
          <p:cNvSpPr>
            <a:spLocks noGrp="1"/>
          </p:cNvSpPr>
          <p:nvPr>
            <p:ph type="pic" idx="19"/>
          </p:nvPr>
        </p:nvSpPr>
        <p:spPr>
          <a:xfrm>
            <a:off x="3556027"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7" name="Picture Placeholder 2">
            <a:extLst>
              <a:ext uri="{FF2B5EF4-FFF2-40B4-BE49-F238E27FC236}">
                <a16:creationId xmlns:a16="http://schemas.microsoft.com/office/drawing/2014/main" id="{9659EF4B-6B57-DE2A-B33A-D60A659CFE6D}"/>
              </a:ext>
            </a:extLst>
          </p:cNvPr>
          <p:cNvSpPr>
            <a:spLocks noGrp="1"/>
          </p:cNvSpPr>
          <p:nvPr>
            <p:ph type="pic" idx="20"/>
          </p:nvPr>
        </p:nvSpPr>
        <p:spPr>
          <a:xfrm>
            <a:off x="5725394"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pic>
        <p:nvPicPr>
          <p:cNvPr id="5" name="Purdue Logo" descr="Purdue Logo">
            <a:extLst>
              <a:ext uri="{FF2B5EF4-FFF2-40B4-BE49-F238E27FC236}">
                <a16:creationId xmlns:a16="http://schemas.microsoft.com/office/drawing/2014/main" id="{D14C6799-E59E-5D63-419A-734A1E4ECD22}"/>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4" name="Slide Number Placeholder 3">
            <a:extLst>
              <a:ext uri="{FF2B5EF4-FFF2-40B4-BE49-F238E27FC236}">
                <a16:creationId xmlns:a16="http://schemas.microsoft.com/office/drawing/2014/main" id="{C854C82E-83EC-CA0F-5313-8A450D395973}"/>
              </a:ext>
            </a:extLst>
          </p:cNvPr>
          <p:cNvSpPr>
            <a:spLocks noGrp="1"/>
          </p:cNvSpPr>
          <p:nvPr>
            <p:ph type="sldNum" sz="quarter" idx="2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8931317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2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4891490" y="3884038"/>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6" name="Rectangle 5">
            <a:extLst>
              <a:ext uri="{FF2B5EF4-FFF2-40B4-BE49-F238E27FC236}">
                <a16:creationId xmlns:a16="http://schemas.microsoft.com/office/drawing/2014/main" id="{467A134D-7A3A-AD4B-91DF-57347E308706}"/>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4581B053-21C8-C0AD-58C7-637A6315D1B2}"/>
              </a:ext>
            </a:extLst>
          </p:cNvPr>
          <p:cNvSpPr>
            <a:spLocks noGrp="1"/>
          </p:cNvSpPr>
          <p:nvPr>
            <p:ph type="body" sz="half" idx="2"/>
          </p:nvPr>
        </p:nvSpPr>
        <p:spPr>
          <a:xfrm>
            <a:off x="4891295" y="3395950"/>
            <a:ext cx="3909707"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7" name="Rectangle 16">
            <a:extLst>
              <a:ext uri="{FF2B5EF4-FFF2-40B4-BE49-F238E27FC236}">
                <a16:creationId xmlns:a16="http://schemas.microsoft.com/office/drawing/2014/main" id="{D8B2033E-9DB9-9A2B-D4C5-6D8960838D22}"/>
              </a:ext>
            </a:extLst>
          </p:cNvPr>
          <p:cNvSpPr/>
          <p:nvPr userDrawn="1"/>
        </p:nvSpPr>
        <p:spPr>
          <a:xfrm>
            <a:off x="4891392" y="5636914"/>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8" name="Text Placeholder 3">
            <a:extLst>
              <a:ext uri="{FF2B5EF4-FFF2-40B4-BE49-F238E27FC236}">
                <a16:creationId xmlns:a16="http://schemas.microsoft.com/office/drawing/2014/main" id="{F02FFCFA-A84F-7535-4A5F-29A5FC646063}"/>
              </a:ext>
            </a:extLst>
          </p:cNvPr>
          <p:cNvSpPr>
            <a:spLocks noGrp="1"/>
          </p:cNvSpPr>
          <p:nvPr>
            <p:ph type="body" sz="half" idx="19"/>
          </p:nvPr>
        </p:nvSpPr>
        <p:spPr>
          <a:xfrm>
            <a:off x="4891295" y="5636914"/>
            <a:ext cx="3909610"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4" name="Purdue Logo" descr="Purdue Logo">
            <a:extLst>
              <a:ext uri="{FF2B5EF4-FFF2-40B4-BE49-F238E27FC236}">
                <a16:creationId xmlns:a16="http://schemas.microsoft.com/office/drawing/2014/main" id="{FF1F47B4-C1F8-3104-7C95-F3C41016CDCB}"/>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7" name="Slide Number Placeholder 6">
            <a:extLst>
              <a:ext uri="{FF2B5EF4-FFF2-40B4-BE49-F238E27FC236}">
                <a16:creationId xmlns:a16="http://schemas.microsoft.com/office/drawing/2014/main" id="{FE7FF3C0-B493-DBA3-7C75-1B8A2685FBDC}"/>
              </a:ext>
            </a:extLst>
          </p:cNvPr>
          <p:cNvSpPr>
            <a:spLocks noGrp="1"/>
          </p:cNvSpPr>
          <p:nvPr>
            <p:ph type="sldNum" sz="quarter" idx="20"/>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88552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with 3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6965414" y="3884038"/>
            <a:ext cx="1835685"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891490" y="3879120"/>
            <a:ext cx="1896687"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Rectangle 3">
            <a:extLst>
              <a:ext uri="{FF2B5EF4-FFF2-40B4-BE49-F238E27FC236}">
                <a16:creationId xmlns:a16="http://schemas.microsoft.com/office/drawing/2014/main" id="{ECAC4E08-5A51-BF4F-655E-4E54DD771548}"/>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6" name="Text Placeholder 3">
            <a:extLst>
              <a:ext uri="{FF2B5EF4-FFF2-40B4-BE49-F238E27FC236}">
                <a16:creationId xmlns:a16="http://schemas.microsoft.com/office/drawing/2014/main" id="{27D80C23-74F3-F853-02BF-83C743039F6E}"/>
              </a:ext>
            </a:extLst>
          </p:cNvPr>
          <p:cNvSpPr>
            <a:spLocks noGrp="1"/>
          </p:cNvSpPr>
          <p:nvPr>
            <p:ph type="body" sz="half" idx="2"/>
          </p:nvPr>
        </p:nvSpPr>
        <p:spPr>
          <a:xfrm>
            <a:off x="4928867" y="3395950"/>
            <a:ext cx="3872135"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Rectangle 6">
            <a:extLst>
              <a:ext uri="{FF2B5EF4-FFF2-40B4-BE49-F238E27FC236}">
                <a16:creationId xmlns:a16="http://schemas.microsoft.com/office/drawing/2014/main" id="{F8F22EB8-4EFD-86A4-8EB8-8A4F1A1AA2DF}"/>
              </a:ext>
            </a:extLst>
          </p:cNvPr>
          <p:cNvSpPr/>
          <p:nvPr userDrawn="1"/>
        </p:nvSpPr>
        <p:spPr>
          <a:xfrm>
            <a:off x="4884613" y="5631998"/>
            <a:ext cx="1884248"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66A4B2AA-E0AE-18DD-BAA3-AF2A9CA6987A}"/>
              </a:ext>
            </a:extLst>
          </p:cNvPr>
          <p:cNvSpPr>
            <a:spLocks noGrp="1"/>
          </p:cNvSpPr>
          <p:nvPr>
            <p:ph type="body" sz="half" idx="19"/>
          </p:nvPr>
        </p:nvSpPr>
        <p:spPr>
          <a:xfrm>
            <a:off x="4921990" y="5631998"/>
            <a:ext cx="1866186"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Rectangle 14">
            <a:extLst>
              <a:ext uri="{FF2B5EF4-FFF2-40B4-BE49-F238E27FC236}">
                <a16:creationId xmlns:a16="http://schemas.microsoft.com/office/drawing/2014/main" id="{E18B5CD1-FF93-2C9C-1BFF-73A3CE39E65D}"/>
              </a:ext>
            </a:extLst>
          </p:cNvPr>
          <p:cNvSpPr/>
          <p:nvPr userDrawn="1"/>
        </p:nvSpPr>
        <p:spPr>
          <a:xfrm>
            <a:off x="6965414" y="5641704"/>
            <a:ext cx="1823956"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6" name="Text Placeholder 3">
            <a:extLst>
              <a:ext uri="{FF2B5EF4-FFF2-40B4-BE49-F238E27FC236}">
                <a16:creationId xmlns:a16="http://schemas.microsoft.com/office/drawing/2014/main" id="{C52272AC-9734-6D60-9441-B5E7B9E4E372}"/>
              </a:ext>
            </a:extLst>
          </p:cNvPr>
          <p:cNvSpPr>
            <a:spLocks noGrp="1"/>
          </p:cNvSpPr>
          <p:nvPr>
            <p:ph type="body" sz="half" idx="20"/>
          </p:nvPr>
        </p:nvSpPr>
        <p:spPr>
          <a:xfrm>
            <a:off x="7002791" y="5641704"/>
            <a:ext cx="1806473"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13" name="Purdue Logo" descr="Purdue Logo">
            <a:extLst>
              <a:ext uri="{FF2B5EF4-FFF2-40B4-BE49-F238E27FC236}">
                <a16:creationId xmlns:a16="http://schemas.microsoft.com/office/drawing/2014/main" id="{71541E48-83C5-5EB5-97B8-98DFEB175EF5}"/>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9" name="Slide Number Placeholder 8">
            <a:extLst>
              <a:ext uri="{FF2B5EF4-FFF2-40B4-BE49-F238E27FC236}">
                <a16:creationId xmlns:a16="http://schemas.microsoft.com/office/drawing/2014/main" id="{ECA2C2AD-E170-6DFA-7E9F-837CA6A5C69F}"/>
              </a:ext>
            </a:extLst>
          </p:cNvPr>
          <p:cNvSpPr>
            <a:spLocks noGrp="1"/>
          </p:cNvSpPr>
          <p:nvPr>
            <p:ph type="sldNum" sz="quarter" idx="2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03441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 3 Blocks - Blac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CFF414-FA47-F7EC-7EFB-7073E26BB831}"/>
              </a:ext>
            </a:extLst>
          </p:cNvPr>
          <p:cNvSpPr/>
          <p:nvPr userDrawn="1"/>
        </p:nvSpPr>
        <p:spPr>
          <a:xfrm>
            <a:off x="5953857" y="1315895"/>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4" name="Rectangle 3">
            <a:extLst>
              <a:ext uri="{FF2B5EF4-FFF2-40B4-BE49-F238E27FC236}">
                <a16:creationId xmlns:a16="http://schemas.microsoft.com/office/drawing/2014/main" id="{713C0F4F-1E76-E3A4-E5AA-8FA79C7C69FB}"/>
              </a:ext>
            </a:extLst>
          </p:cNvPr>
          <p:cNvSpPr/>
          <p:nvPr userDrawn="1"/>
        </p:nvSpPr>
        <p:spPr>
          <a:xfrm>
            <a:off x="3315718" y="1315896"/>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3" name="Rectangle 2">
            <a:extLst>
              <a:ext uri="{FF2B5EF4-FFF2-40B4-BE49-F238E27FC236}">
                <a16:creationId xmlns:a16="http://schemas.microsoft.com/office/drawing/2014/main" id="{067105CB-DECE-0616-2A57-776784CFC1CB}"/>
              </a:ext>
            </a:extLst>
          </p:cNvPr>
          <p:cNvSpPr/>
          <p:nvPr userDrawn="1"/>
        </p:nvSpPr>
        <p:spPr>
          <a:xfrm>
            <a:off x="677578" y="1315897"/>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7" name="Text Placeholder 6">
            <a:extLst>
              <a:ext uri="{FF2B5EF4-FFF2-40B4-BE49-F238E27FC236}">
                <a16:creationId xmlns:a16="http://schemas.microsoft.com/office/drawing/2014/main" id="{1813FE17-B697-FB87-4ED6-D832D798E901}"/>
              </a:ext>
            </a:extLst>
          </p:cNvPr>
          <p:cNvSpPr>
            <a:spLocks noGrp="1"/>
          </p:cNvSpPr>
          <p:nvPr>
            <p:ph type="body" sz="quarter" idx="10" hasCustomPrompt="1"/>
          </p:nvPr>
        </p:nvSpPr>
        <p:spPr>
          <a:xfrm>
            <a:off x="677629" y="143646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11" name="Picture Placeholder 10">
            <a:extLst>
              <a:ext uri="{FF2B5EF4-FFF2-40B4-BE49-F238E27FC236}">
                <a16:creationId xmlns:a16="http://schemas.microsoft.com/office/drawing/2014/main" id="{8B65CB9D-AA49-05C2-2100-C63D32C82B85}"/>
              </a:ext>
            </a:extLst>
          </p:cNvPr>
          <p:cNvSpPr>
            <a:spLocks noGrp="1"/>
          </p:cNvSpPr>
          <p:nvPr>
            <p:ph type="pic" sz="quarter" idx="12"/>
          </p:nvPr>
        </p:nvSpPr>
        <p:spPr>
          <a:xfrm>
            <a:off x="826458" y="4045824"/>
            <a:ext cx="2213372" cy="1555750"/>
          </a:xfrm>
        </p:spPr>
        <p:txBody>
          <a:bodyPr/>
          <a:lstStyle>
            <a:lvl1pPr marL="0" indent="0">
              <a:buNone/>
              <a:defRPr/>
            </a:lvl1pPr>
          </a:lstStyle>
          <a:p>
            <a:r>
              <a:rPr lang="en-US"/>
              <a:t>Click icon to add picture</a:t>
            </a:r>
            <a:endParaRPr lang="en-US" dirty="0"/>
          </a:p>
        </p:txBody>
      </p:sp>
      <p:sp>
        <p:nvSpPr>
          <p:cNvPr id="17" name="Text Placeholder 6">
            <a:extLst>
              <a:ext uri="{FF2B5EF4-FFF2-40B4-BE49-F238E27FC236}">
                <a16:creationId xmlns:a16="http://schemas.microsoft.com/office/drawing/2014/main" id="{43204028-135E-83A2-B94A-693154F531B4}"/>
              </a:ext>
            </a:extLst>
          </p:cNvPr>
          <p:cNvSpPr>
            <a:spLocks noGrp="1"/>
          </p:cNvSpPr>
          <p:nvPr>
            <p:ph type="body" sz="quarter" idx="13" hasCustomPrompt="1"/>
          </p:nvPr>
        </p:nvSpPr>
        <p:spPr>
          <a:xfrm>
            <a:off x="3315963" y="143646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19" name="Picture Placeholder 10">
            <a:extLst>
              <a:ext uri="{FF2B5EF4-FFF2-40B4-BE49-F238E27FC236}">
                <a16:creationId xmlns:a16="http://schemas.microsoft.com/office/drawing/2014/main" id="{D4E810FD-2D00-764A-B144-B235C21E32F6}"/>
              </a:ext>
            </a:extLst>
          </p:cNvPr>
          <p:cNvSpPr>
            <a:spLocks noGrp="1"/>
          </p:cNvSpPr>
          <p:nvPr>
            <p:ph type="pic" sz="quarter" idx="15"/>
          </p:nvPr>
        </p:nvSpPr>
        <p:spPr>
          <a:xfrm>
            <a:off x="3464791" y="4045824"/>
            <a:ext cx="2213372" cy="1555750"/>
          </a:xfrm>
        </p:spPr>
        <p:txBody>
          <a:bodyPr/>
          <a:lstStyle>
            <a:lvl1pPr marL="0" indent="0">
              <a:buNone/>
              <a:defRPr/>
            </a:lvl1pPr>
          </a:lstStyle>
          <a:p>
            <a:r>
              <a:rPr lang="en-US"/>
              <a:t>Click icon to add picture</a:t>
            </a:r>
            <a:endParaRPr lang="en-US" dirty="0"/>
          </a:p>
        </p:txBody>
      </p:sp>
      <p:sp>
        <p:nvSpPr>
          <p:cNvPr id="21" name="Text Placeholder 6">
            <a:extLst>
              <a:ext uri="{FF2B5EF4-FFF2-40B4-BE49-F238E27FC236}">
                <a16:creationId xmlns:a16="http://schemas.microsoft.com/office/drawing/2014/main" id="{0A71EF50-386A-A3B9-93FB-6EF179A4EE47}"/>
              </a:ext>
            </a:extLst>
          </p:cNvPr>
          <p:cNvSpPr>
            <a:spLocks noGrp="1"/>
          </p:cNvSpPr>
          <p:nvPr>
            <p:ph type="body" sz="quarter" idx="16" hasCustomPrompt="1"/>
          </p:nvPr>
        </p:nvSpPr>
        <p:spPr>
          <a:xfrm>
            <a:off x="5954102" y="1433919"/>
            <a:ext cx="2489597" cy="339561"/>
          </a:xfrm>
        </p:spPr>
        <p:txBody>
          <a:bodyPr>
            <a:noAutofit/>
          </a:bodyPr>
          <a:lstStyle>
            <a:lvl1pPr marL="0" indent="0" algn="ctr" fontAlgn="t">
              <a:spcBef>
                <a:spcPts val="0"/>
              </a:spcBef>
              <a:buFontTx/>
              <a:buNone/>
              <a:defRPr sz="16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23" name="Picture Placeholder 10">
            <a:extLst>
              <a:ext uri="{FF2B5EF4-FFF2-40B4-BE49-F238E27FC236}">
                <a16:creationId xmlns:a16="http://schemas.microsoft.com/office/drawing/2014/main" id="{6AE17ED9-FDD9-34C3-1F7D-9A8EA4C4B40E}"/>
              </a:ext>
            </a:extLst>
          </p:cNvPr>
          <p:cNvSpPr>
            <a:spLocks noGrp="1"/>
          </p:cNvSpPr>
          <p:nvPr>
            <p:ph type="pic" sz="quarter" idx="18"/>
          </p:nvPr>
        </p:nvSpPr>
        <p:spPr>
          <a:xfrm>
            <a:off x="6102931" y="4043274"/>
            <a:ext cx="2213372" cy="1555750"/>
          </a:xfrm>
        </p:spPr>
        <p:txBody>
          <a:bodyPr/>
          <a:lstStyle>
            <a:lvl1pPr marL="0" indent="0">
              <a:buNone/>
              <a:defRPr b="1"/>
            </a:lvl1pPr>
          </a:lstStyle>
          <a:p>
            <a:r>
              <a:rPr lang="en-US"/>
              <a:t>Click icon to add picture</a:t>
            </a:r>
            <a:endParaRPr lang="en-US" dirty="0"/>
          </a:p>
        </p:txBody>
      </p:sp>
      <p:sp>
        <p:nvSpPr>
          <p:cNvPr id="16" name="Title 15">
            <a:extLst>
              <a:ext uri="{FF2B5EF4-FFF2-40B4-BE49-F238E27FC236}">
                <a16:creationId xmlns:a16="http://schemas.microsoft.com/office/drawing/2014/main" id="{77D3ED32-45F9-B948-371F-67E8465B2438}"/>
              </a:ext>
            </a:extLst>
          </p:cNvPr>
          <p:cNvSpPr>
            <a:spLocks noGrp="1"/>
          </p:cNvSpPr>
          <p:nvPr>
            <p:ph type="title"/>
          </p:nvPr>
        </p:nvSpPr>
        <p:spPr/>
        <p:txBody>
          <a:bodyPr/>
          <a:lstStyle/>
          <a:p>
            <a:r>
              <a:rPr lang="en-US"/>
              <a:t>Click to edit Master title style</a:t>
            </a:r>
            <a:endParaRPr lang="en-US" dirty="0"/>
          </a:p>
        </p:txBody>
      </p:sp>
      <p:sp>
        <p:nvSpPr>
          <p:cNvPr id="10" name="Text Placeholder 3">
            <a:extLst>
              <a:ext uri="{FF2B5EF4-FFF2-40B4-BE49-F238E27FC236}">
                <a16:creationId xmlns:a16="http://schemas.microsoft.com/office/drawing/2014/main" id="{3856F49F-59AA-23FB-4600-EC4D944973CD}"/>
              </a:ext>
            </a:extLst>
          </p:cNvPr>
          <p:cNvSpPr>
            <a:spLocks noGrp="1"/>
          </p:cNvSpPr>
          <p:nvPr>
            <p:ph type="body" sz="half" idx="2" hasCustomPrompt="1"/>
          </p:nvPr>
        </p:nvSpPr>
        <p:spPr>
          <a:xfrm>
            <a:off x="826458" y="2040673"/>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2" name="Text Placeholder 3">
            <a:extLst>
              <a:ext uri="{FF2B5EF4-FFF2-40B4-BE49-F238E27FC236}">
                <a16:creationId xmlns:a16="http://schemas.microsoft.com/office/drawing/2014/main" id="{5CA6E053-97C0-F5A8-A5C6-62806699EADE}"/>
              </a:ext>
            </a:extLst>
          </p:cNvPr>
          <p:cNvSpPr>
            <a:spLocks noGrp="1"/>
          </p:cNvSpPr>
          <p:nvPr>
            <p:ph type="body" sz="half" idx="20" hasCustomPrompt="1"/>
          </p:nvPr>
        </p:nvSpPr>
        <p:spPr>
          <a:xfrm>
            <a:off x="3464791" y="2040672"/>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3" name="Text Placeholder 3">
            <a:extLst>
              <a:ext uri="{FF2B5EF4-FFF2-40B4-BE49-F238E27FC236}">
                <a16:creationId xmlns:a16="http://schemas.microsoft.com/office/drawing/2014/main" id="{1823F7D4-DD74-2A27-4C24-052C4575CCDF}"/>
              </a:ext>
            </a:extLst>
          </p:cNvPr>
          <p:cNvSpPr>
            <a:spLocks noGrp="1"/>
          </p:cNvSpPr>
          <p:nvPr>
            <p:ph type="body" sz="half" idx="21" hasCustomPrompt="1"/>
          </p:nvPr>
        </p:nvSpPr>
        <p:spPr>
          <a:xfrm>
            <a:off x="6102931" y="2040671"/>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8" name="Slide Number Placeholder 7">
            <a:extLst>
              <a:ext uri="{FF2B5EF4-FFF2-40B4-BE49-F238E27FC236}">
                <a16:creationId xmlns:a16="http://schemas.microsoft.com/office/drawing/2014/main" id="{00493C21-4EE2-0FC6-BB33-B8E9F941653B}"/>
              </a:ext>
            </a:extLst>
          </p:cNvPr>
          <p:cNvSpPr>
            <a:spLocks noGrp="1"/>
          </p:cNvSpPr>
          <p:nvPr>
            <p:ph type="sldNum" sz="quarter" idx="22"/>
          </p:nvPr>
        </p:nvSpPr>
        <p:spPr/>
        <p:txBody>
          <a:bodyPr/>
          <a:lstStyle/>
          <a:p>
            <a:fld id="{346097E4-2930-9D48-A5CE-AF00B0E70697}" type="slidenum">
              <a:rPr lang="en-US" smtClean="0"/>
              <a:t>‹#›</a:t>
            </a:fld>
            <a:endParaRPr lang="en-US"/>
          </a:p>
        </p:txBody>
      </p:sp>
      <p:pic>
        <p:nvPicPr>
          <p:cNvPr id="9" name="Picture 8">
            <a:extLst>
              <a:ext uri="{FF2B5EF4-FFF2-40B4-BE49-F238E27FC236}">
                <a16:creationId xmlns:a16="http://schemas.microsoft.com/office/drawing/2014/main" id="{41F98082-E187-BC6A-5277-5B3C0903A082}"/>
              </a:ext>
            </a:extLst>
          </p:cNvPr>
          <p:cNvPicPr>
            <a:picLocks noChangeAspect="1"/>
          </p:cNvPicPr>
          <p:nvPr userDrawn="1"/>
        </p:nvPicPr>
        <p:blipFill>
          <a:blip r:embed="rId2"/>
          <a:stretch>
            <a:fillRect/>
          </a:stretch>
        </p:blipFill>
        <p:spPr>
          <a:xfrm>
            <a:off x="351064" y="6193522"/>
            <a:ext cx="4318000" cy="457200"/>
          </a:xfrm>
          <a:prstGeom prst="rect">
            <a:avLst/>
          </a:prstGeom>
        </p:spPr>
      </p:pic>
    </p:spTree>
    <p:extLst>
      <p:ext uri="{BB962C8B-B14F-4D97-AF65-F5344CB8AC3E}">
        <p14:creationId xmlns:p14="http://schemas.microsoft.com/office/powerpoint/2010/main" val="221671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767442" y="2017643"/>
            <a:ext cx="7183861" cy="583733"/>
          </a:xfrm>
        </p:spPr>
        <p:txBody>
          <a:bodyPr>
            <a:noAutofit/>
          </a:bodyPr>
          <a:lstStyle>
            <a:lvl1pPr>
              <a:defRPr sz="4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767442" y="2617147"/>
            <a:ext cx="7183861" cy="449263"/>
          </a:xfrm>
        </p:spPr>
        <p:txBody>
          <a:bodyPr>
            <a:noAutofit/>
          </a:bodyPr>
          <a:lstStyle>
            <a:lvl1pPr marL="0" indent="0">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767442" y="3079275"/>
            <a:ext cx="7183861" cy="449263"/>
          </a:xfrm>
        </p:spPr>
        <p:txBody>
          <a:bodyPr>
            <a:normAutofit/>
          </a:bodyPr>
          <a:lstStyle>
            <a:lvl1pPr marL="0" indent="0">
              <a:buFontTx/>
              <a:buNone/>
              <a:defRPr sz="14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3/31/23</a:t>
            </a:r>
          </a:p>
        </p:txBody>
      </p:sp>
      <p:pic>
        <p:nvPicPr>
          <p:cNvPr id="5" name="Purdue Logo" descr="Purdue Logo">
            <a:extLst>
              <a:ext uri="{FF2B5EF4-FFF2-40B4-BE49-F238E27FC236}">
                <a16:creationId xmlns:a16="http://schemas.microsoft.com/office/drawing/2014/main" id="{991E72C7-48BD-C239-7F19-37B446DE42EE}"/>
              </a:ext>
            </a:extLst>
          </p:cNvPr>
          <p:cNvPicPr>
            <a:picLocks noChangeAspect="1"/>
          </p:cNvPicPr>
          <p:nvPr userDrawn="1"/>
        </p:nvPicPr>
        <p:blipFill>
          <a:blip r:embed="rId3"/>
          <a:stretch>
            <a:fillRect/>
          </a:stretch>
        </p:blipFill>
        <p:spPr>
          <a:xfrm>
            <a:off x="767443" y="5843190"/>
            <a:ext cx="2164600" cy="387458"/>
          </a:xfrm>
          <a:prstGeom prst="rect">
            <a:avLst/>
          </a:prstGeom>
        </p:spPr>
      </p:pic>
    </p:spTree>
    <p:extLst>
      <p:ext uri="{BB962C8B-B14F-4D97-AF65-F5344CB8AC3E}">
        <p14:creationId xmlns:p14="http://schemas.microsoft.com/office/powerpoint/2010/main" val="56992520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 3 Blocks - Go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98D576-4759-5408-883D-2E56D9D0F603}"/>
              </a:ext>
            </a:extLst>
          </p:cNvPr>
          <p:cNvSpPr/>
          <p:nvPr userDrawn="1"/>
        </p:nvSpPr>
        <p:spPr>
          <a:xfrm>
            <a:off x="5953662" y="1315893"/>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D2C44A1A-1D1D-F2D9-8EC1-EFF25EBA1FB0}"/>
              </a:ext>
            </a:extLst>
          </p:cNvPr>
          <p:cNvSpPr/>
          <p:nvPr userDrawn="1"/>
        </p:nvSpPr>
        <p:spPr>
          <a:xfrm>
            <a:off x="3315523" y="1315894"/>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5" name="Rectangle 14">
            <a:extLst>
              <a:ext uri="{FF2B5EF4-FFF2-40B4-BE49-F238E27FC236}">
                <a16:creationId xmlns:a16="http://schemas.microsoft.com/office/drawing/2014/main" id="{3138D75A-DD50-6C6E-0A9D-7F77E72C780A}"/>
              </a:ext>
            </a:extLst>
          </p:cNvPr>
          <p:cNvSpPr/>
          <p:nvPr userDrawn="1"/>
        </p:nvSpPr>
        <p:spPr>
          <a:xfrm>
            <a:off x="677384" y="1315895"/>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sp>
        <p:nvSpPr>
          <p:cNvPr id="16" name="Text Placeholder 6">
            <a:extLst>
              <a:ext uri="{FF2B5EF4-FFF2-40B4-BE49-F238E27FC236}">
                <a16:creationId xmlns:a16="http://schemas.microsoft.com/office/drawing/2014/main" id="{876A1563-09E6-06B6-EC4A-8E309CC57B11}"/>
              </a:ext>
            </a:extLst>
          </p:cNvPr>
          <p:cNvSpPr>
            <a:spLocks noGrp="1"/>
          </p:cNvSpPr>
          <p:nvPr>
            <p:ph type="body" sz="quarter" idx="10" hasCustomPrompt="1"/>
          </p:nvPr>
        </p:nvSpPr>
        <p:spPr>
          <a:xfrm>
            <a:off x="677435" y="143646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lvl="0"/>
            <a:r>
              <a:rPr lang="en-US" dirty="0"/>
              <a:t>Click to edit Subhead</a:t>
            </a:r>
          </a:p>
        </p:txBody>
      </p:sp>
      <p:sp>
        <p:nvSpPr>
          <p:cNvPr id="22" name="Text Placeholder 6">
            <a:extLst>
              <a:ext uri="{FF2B5EF4-FFF2-40B4-BE49-F238E27FC236}">
                <a16:creationId xmlns:a16="http://schemas.microsoft.com/office/drawing/2014/main" id="{AF401EC8-7352-A985-133C-726A718A9E9A}"/>
              </a:ext>
            </a:extLst>
          </p:cNvPr>
          <p:cNvSpPr>
            <a:spLocks noGrp="1"/>
          </p:cNvSpPr>
          <p:nvPr>
            <p:ph type="body" sz="quarter" idx="13" hasCustomPrompt="1"/>
          </p:nvPr>
        </p:nvSpPr>
        <p:spPr>
          <a:xfrm>
            <a:off x="3315769" y="143646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marL="0" marR="0" lvl="0" indent="0" algn="ctr" defTabSz="685800" rtl="0" eaLnBrk="1" fontAlgn="t" latinLnBrk="0" hangingPunct="1">
              <a:lnSpc>
                <a:spcPct val="90000"/>
              </a:lnSpc>
              <a:spcBef>
                <a:spcPts val="0"/>
              </a:spcBef>
              <a:spcAft>
                <a:spcPts val="0"/>
              </a:spcAft>
              <a:buClrTx/>
              <a:buSzTx/>
              <a:buFontTx/>
              <a:buNone/>
              <a:tabLst/>
              <a:defRPr/>
            </a:pPr>
            <a:r>
              <a:rPr lang="en-US" dirty="0"/>
              <a:t>Click to edit Subhead</a:t>
            </a:r>
          </a:p>
        </p:txBody>
      </p:sp>
      <p:sp>
        <p:nvSpPr>
          <p:cNvPr id="26" name="Text Placeholder 6">
            <a:extLst>
              <a:ext uri="{FF2B5EF4-FFF2-40B4-BE49-F238E27FC236}">
                <a16:creationId xmlns:a16="http://schemas.microsoft.com/office/drawing/2014/main" id="{71A04C69-EC92-81B2-FCD5-39464C669BEB}"/>
              </a:ext>
            </a:extLst>
          </p:cNvPr>
          <p:cNvSpPr>
            <a:spLocks noGrp="1"/>
          </p:cNvSpPr>
          <p:nvPr>
            <p:ph type="body" sz="quarter" idx="16" hasCustomPrompt="1"/>
          </p:nvPr>
        </p:nvSpPr>
        <p:spPr>
          <a:xfrm>
            <a:off x="5953908" y="1433917"/>
            <a:ext cx="2489597" cy="339561"/>
          </a:xfrm>
        </p:spPr>
        <p:txBody>
          <a:bodyPr>
            <a:noAutofit/>
          </a:bodyPr>
          <a:lstStyle>
            <a:lvl1pPr marL="0" indent="0" algn="ctr" fontAlgn="t">
              <a:spcBef>
                <a:spcPts val="0"/>
              </a:spcBef>
              <a:buFontTx/>
              <a:buNone/>
              <a:defRPr sz="1600" b="0" i="0" baseline="0">
                <a:solidFill>
                  <a:schemeClr val="tx1"/>
                </a:solidFill>
                <a:latin typeface="Franklin Gothic Medium Cond" panose="020B0606030402020204" pitchFamily="34" charset="0"/>
              </a:defRPr>
            </a:lvl1pPr>
          </a:lstStyle>
          <a:p>
            <a:pPr lvl="0"/>
            <a:r>
              <a:rPr lang="en-US" dirty="0"/>
              <a:t>Click to edit Subhead</a:t>
            </a:r>
          </a:p>
        </p:txBody>
      </p:sp>
      <p:sp>
        <p:nvSpPr>
          <p:cNvPr id="30" name="Text Placeholder 3">
            <a:extLst>
              <a:ext uri="{FF2B5EF4-FFF2-40B4-BE49-F238E27FC236}">
                <a16:creationId xmlns:a16="http://schemas.microsoft.com/office/drawing/2014/main" id="{AE5BF8CB-9477-F598-75C4-6F35D608B35B}"/>
              </a:ext>
            </a:extLst>
          </p:cNvPr>
          <p:cNvSpPr>
            <a:spLocks noGrp="1"/>
          </p:cNvSpPr>
          <p:nvPr>
            <p:ph type="body" sz="half" idx="2" hasCustomPrompt="1"/>
          </p:nvPr>
        </p:nvSpPr>
        <p:spPr>
          <a:xfrm>
            <a:off x="826264" y="2040671"/>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31" name="Text Placeholder 3">
            <a:extLst>
              <a:ext uri="{FF2B5EF4-FFF2-40B4-BE49-F238E27FC236}">
                <a16:creationId xmlns:a16="http://schemas.microsoft.com/office/drawing/2014/main" id="{AE6CE746-1703-63A8-BBD4-546AD104E27E}"/>
              </a:ext>
            </a:extLst>
          </p:cNvPr>
          <p:cNvSpPr>
            <a:spLocks noGrp="1"/>
          </p:cNvSpPr>
          <p:nvPr>
            <p:ph type="body" sz="half" idx="24" hasCustomPrompt="1"/>
          </p:nvPr>
        </p:nvSpPr>
        <p:spPr>
          <a:xfrm>
            <a:off x="3453661" y="2065259"/>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33" name="Picture Placeholder 10">
            <a:extLst>
              <a:ext uri="{FF2B5EF4-FFF2-40B4-BE49-F238E27FC236}">
                <a16:creationId xmlns:a16="http://schemas.microsoft.com/office/drawing/2014/main" id="{53952BA5-2190-5106-0EBD-DA1D15EFBB9D}"/>
              </a:ext>
            </a:extLst>
          </p:cNvPr>
          <p:cNvSpPr>
            <a:spLocks noGrp="1"/>
          </p:cNvSpPr>
          <p:nvPr>
            <p:ph type="pic" sz="quarter" idx="12"/>
          </p:nvPr>
        </p:nvSpPr>
        <p:spPr>
          <a:xfrm>
            <a:off x="826264" y="4045822"/>
            <a:ext cx="2213372" cy="1555750"/>
          </a:xfrm>
        </p:spPr>
        <p:txBody>
          <a:bodyPr/>
          <a:lstStyle>
            <a:lvl1pPr marL="0" indent="0">
              <a:buNone/>
              <a:defRPr/>
            </a:lvl1pPr>
          </a:lstStyle>
          <a:p>
            <a:r>
              <a:rPr lang="en-US"/>
              <a:t>Click icon to add picture</a:t>
            </a:r>
            <a:endParaRPr lang="en-US" dirty="0"/>
          </a:p>
        </p:txBody>
      </p:sp>
      <p:sp>
        <p:nvSpPr>
          <p:cNvPr id="34" name="Picture Placeholder 10">
            <a:extLst>
              <a:ext uri="{FF2B5EF4-FFF2-40B4-BE49-F238E27FC236}">
                <a16:creationId xmlns:a16="http://schemas.microsoft.com/office/drawing/2014/main" id="{835FE666-CADC-4DB4-80A4-BFD9823DE051}"/>
              </a:ext>
            </a:extLst>
          </p:cNvPr>
          <p:cNvSpPr>
            <a:spLocks noGrp="1"/>
          </p:cNvSpPr>
          <p:nvPr>
            <p:ph type="pic" sz="quarter" idx="15"/>
          </p:nvPr>
        </p:nvSpPr>
        <p:spPr>
          <a:xfrm>
            <a:off x="3464597" y="4045822"/>
            <a:ext cx="2213372" cy="1555750"/>
          </a:xfrm>
        </p:spPr>
        <p:txBody>
          <a:bodyPr/>
          <a:lstStyle>
            <a:lvl1pPr marL="0" indent="0">
              <a:buNone/>
              <a:defRPr/>
            </a:lvl1pPr>
          </a:lstStyle>
          <a:p>
            <a:r>
              <a:rPr lang="en-US"/>
              <a:t>Click icon to add picture</a:t>
            </a:r>
            <a:endParaRPr lang="en-US" dirty="0"/>
          </a:p>
        </p:txBody>
      </p:sp>
      <p:sp>
        <p:nvSpPr>
          <p:cNvPr id="35" name="Picture Placeholder 10">
            <a:extLst>
              <a:ext uri="{FF2B5EF4-FFF2-40B4-BE49-F238E27FC236}">
                <a16:creationId xmlns:a16="http://schemas.microsoft.com/office/drawing/2014/main" id="{AECA5017-0E7C-4957-02B2-65FA6C1F6E5F}"/>
              </a:ext>
            </a:extLst>
          </p:cNvPr>
          <p:cNvSpPr>
            <a:spLocks noGrp="1"/>
          </p:cNvSpPr>
          <p:nvPr>
            <p:ph type="pic" sz="quarter" idx="18"/>
          </p:nvPr>
        </p:nvSpPr>
        <p:spPr>
          <a:xfrm>
            <a:off x="6102736" y="4043272"/>
            <a:ext cx="2213372" cy="1555750"/>
          </a:xfrm>
        </p:spPr>
        <p:txBody>
          <a:bodyPr/>
          <a:lstStyle>
            <a:lvl1pPr marL="0" indent="0">
              <a:buNone/>
              <a:defRPr b="1"/>
            </a:lvl1pPr>
          </a:lstStyle>
          <a:p>
            <a:r>
              <a:rPr lang="en-US"/>
              <a:t>Click icon to add picture</a:t>
            </a:r>
            <a:endParaRPr lang="en-US" dirty="0"/>
          </a:p>
        </p:txBody>
      </p:sp>
      <p:sp>
        <p:nvSpPr>
          <p:cNvPr id="36" name="Text Placeholder 3">
            <a:extLst>
              <a:ext uri="{FF2B5EF4-FFF2-40B4-BE49-F238E27FC236}">
                <a16:creationId xmlns:a16="http://schemas.microsoft.com/office/drawing/2014/main" id="{9F4CE92C-83FA-CA44-69CB-E6229E144199}"/>
              </a:ext>
            </a:extLst>
          </p:cNvPr>
          <p:cNvSpPr>
            <a:spLocks noGrp="1"/>
          </p:cNvSpPr>
          <p:nvPr>
            <p:ph type="body" sz="half" idx="25" hasCustomPrompt="1"/>
          </p:nvPr>
        </p:nvSpPr>
        <p:spPr>
          <a:xfrm>
            <a:off x="6097061" y="2071425"/>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pic>
        <p:nvPicPr>
          <p:cNvPr id="2" name="Purdue Logo" descr="Purdue Logo">
            <a:extLst>
              <a:ext uri="{FF2B5EF4-FFF2-40B4-BE49-F238E27FC236}">
                <a16:creationId xmlns:a16="http://schemas.microsoft.com/office/drawing/2014/main" id="{16840224-B911-9DB4-12A7-EBDE3D447284}"/>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4" name="Slide Number Placeholder 3">
            <a:extLst>
              <a:ext uri="{FF2B5EF4-FFF2-40B4-BE49-F238E27FC236}">
                <a16:creationId xmlns:a16="http://schemas.microsoft.com/office/drawing/2014/main" id="{2A5A6FF5-B380-71E0-5A80-02C66128B9F0}"/>
              </a:ext>
            </a:extLst>
          </p:cNvPr>
          <p:cNvSpPr>
            <a:spLocks noGrp="1"/>
          </p:cNvSpPr>
          <p:nvPr>
            <p:ph type="sldNum" sz="quarter" idx="2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8389466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 5 Color Blocks">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Rectangle 1">
            <a:extLst>
              <a:ext uri="{FF2B5EF4-FFF2-40B4-BE49-F238E27FC236}">
                <a16:creationId xmlns:a16="http://schemas.microsoft.com/office/drawing/2014/main" id="{C979A34A-6A6B-FC98-1EC8-8347FAB1A48F}"/>
              </a:ext>
            </a:extLst>
          </p:cNvPr>
          <p:cNvSpPr/>
          <p:nvPr userDrawn="1"/>
        </p:nvSpPr>
        <p:spPr>
          <a:xfrm>
            <a:off x="756438" y="1660596"/>
            <a:ext cx="1438515" cy="436418"/>
          </a:xfrm>
          <a:prstGeom prst="rect">
            <a:avLst/>
          </a:prstGeom>
          <a:solidFill>
            <a:schemeClr val="tx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7" name="Rectangle 6">
            <a:extLst>
              <a:ext uri="{FF2B5EF4-FFF2-40B4-BE49-F238E27FC236}">
                <a16:creationId xmlns:a16="http://schemas.microsoft.com/office/drawing/2014/main" id="{3C3F2A76-73C1-7478-1C52-F70D9B50BC0A}"/>
              </a:ext>
            </a:extLst>
          </p:cNvPr>
          <p:cNvSpPr/>
          <p:nvPr userDrawn="1"/>
        </p:nvSpPr>
        <p:spPr>
          <a:xfrm>
            <a:off x="758505" y="2160555"/>
            <a:ext cx="1436449" cy="32335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19" name="Rectangle 18">
            <a:extLst>
              <a:ext uri="{FF2B5EF4-FFF2-40B4-BE49-F238E27FC236}">
                <a16:creationId xmlns:a16="http://schemas.microsoft.com/office/drawing/2014/main" id="{3B6525D0-8078-E003-46A7-FFCB83C221E0}"/>
              </a:ext>
            </a:extLst>
          </p:cNvPr>
          <p:cNvSpPr/>
          <p:nvPr userDrawn="1"/>
        </p:nvSpPr>
        <p:spPr>
          <a:xfrm>
            <a:off x="2284078" y="1660596"/>
            <a:ext cx="1438515" cy="436418"/>
          </a:xfrm>
          <a:prstGeom prst="rect">
            <a:avLst/>
          </a:prstGeom>
          <a:solidFill>
            <a:schemeClr val="accent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0" name="Rectangle 19">
            <a:extLst>
              <a:ext uri="{FF2B5EF4-FFF2-40B4-BE49-F238E27FC236}">
                <a16:creationId xmlns:a16="http://schemas.microsoft.com/office/drawing/2014/main" id="{AE6AD059-9160-4AE4-0F86-92FB0AAD082C}"/>
              </a:ext>
            </a:extLst>
          </p:cNvPr>
          <p:cNvSpPr/>
          <p:nvPr userDrawn="1"/>
        </p:nvSpPr>
        <p:spPr>
          <a:xfrm>
            <a:off x="2286144" y="2160555"/>
            <a:ext cx="1436449" cy="323350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1" name="Rectangle 20">
            <a:extLst>
              <a:ext uri="{FF2B5EF4-FFF2-40B4-BE49-F238E27FC236}">
                <a16:creationId xmlns:a16="http://schemas.microsoft.com/office/drawing/2014/main" id="{E0F701C0-7A2F-0B95-E95C-07302A14CA56}"/>
              </a:ext>
            </a:extLst>
          </p:cNvPr>
          <p:cNvSpPr/>
          <p:nvPr userDrawn="1"/>
        </p:nvSpPr>
        <p:spPr>
          <a:xfrm>
            <a:off x="3811718" y="1660596"/>
            <a:ext cx="1438515" cy="436418"/>
          </a:xfrm>
          <a:prstGeom prst="rect">
            <a:avLst/>
          </a:prstGeom>
          <a:solidFill>
            <a:schemeClr val="bg2">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3" name="Rectangle 22">
            <a:extLst>
              <a:ext uri="{FF2B5EF4-FFF2-40B4-BE49-F238E27FC236}">
                <a16:creationId xmlns:a16="http://schemas.microsoft.com/office/drawing/2014/main" id="{AD786ED8-9187-C7FB-F774-CE52A2971FFD}"/>
              </a:ext>
            </a:extLst>
          </p:cNvPr>
          <p:cNvSpPr/>
          <p:nvPr userDrawn="1"/>
        </p:nvSpPr>
        <p:spPr>
          <a:xfrm>
            <a:off x="3813784" y="2160555"/>
            <a:ext cx="1436449" cy="323350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9A6F5635-02F3-829F-B778-4A766D8D4A2D}"/>
              </a:ext>
            </a:extLst>
          </p:cNvPr>
          <p:cNvSpPr/>
          <p:nvPr userDrawn="1"/>
        </p:nvSpPr>
        <p:spPr>
          <a:xfrm>
            <a:off x="5339357" y="1660596"/>
            <a:ext cx="1438515" cy="436418"/>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5" name="Rectangle 24">
            <a:extLst>
              <a:ext uri="{FF2B5EF4-FFF2-40B4-BE49-F238E27FC236}">
                <a16:creationId xmlns:a16="http://schemas.microsoft.com/office/drawing/2014/main" id="{3CBD6A50-2E1C-FDDB-2F9B-D9101B8535C5}"/>
              </a:ext>
            </a:extLst>
          </p:cNvPr>
          <p:cNvSpPr/>
          <p:nvPr userDrawn="1"/>
        </p:nvSpPr>
        <p:spPr>
          <a:xfrm>
            <a:off x="5341424" y="2160555"/>
            <a:ext cx="1436449" cy="32335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7" name="Rectangle 26">
            <a:extLst>
              <a:ext uri="{FF2B5EF4-FFF2-40B4-BE49-F238E27FC236}">
                <a16:creationId xmlns:a16="http://schemas.microsoft.com/office/drawing/2014/main" id="{B239B4FF-413F-3DBC-C6E4-087C951C5464}"/>
              </a:ext>
            </a:extLst>
          </p:cNvPr>
          <p:cNvSpPr/>
          <p:nvPr userDrawn="1"/>
        </p:nvSpPr>
        <p:spPr>
          <a:xfrm>
            <a:off x="6866999" y="1660596"/>
            <a:ext cx="1438515" cy="436418"/>
          </a:xfrm>
          <a:prstGeom prst="rect">
            <a:avLst/>
          </a:prstGeom>
          <a:solidFill>
            <a:schemeClr val="tx2">
              <a:lumMod val="60000"/>
              <a:lumOff val="40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8" name="Rectangle 27">
            <a:extLst>
              <a:ext uri="{FF2B5EF4-FFF2-40B4-BE49-F238E27FC236}">
                <a16:creationId xmlns:a16="http://schemas.microsoft.com/office/drawing/2014/main" id="{8CB8434E-9F38-4592-327E-51A570C73E09}"/>
              </a:ext>
            </a:extLst>
          </p:cNvPr>
          <p:cNvSpPr/>
          <p:nvPr userDrawn="1"/>
        </p:nvSpPr>
        <p:spPr>
          <a:xfrm>
            <a:off x="6869065" y="2160555"/>
            <a:ext cx="1436449" cy="32335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44" name="Text Placeholder 6">
            <a:extLst>
              <a:ext uri="{FF2B5EF4-FFF2-40B4-BE49-F238E27FC236}">
                <a16:creationId xmlns:a16="http://schemas.microsoft.com/office/drawing/2014/main" id="{1BA8130D-B7F2-9815-5056-6F334D4BBAEF}"/>
              </a:ext>
            </a:extLst>
          </p:cNvPr>
          <p:cNvSpPr>
            <a:spLocks noGrp="1"/>
          </p:cNvSpPr>
          <p:nvPr>
            <p:ph type="body" sz="quarter" idx="10" hasCustomPrompt="1"/>
          </p:nvPr>
        </p:nvSpPr>
        <p:spPr>
          <a:xfrm>
            <a:off x="756438" y="1783909"/>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5" name="Text Placeholder 6">
            <a:extLst>
              <a:ext uri="{FF2B5EF4-FFF2-40B4-BE49-F238E27FC236}">
                <a16:creationId xmlns:a16="http://schemas.microsoft.com/office/drawing/2014/main" id="{A41A66E4-0B84-E1FB-88CD-3E0E6E80C49D}"/>
              </a:ext>
            </a:extLst>
          </p:cNvPr>
          <p:cNvSpPr>
            <a:spLocks noGrp="1"/>
          </p:cNvSpPr>
          <p:nvPr>
            <p:ph type="body" sz="quarter" idx="28" hasCustomPrompt="1"/>
          </p:nvPr>
        </p:nvSpPr>
        <p:spPr>
          <a:xfrm>
            <a:off x="228407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6" name="Text Placeholder 6">
            <a:extLst>
              <a:ext uri="{FF2B5EF4-FFF2-40B4-BE49-F238E27FC236}">
                <a16:creationId xmlns:a16="http://schemas.microsoft.com/office/drawing/2014/main" id="{235E5CE7-3D80-1BB5-DACD-8A63CA927E9A}"/>
              </a:ext>
            </a:extLst>
          </p:cNvPr>
          <p:cNvSpPr>
            <a:spLocks noGrp="1"/>
          </p:cNvSpPr>
          <p:nvPr>
            <p:ph type="body" sz="quarter" idx="29" hasCustomPrompt="1"/>
          </p:nvPr>
        </p:nvSpPr>
        <p:spPr>
          <a:xfrm>
            <a:off x="381171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7" name="Text Placeholder 6">
            <a:extLst>
              <a:ext uri="{FF2B5EF4-FFF2-40B4-BE49-F238E27FC236}">
                <a16:creationId xmlns:a16="http://schemas.microsoft.com/office/drawing/2014/main" id="{685C02D4-EA4F-4962-D397-F6439EC5C6E9}"/>
              </a:ext>
            </a:extLst>
          </p:cNvPr>
          <p:cNvSpPr>
            <a:spLocks noGrp="1"/>
          </p:cNvSpPr>
          <p:nvPr>
            <p:ph type="body" sz="quarter" idx="30" hasCustomPrompt="1"/>
          </p:nvPr>
        </p:nvSpPr>
        <p:spPr>
          <a:xfrm>
            <a:off x="5339358" y="1768552"/>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8" name="Text Placeholder 6">
            <a:extLst>
              <a:ext uri="{FF2B5EF4-FFF2-40B4-BE49-F238E27FC236}">
                <a16:creationId xmlns:a16="http://schemas.microsoft.com/office/drawing/2014/main" id="{1F46F0A7-55C4-6BAE-BCB0-157A86C91997}"/>
              </a:ext>
            </a:extLst>
          </p:cNvPr>
          <p:cNvSpPr>
            <a:spLocks noGrp="1"/>
          </p:cNvSpPr>
          <p:nvPr>
            <p:ph type="body" sz="quarter" idx="31" hasCustomPrompt="1"/>
          </p:nvPr>
        </p:nvSpPr>
        <p:spPr>
          <a:xfrm>
            <a:off x="6867000" y="1770870"/>
            <a:ext cx="1438514" cy="220506"/>
          </a:xfrm>
        </p:spPr>
        <p:txBody>
          <a:bodyPr>
            <a:noAutofit/>
          </a:bodyPr>
          <a:lstStyle>
            <a:lvl1pPr marL="0" indent="0" algn="ctr" fontAlgn="t">
              <a:spcBef>
                <a:spcPts val="0"/>
              </a:spcBef>
              <a:buFontTx/>
              <a:buNone/>
              <a:defRPr sz="1000" b="0" i="0" baseline="0">
                <a:solidFill>
                  <a:schemeClr val="bg1"/>
                </a:solidFill>
                <a:latin typeface="Franklin Gothic Medium Cond" panose="020B0606030402020204" pitchFamily="34" charset="0"/>
              </a:defRPr>
            </a:lvl1pPr>
          </a:lstStyle>
          <a:p>
            <a:pPr lvl="0"/>
            <a:r>
              <a:rPr lang="en-US" dirty="0"/>
              <a:t>Click to edit Subhead</a:t>
            </a:r>
          </a:p>
        </p:txBody>
      </p:sp>
      <p:sp>
        <p:nvSpPr>
          <p:cNvPr id="49" name="Text Placeholder 3">
            <a:extLst>
              <a:ext uri="{FF2B5EF4-FFF2-40B4-BE49-F238E27FC236}">
                <a16:creationId xmlns:a16="http://schemas.microsoft.com/office/drawing/2014/main" id="{9E69C3F7-0A3A-FAC2-6540-8BB750E9AA4C}"/>
              </a:ext>
            </a:extLst>
          </p:cNvPr>
          <p:cNvSpPr>
            <a:spLocks noGrp="1"/>
          </p:cNvSpPr>
          <p:nvPr>
            <p:ph type="body" sz="half" idx="2"/>
          </p:nvPr>
        </p:nvSpPr>
        <p:spPr>
          <a:xfrm>
            <a:off x="838487"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0" name="Text Placeholder 3">
            <a:extLst>
              <a:ext uri="{FF2B5EF4-FFF2-40B4-BE49-F238E27FC236}">
                <a16:creationId xmlns:a16="http://schemas.microsoft.com/office/drawing/2014/main" id="{040CB427-2320-1A81-037C-6D83BCA5B36F}"/>
              </a:ext>
            </a:extLst>
          </p:cNvPr>
          <p:cNvSpPr>
            <a:spLocks noGrp="1"/>
          </p:cNvSpPr>
          <p:nvPr>
            <p:ph type="body" sz="half" idx="32"/>
          </p:nvPr>
        </p:nvSpPr>
        <p:spPr>
          <a:xfrm>
            <a:off x="2381484" y="2299864"/>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1" name="Text Placeholder 3">
            <a:extLst>
              <a:ext uri="{FF2B5EF4-FFF2-40B4-BE49-F238E27FC236}">
                <a16:creationId xmlns:a16="http://schemas.microsoft.com/office/drawing/2014/main" id="{3144BCA8-7BD5-8323-CDAB-E5362D78AA68}"/>
              </a:ext>
            </a:extLst>
          </p:cNvPr>
          <p:cNvSpPr>
            <a:spLocks noGrp="1"/>
          </p:cNvSpPr>
          <p:nvPr>
            <p:ph type="body" sz="half" idx="33"/>
          </p:nvPr>
        </p:nvSpPr>
        <p:spPr>
          <a:xfrm>
            <a:off x="390912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2" name="Text Placeholder 3">
            <a:extLst>
              <a:ext uri="{FF2B5EF4-FFF2-40B4-BE49-F238E27FC236}">
                <a16:creationId xmlns:a16="http://schemas.microsoft.com/office/drawing/2014/main" id="{82EC0719-39BA-B2AB-F29D-3C947DC78925}"/>
              </a:ext>
            </a:extLst>
          </p:cNvPr>
          <p:cNvSpPr>
            <a:spLocks noGrp="1"/>
          </p:cNvSpPr>
          <p:nvPr>
            <p:ph type="body" sz="half" idx="34"/>
          </p:nvPr>
        </p:nvSpPr>
        <p:spPr>
          <a:xfrm>
            <a:off x="543676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3" name="Text Placeholder 3">
            <a:extLst>
              <a:ext uri="{FF2B5EF4-FFF2-40B4-BE49-F238E27FC236}">
                <a16:creationId xmlns:a16="http://schemas.microsoft.com/office/drawing/2014/main" id="{B939ED29-1A95-3771-8E52-C1F99F848ABD}"/>
              </a:ext>
            </a:extLst>
          </p:cNvPr>
          <p:cNvSpPr>
            <a:spLocks noGrp="1"/>
          </p:cNvSpPr>
          <p:nvPr>
            <p:ph type="body" sz="half" idx="35"/>
          </p:nvPr>
        </p:nvSpPr>
        <p:spPr>
          <a:xfrm>
            <a:off x="6964405"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4" name="Text Placeholder 13">
            <a:extLst>
              <a:ext uri="{FF2B5EF4-FFF2-40B4-BE49-F238E27FC236}">
                <a16:creationId xmlns:a16="http://schemas.microsoft.com/office/drawing/2014/main" id="{F45DEB53-8B0A-80C6-DDED-B72344235087}"/>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3" name="Purdue Logo" descr="Purdue Logo">
            <a:extLst>
              <a:ext uri="{FF2B5EF4-FFF2-40B4-BE49-F238E27FC236}">
                <a16:creationId xmlns:a16="http://schemas.microsoft.com/office/drawing/2014/main" id="{4A97DDBF-179C-94C6-3E37-D16A4C82E656}"/>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5" name="Slide Number Placeholder 4">
            <a:extLst>
              <a:ext uri="{FF2B5EF4-FFF2-40B4-BE49-F238E27FC236}">
                <a16:creationId xmlns:a16="http://schemas.microsoft.com/office/drawing/2014/main" id="{D08294F2-EC68-2D76-0903-15025DDF8C7C}"/>
              </a:ext>
            </a:extLst>
          </p:cNvPr>
          <p:cNvSpPr>
            <a:spLocks noGrp="1"/>
          </p:cNvSpPr>
          <p:nvPr>
            <p:ph type="sldNum" sz="quarter" idx="36"/>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347540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hoto with Caption - Black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207789" y="-9524"/>
            <a:ext cx="4936211" cy="6882938"/>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944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Title 1">
            <a:extLst>
              <a:ext uri="{FF2B5EF4-FFF2-40B4-BE49-F238E27FC236}">
                <a16:creationId xmlns:a16="http://schemas.microsoft.com/office/drawing/2014/main" id="{B2696218-EA6F-DE53-DF14-6383AEA46217}"/>
              </a:ext>
            </a:extLst>
          </p:cNvPr>
          <p:cNvSpPr>
            <a:spLocks noGrp="1"/>
          </p:cNvSpPr>
          <p:nvPr>
            <p:ph type="title"/>
          </p:nvPr>
        </p:nvSpPr>
        <p:spPr>
          <a:xfrm>
            <a:off x="856504" y="891153"/>
            <a:ext cx="2949178" cy="1600200"/>
          </a:xfrm>
        </p:spPr>
        <p:txBody>
          <a:bodyPr anchor="b">
            <a:normAutofit/>
          </a:bodyPr>
          <a:lstStyle>
            <a:lvl1pPr>
              <a:defRPr sz="3200">
                <a:solidFill>
                  <a:schemeClr val="bg1"/>
                </a:solidFill>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811588"/>
          </a:xfrm>
        </p:spPr>
        <p:txBody>
          <a:bodyPr>
            <a:normAutofit/>
          </a:bodyPr>
          <a:lstStyle>
            <a:lvl1pPr marL="0" indent="0">
              <a:buNone/>
              <a:defRPr sz="18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2">
            <a:extLst>
              <a:ext uri="{FF2B5EF4-FFF2-40B4-BE49-F238E27FC236}">
                <a16:creationId xmlns:a16="http://schemas.microsoft.com/office/drawing/2014/main" id="{4A8B21D0-9B37-861A-95D4-6F42A4AE2C9F}"/>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546374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with Caption - White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207789" y="-9524"/>
            <a:ext cx="4936211" cy="6867524"/>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Title 1">
            <a:extLst>
              <a:ext uri="{FF2B5EF4-FFF2-40B4-BE49-F238E27FC236}">
                <a16:creationId xmlns:a16="http://schemas.microsoft.com/office/drawing/2014/main" id="{B2696218-EA6F-DE53-DF14-6383AEA46217}"/>
              </a:ext>
            </a:extLst>
          </p:cNvPr>
          <p:cNvSpPr>
            <a:spLocks noGrp="1"/>
          </p:cNvSpPr>
          <p:nvPr>
            <p:ph type="title" hasCustomPrompt="1"/>
          </p:nvPr>
        </p:nvSpPr>
        <p:spPr>
          <a:xfrm>
            <a:off x="856504" y="891153"/>
            <a:ext cx="2949178" cy="1600200"/>
          </a:xfrm>
        </p:spPr>
        <p:txBody>
          <a:bodyPr anchor="b">
            <a:normAutofit/>
          </a:bodyPr>
          <a:lstStyle>
            <a:lvl1pPr>
              <a:defRPr sz="3200">
                <a:solidFill>
                  <a:schemeClr val="tx1"/>
                </a:solidFill>
              </a:defRPr>
            </a:lvl1pPr>
          </a:lstStyle>
          <a:p>
            <a:r>
              <a:rPr lang="en-US" dirty="0"/>
              <a:t>Click to add title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811588"/>
          </a:xfrm>
        </p:spPr>
        <p:txBody>
          <a:bodyPr>
            <a:normAutofit/>
          </a:bodyPr>
          <a:lstStyle>
            <a:lvl1pPr marL="0" indent="0">
              <a:buNone/>
              <a:defRPr sz="18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2">
            <a:extLst>
              <a:ext uri="{FF2B5EF4-FFF2-40B4-BE49-F238E27FC236}">
                <a16:creationId xmlns:a16="http://schemas.microsoft.com/office/drawing/2014/main" id="{495C32A6-36FD-B92B-21F6-F198BD2441CC}"/>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9415020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603803" y="2466281"/>
            <a:ext cx="5986234" cy="719757"/>
          </a:xfrm>
        </p:spPr>
        <p:txBody>
          <a:bodyPr>
            <a:noAutofit/>
          </a:bodyPr>
          <a:lstStyle>
            <a:lvl1pPr>
              <a:defRPr sz="7200" cap="none">
                <a:solidFill>
                  <a:schemeClr val="bg1"/>
                </a:solidFill>
              </a:defRPr>
            </a:lvl1pPr>
          </a:lstStyle>
          <a:p>
            <a:r>
              <a:rPr lang="en-US" dirty="0"/>
              <a:t>THANK YOU</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693255" y="3434011"/>
            <a:ext cx="5905925" cy="449263"/>
          </a:xfrm>
        </p:spPr>
        <p:txBody>
          <a:bodyPr>
            <a:normAutofit/>
          </a:bodyPr>
          <a:lstStyle>
            <a:lvl1pPr marL="0" indent="0">
              <a:buFontTx/>
              <a:buNone/>
              <a:defRPr sz="18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pic>
        <p:nvPicPr>
          <p:cNvPr id="3" name="Purdue Logo" descr="Purdue Logo">
            <a:extLst>
              <a:ext uri="{FF2B5EF4-FFF2-40B4-BE49-F238E27FC236}">
                <a16:creationId xmlns:a16="http://schemas.microsoft.com/office/drawing/2014/main" id="{7C34ED6E-B67E-0025-71C7-DB53F4649689}"/>
              </a:ext>
            </a:extLst>
          </p:cNvPr>
          <p:cNvPicPr>
            <a:picLocks noChangeAspect="1"/>
          </p:cNvPicPr>
          <p:nvPr userDrawn="1"/>
        </p:nvPicPr>
        <p:blipFill>
          <a:blip r:embed="rId3"/>
          <a:stretch>
            <a:fillRect/>
          </a:stretch>
        </p:blipFill>
        <p:spPr>
          <a:xfrm>
            <a:off x="767443" y="5853639"/>
            <a:ext cx="2164600" cy="387457"/>
          </a:xfrm>
          <a:prstGeom prst="rect">
            <a:avLst/>
          </a:prstGeom>
        </p:spPr>
      </p:pic>
    </p:spTree>
    <p:extLst>
      <p:ext uri="{BB962C8B-B14F-4D97-AF65-F5344CB8AC3E}">
        <p14:creationId xmlns:p14="http://schemas.microsoft.com/office/powerpoint/2010/main" val="703653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3" name="Title 6">
            <a:extLst>
              <a:ext uri="{FF2B5EF4-FFF2-40B4-BE49-F238E27FC236}">
                <a16:creationId xmlns:a16="http://schemas.microsoft.com/office/drawing/2014/main" id="{1648B145-A545-0D6D-AFF0-0F715C90759F}"/>
              </a:ext>
            </a:extLst>
          </p:cNvPr>
          <p:cNvSpPr>
            <a:spLocks noGrp="1"/>
          </p:cNvSpPr>
          <p:nvPr>
            <p:ph type="title" hasCustomPrompt="1"/>
          </p:nvPr>
        </p:nvSpPr>
        <p:spPr>
          <a:xfrm>
            <a:off x="603803" y="2466281"/>
            <a:ext cx="5986234" cy="719757"/>
          </a:xfrm>
        </p:spPr>
        <p:txBody>
          <a:bodyPr>
            <a:noAutofit/>
          </a:bodyPr>
          <a:lstStyle>
            <a:lvl1pPr>
              <a:defRPr sz="7200" cap="none">
                <a:solidFill>
                  <a:schemeClr val="tx1"/>
                </a:solidFill>
              </a:defRPr>
            </a:lvl1pPr>
          </a:lstStyle>
          <a:p>
            <a:r>
              <a:rPr lang="en-US" dirty="0"/>
              <a:t>THANK YOU</a:t>
            </a:r>
          </a:p>
        </p:txBody>
      </p:sp>
      <p:sp>
        <p:nvSpPr>
          <p:cNvPr id="5" name="Text Placeholder 8">
            <a:extLst>
              <a:ext uri="{FF2B5EF4-FFF2-40B4-BE49-F238E27FC236}">
                <a16:creationId xmlns:a16="http://schemas.microsoft.com/office/drawing/2014/main" id="{E3D40940-377F-6BBC-02CB-083B672BF56B}"/>
              </a:ext>
            </a:extLst>
          </p:cNvPr>
          <p:cNvSpPr>
            <a:spLocks noGrp="1"/>
          </p:cNvSpPr>
          <p:nvPr>
            <p:ph type="body" sz="quarter" idx="10" hasCustomPrompt="1"/>
          </p:nvPr>
        </p:nvSpPr>
        <p:spPr>
          <a:xfrm>
            <a:off x="693255" y="3434011"/>
            <a:ext cx="5905925" cy="449263"/>
          </a:xfrm>
        </p:spPr>
        <p:txBody>
          <a:bodyPr>
            <a:normAutofit/>
          </a:bodyPr>
          <a:lstStyle>
            <a:lvl1pPr marL="0" indent="0">
              <a:buFontTx/>
              <a:buNone/>
              <a:defRPr sz="18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pic>
        <p:nvPicPr>
          <p:cNvPr id="6" name="Purdue Logo" descr="Purdue Logo">
            <a:extLst>
              <a:ext uri="{FF2B5EF4-FFF2-40B4-BE49-F238E27FC236}">
                <a16:creationId xmlns:a16="http://schemas.microsoft.com/office/drawing/2014/main" id="{0A142358-0FE4-9B97-6440-26990DA32966}"/>
              </a:ext>
            </a:extLst>
          </p:cNvPr>
          <p:cNvPicPr>
            <a:picLocks noChangeAspect="1"/>
          </p:cNvPicPr>
          <p:nvPr userDrawn="1"/>
        </p:nvPicPr>
        <p:blipFill>
          <a:blip r:embed="rId3"/>
          <a:stretch>
            <a:fillRect/>
          </a:stretch>
        </p:blipFill>
        <p:spPr>
          <a:xfrm>
            <a:off x="767443" y="5843190"/>
            <a:ext cx="2164600" cy="387458"/>
          </a:xfrm>
          <a:prstGeom prst="rect">
            <a:avLst/>
          </a:prstGeom>
        </p:spPr>
      </p:pic>
    </p:spTree>
    <p:extLst>
      <p:ext uri="{BB962C8B-B14F-4D97-AF65-F5344CB8AC3E}">
        <p14:creationId xmlns:p14="http://schemas.microsoft.com/office/powerpoint/2010/main" val="16180253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34176D92-8FAB-782E-E607-5D0C5CC9C2A2}"/>
              </a:ext>
            </a:extLst>
          </p:cNvPr>
          <p:cNvSpPr>
            <a:spLocks noGrp="1"/>
          </p:cNvSpPr>
          <p:nvPr>
            <p:ph type="pic" idx="1"/>
          </p:nvPr>
        </p:nvSpPr>
        <p:spPr>
          <a:xfrm>
            <a:off x="0" y="0"/>
            <a:ext cx="9144000" cy="6858000"/>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a:extLst>
              <a:ext uri="{FF2B5EF4-FFF2-40B4-BE49-F238E27FC236}">
                <a16:creationId xmlns:a16="http://schemas.microsoft.com/office/drawing/2014/main" id="{85FDAFB6-8BB6-ADBB-6574-5B0C25E7BDDF}"/>
              </a:ext>
            </a:extLst>
          </p:cNvPr>
          <p:cNvSpPr>
            <a:spLocks noGrp="1"/>
          </p:cNvSpPr>
          <p:nvPr>
            <p:ph type="title"/>
          </p:nvPr>
        </p:nvSpPr>
        <p:spPr>
          <a:xfrm>
            <a:off x="359229" y="5049077"/>
            <a:ext cx="8450036" cy="685801"/>
          </a:xfrm>
        </p:spPr>
        <p:txBody>
          <a:bodyPr>
            <a:normAutofit/>
          </a:bodyPr>
          <a:lstStyle>
            <a:lvl1pPr algn="ctr">
              <a:defRPr sz="4000"/>
            </a:lvl1pPr>
          </a:lstStyle>
          <a:p>
            <a:r>
              <a:rPr lang="en-US"/>
              <a:t>Click to edit Master title style</a:t>
            </a:r>
            <a:endParaRPr lang="en-US" dirty="0"/>
          </a:p>
        </p:txBody>
      </p:sp>
      <p:sp>
        <p:nvSpPr>
          <p:cNvPr id="6" name="Text Placeholder 8">
            <a:extLst>
              <a:ext uri="{FF2B5EF4-FFF2-40B4-BE49-F238E27FC236}">
                <a16:creationId xmlns:a16="http://schemas.microsoft.com/office/drawing/2014/main" id="{5FF931D0-D7E7-D9E1-3CCC-83299A09228A}"/>
              </a:ext>
            </a:extLst>
          </p:cNvPr>
          <p:cNvSpPr>
            <a:spLocks noGrp="1"/>
          </p:cNvSpPr>
          <p:nvPr>
            <p:ph type="body" sz="quarter" idx="10" hasCustomPrompt="1"/>
          </p:nvPr>
        </p:nvSpPr>
        <p:spPr>
          <a:xfrm>
            <a:off x="359229" y="5754757"/>
            <a:ext cx="8450036" cy="449263"/>
          </a:xfrm>
        </p:spPr>
        <p:txBody>
          <a:bodyPr>
            <a:noAutofit/>
          </a:bodyPr>
          <a:lstStyle>
            <a:lvl1pPr marL="0" indent="0" algn="ctr">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edit Subtitle style</a:t>
            </a:r>
          </a:p>
        </p:txBody>
      </p:sp>
      <p:sp>
        <p:nvSpPr>
          <p:cNvPr id="3" name="Slide Number Placeholder 2">
            <a:extLst>
              <a:ext uri="{FF2B5EF4-FFF2-40B4-BE49-F238E27FC236}">
                <a16:creationId xmlns:a16="http://schemas.microsoft.com/office/drawing/2014/main" id="{68D1B22C-85ED-0FDF-E153-688207C390D9}"/>
              </a:ext>
            </a:extLst>
          </p:cNvPr>
          <p:cNvSpPr>
            <a:spLocks noGrp="1"/>
          </p:cNvSpPr>
          <p:nvPr>
            <p:ph type="sldNum" sz="quarter" idx="11"/>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58661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0" y="-9525"/>
            <a:ext cx="9144000" cy="6892463"/>
          </a:xfrm>
          <a:ln>
            <a:noFill/>
          </a:ln>
        </p:spPr>
        <p:txBody>
          <a:bodyPr/>
          <a:lstStyle/>
          <a:p>
            <a:r>
              <a:rPr lang="en-US"/>
              <a:t>Click icon to add picture</a:t>
            </a:r>
          </a:p>
        </p:txBody>
      </p:sp>
    </p:spTree>
    <p:extLst>
      <p:ext uri="{BB962C8B-B14F-4D97-AF65-F5344CB8AC3E}">
        <p14:creationId xmlns:p14="http://schemas.microsoft.com/office/powerpoint/2010/main" val="260421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Copy">
    <p:spTree>
      <p:nvGrpSpPr>
        <p:cNvPr id="1" name=""/>
        <p:cNvGrpSpPr/>
        <p:nvPr/>
      </p:nvGrpSpPr>
      <p:grpSpPr>
        <a:xfrm>
          <a:off x="0" y="0"/>
          <a:ext cx="0" cy="0"/>
          <a:chOff x="0" y="0"/>
          <a:chExt cx="0" cy="0"/>
        </a:xfrm>
      </p:grpSpPr>
      <p:pic>
        <p:nvPicPr>
          <p:cNvPr id="3" name="Purdue Logo" descr="Purdue Logo">
            <a:extLst>
              <a:ext uri="{FF2B5EF4-FFF2-40B4-BE49-F238E27FC236}">
                <a16:creationId xmlns:a16="http://schemas.microsoft.com/office/drawing/2014/main" id="{0DA2E29B-51BD-9EF7-2A62-D2F86A01EE58}"/>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6ED1EDF2-6497-CC90-CFD1-1F7C473B2310}"/>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628432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Copy - 2 Column">
    <p:spTree>
      <p:nvGrpSpPr>
        <p:cNvPr id="1" name=""/>
        <p:cNvGrpSpPr/>
        <p:nvPr/>
      </p:nvGrpSpPr>
      <p:grpSpPr>
        <a:xfrm>
          <a:off x="0" y="0"/>
          <a:ext cx="0" cy="0"/>
          <a:chOff x="0" y="0"/>
          <a:chExt cx="0" cy="0"/>
        </a:xfrm>
      </p:grpSpPr>
      <p:pic>
        <p:nvPicPr>
          <p:cNvPr id="3" name="Purdue Logo" descr="Purdue Logo">
            <a:extLst>
              <a:ext uri="{FF2B5EF4-FFF2-40B4-BE49-F238E27FC236}">
                <a16:creationId xmlns:a16="http://schemas.microsoft.com/office/drawing/2014/main" id="{0DA2E29B-51BD-9EF7-2A62-D2F86A01EE58}"/>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3">
            <a:extLst>
              <a:ext uri="{FF2B5EF4-FFF2-40B4-BE49-F238E27FC236}">
                <a16:creationId xmlns:a16="http://schemas.microsoft.com/office/drawing/2014/main" id="{F784AF65-E927-86B0-FC60-81F49DC6187E}"/>
              </a:ext>
            </a:extLst>
          </p:cNvPr>
          <p:cNvSpPr>
            <a:spLocks noGrp="1"/>
          </p:cNvSpPr>
          <p:nvPr>
            <p:ph type="sldNum" sz="quarter" idx="12"/>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76587232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28D381-488B-4C1C-32F0-1D389C1FF7E3}"/>
              </a:ext>
            </a:extLst>
          </p:cNvPr>
          <p:cNvSpPr>
            <a:spLocks noGrp="1"/>
          </p:cNvSpPr>
          <p:nvPr>
            <p:ph idx="14"/>
          </p:nvPr>
        </p:nvSpPr>
        <p:spPr>
          <a:xfrm>
            <a:off x="351064" y="1543324"/>
            <a:ext cx="8450036" cy="4454706"/>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Title 3">
            <a:extLst>
              <a:ext uri="{FF2B5EF4-FFF2-40B4-BE49-F238E27FC236}">
                <a16:creationId xmlns:a16="http://schemas.microsoft.com/office/drawing/2014/main" id="{15EE0A7E-143D-2A83-397F-55801DA0663E}"/>
              </a:ext>
            </a:extLst>
          </p:cNvPr>
          <p:cNvSpPr>
            <a:spLocks noGrp="1"/>
          </p:cNvSpPr>
          <p:nvPr>
            <p:ph type="title"/>
          </p:nvPr>
        </p:nvSpPr>
        <p:spPr/>
        <p:txBody>
          <a:bodyPr/>
          <a:lstStyle/>
          <a:p>
            <a:r>
              <a:rPr lang="en-US"/>
              <a:t>Click to edit Master title style</a:t>
            </a:r>
            <a:endParaRPr lang="en-US" dirty="0"/>
          </a:p>
        </p:txBody>
      </p:sp>
      <p:sp>
        <p:nvSpPr>
          <p:cNvPr id="5" name="Text Placeholder 13">
            <a:extLst>
              <a:ext uri="{FF2B5EF4-FFF2-40B4-BE49-F238E27FC236}">
                <a16:creationId xmlns:a16="http://schemas.microsoft.com/office/drawing/2014/main" id="{65EE62C3-A7DA-7701-DE4B-C1A290C4FAE3}"/>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7" name="Purdue Logo" descr="Purdue Logo">
            <a:extLst>
              <a:ext uri="{FF2B5EF4-FFF2-40B4-BE49-F238E27FC236}">
                <a16:creationId xmlns:a16="http://schemas.microsoft.com/office/drawing/2014/main" id="{E5D3423E-06BB-9735-48C8-9AC2842045AB}"/>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3" name="Slide Number Placeholder 2">
            <a:extLst>
              <a:ext uri="{FF2B5EF4-FFF2-40B4-BE49-F238E27FC236}">
                <a16:creationId xmlns:a16="http://schemas.microsoft.com/office/drawing/2014/main" id="{E3AE2ED7-F46C-3808-A251-0EE750182D42}"/>
              </a:ext>
            </a:extLst>
          </p:cNvPr>
          <p:cNvSpPr>
            <a:spLocks noGrp="1"/>
          </p:cNvSpPr>
          <p:nvPr>
            <p:ph type="sldNum" sz="quarter" idx="15"/>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2690368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5" y="1543324"/>
            <a:ext cx="4059877"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8F449F3F-4187-E891-E28D-ABAA40118134}"/>
              </a:ext>
            </a:extLst>
          </p:cNvPr>
          <p:cNvSpPr>
            <a:spLocks noGrp="1"/>
          </p:cNvSpPr>
          <p:nvPr>
            <p:ph idx="13"/>
          </p:nvPr>
        </p:nvSpPr>
        <p:spPr>
          <a:xfrm>
            <a:off x="4731868" y="1543324"/>
            <a:ext cx="4069232"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FC4CE19-DA95-2729-993D-BB0D45B6B56B}"/>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4" name="Purdue Logo" descr="Purdue Logo">
            <a:extLst>
              <a:ext uri="{FF2B5EF4-FFF2-40B4-BE49-F238E27FC236}">
                <a16:creationId xmlns:a16="http://schemas.microsoft.com/office/drawing/2014/main" id="{EDABB844-3818-42EE-9372-04EA07390807}"/>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5" name="Slide Number Placeholder 4">
            <a:extLst>
              <a:ext uri="{FF2B5EF4-FFF2-40B4-BE49-F238E27FC236}">
                <a16:creationId xmlns:a16="http://schemas.microsoft.com/office/drawing/2014/main" id="{5189B2E1-CAD7-D7BC-B523-9F175D333686}"/>
              </a:ext>
            </a:extLst>
          </p:cNvPr>
          <p:cNvSpPr>
            <a:spLocks noGrp="1"/>
          </p:cNvSpPr>
          <p:nvPr>
            <p:ph type="sldNum" sz="quarter" idx="14"/>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363996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6" y="1543324"/>
            <a:ext cx="2630674"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66D77F14-E88B-D0A5-6F63-E4DA45A7CD6B}"/>
              </a:ext>
            </a:extLst>
          </p:cNvPr>
          <p:cNvSpPr>
            <a:spLocks noGrp="1"/>
          </p:cNvSpPr>
          <p:nvPr>
            <p:ph idx="17"/>
          </p:nvPr>
        </p:nvSpPr>
        <p:spPr>
          <a:xfrm>
            <a:off x="3256663" y="1543324"/>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5A95E987-1BAB-5DE6-3A52-75935C62985E}"/>
              </a:ext>
            </a:extLst>
          </p:cNvPr>
          <p:cNvSpPr>
            <a:spLocks noGrp="1"/>
          </p:cNvSpPr>
          <p:nvPr>
            <p:ph idx="18"/>
          </p:nvPr>
        </p:nvSpPr>
        <p:spPr>
          <a:xfrm>
            <a:off x="6182353" y="1543323"/>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CA31FF2-2F1A-7D0F-36B0-1773F6A9AB34}"/>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5" name="Purdue Logo" descr="Purdue Logo">
            <a:extLst>
              <a:ext uri="{FF2B5EF4-FFF2-40B4-BE49-F238E27FC236}">
                <a16:creationId xmlns:a16="http://schemas.microsoft.com/office/drawing/2014/main" id="{ED36B521-DA27-439D-D385-E7825E54C24E}"/>
              </a:ext>
            </a:extLst>
          </p:cNvPr>
          <p:cNvPicPr>
            <a:picLocks noChangeAspect="1"/>
          </p:cNvPicPr>
          <p:nvPr userDrawn="1"/>
        </p:nvPicPr>
        <p:blipFill>
          <a:blip r:embed="rId2"/>
          <a:stretch>
            <a:fillRect/>
          </a:stretch>
        </p:blipFill>
        <p:spPr>
          <a:xfrm>
            <a:off x="342900" y="6269785"/>
            <a:ext cx="1722665" cy="308353"/>
          </a:xfrm>
          <a:prstGeom prst="rect">
            <a:avLst/>
          </a:prstGeom>
        </p:spPr>
      </p:pic>
      <p:sp>
        <p:nvSpPr>
          <p:cNvPr id="3" name="Slide Number Placeholder 2">
            <a:extLst>
              <a:ext uri="{FF2B5EF4-FFF2-40B4-BE49-F238E27FC236}">
                <a16:creationId xmlns:a16="http://schemas.microsoft.com/office/drawing/2014/main" id="{8D1B1CBC-6790-5C40-1FCC-1AF80EF7DE26}"/>
              </a:ext>
            </a:extLst>
          </p:cNvPr>
          <p:cNvSpPr>
            <a:spLocks noGrp="1"/>
          </p:cNvSpPr>
          <p:nvPr>
            <p:ph type="sldNum" sz="quarter" idx="19"/>
          </p:nvPr>
        </p:nvSpPr>
        <p:spPr/>
        <p:txBody>
          <a:bodyPr/>
          <a:lstStyle/>
          <a:p>
            <a:fld id="{346097E4-2930-9D48-A5CE-AF00B0E70697}" type="slidenum">
              <a:rPr lang="en-US" smtClean="0"/>
              <a:t>‹#›</a:t>
            </a:fld>
            <a:endParaRPr lang="en-US"/>
          </a:p>
        </p:txBody>
      </p:sp>
    </p:spTree>
    <p:extLst>
      <p:ext uri="{BB962C8B-B14F-4D97-AF65-F5344CB8AC3E}">
        <p14:creationId xmlns:p14="http://schemas.microsoft.com/office/powerpoint/2010/main" val="168171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F61CC-58D4-72CE-66CA-BFE87D085DCB}"/>
              </a:ext>
            </a:extLst>
          </p:cNvPr>
          <p:cNvSpPr>
            <a:spLocks noGrp="1"/>
          </p:cNvSpPr>
          <p:nvPr>
            <p:ph type="title"/>
          </p:nvPr>
        </p:nvSpPr>
        <p:spPr>
          <a:xfrm>
            <a:off x="351064" y="385004"/>
            <a:ext cx="8450036" cy="589032"/>
          </a:xfrm>
          <a:prstGeom prst="rect">
            <a:avLst/>
          </a:prstGeom>
        </p:spPr>
        <p:txBody>
          <a:bodyPr vert="horz" lIns="91440" tIns="45720" rIns="91440" bIns="45720" rtlCol="0" anchor="ctr">
            <a:normAutofit/>
          </a:bodyPr>
          <a:lstStyle/>
          <a:p>
            <a:r>
              <a:rPr lang="en-US" dirty="0"/>
              <a:t>Click to edit Master slide title</a:t>
            </a:r>
          </a:p>
        </p:txBody>
      </p:sp>
      <p:sp>
        <p:nvSpPr>
          <p:cNvPr id="3" name="Text Placeholder 2">
            <a:extLst>
              <a:ext uri="{FF2B5EF4-FFF2-40B4-BE49-F238E27FC236}">
                <a16:creationId xmlns:a16="http://schemas.microsoft.com/office/drawing/2014/main" id="{41FD4295-B2CD-F1FF-F99B-B267D1740FB9}"/>
              </a:ext>
            </a:extLst>
          </p:cNvPr>
          <p:cNvSpPr>
            <a:spLocks noGrp="1"/>
          </p:cNvSpPr>
          <p:nvPr>
            <p:ph type="body" idx="1"/>
          </p:nvPr>
        </p:nvSpPr>
        <p:spPr>
          <a:xfrm>
            <a:off x="351064" y="1192696"/>
            <a:ext cx="8450036" cy="48379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8" name="Slide Number Placeholder 5">
            <a:extLst>
              <a:ext uri="{FF2B5EF4-FFF2-40B4-BE49-F238E27FC236}">
                <a16:creationId xmlns:a16="http://schemas.microsoft.com/office/drawing/2014/main" id="{C510E42B-CA01-3C5C-40BB-5E88C5A09212}"/>
              </a:ext>
            </a:extLst>
          </p:cNvPr>
          <p:cNvSpPr>
            <a:spLocks noGrp="1"/>
          </p:cNvSpPr>
          <p:nvPr>
            <p:ph type="sldNum" sz="quarter" idx="4"/>
          </p:nvPr>
        </p:nvSpPr>
        <p:spPr>
          <a:xfrm>
            <a:off x="7700963" y="6290433"/>
            <a:ext cx="11001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097E4-2930-9D48-A5CE-AF00B0E70697}" type="slidenum">
              <a:rPr lang="en-US" smtClean="0"/>
              <a:t>‹#›</a:t>
            </a:fld>
            <a:endParaRPr lang="en-US"/>
          </a:p>
        </p:txBody>
      </p:sp>
    </p:spTree>
    <p:extLst>
      <p:ext uri="{BB962C8B-B14F-4D97-AF65-F5344CB8AC3E}">
        <p14:creationId xmlns:p14="http://schemas.microsoft.com/office/powerpoint/2010/main" val="3825614813"/>
      </p:ext>
    </p:extLst>
  </p:cSld>
  <p:clrMap bg1="lt1" tx1="dk1" bg2="lt2" tx2="dk2" accent1="accent1" accent2="accent2" accent3="accent3" accent4="accent4" accent5="accent5" accent6="accent6" hlink="hlink" folHlink="folHlink"/>
  <p:sldLayoutIdLst>
    <p:sldLayoutId id="2147483649" r:id="rId1"/>
    <p:sldLayoutId id="2147483686" r:id="rId2"/>
    <p:sldLayoutId id="2147483702" r:id="rId3"/>
    <p:sldLayoutId id="2147483708" r:id="rId4"/>
    <p:sldLayoutId id="2147483687" r:id="rId5"/>
    <p:sldLayoutId id="2147483714" r:id="rId6"/>
    <p:sldLayoutId id="2147483688" r:id="rId7"/>
    <p:sldLayoutId id="2147483650" r:id="rId8"/>
    <p:sldLayoutId id="2147483701" r:id="rId9"/>
    <p:sldLayoutId id="2147483711" r:id="rId10"/>
    <p:sldLayoutId id="2147483712" r:id="rId11"/>
    <p:sldLayoutId id="2147483656" r:id="rId12"/>
    <p:sldLayoutId id="2147483706" r:id="rId13"/>
    <p:sldLayoutId id="2147483705" r:id="rId14"/>
    <p:sldLayoutId id="2147483707" r:id="rId15"/>
    <p:sldLayoutId id="2147483713" r:id="rId16"/>
    <p:sldLayoutId id="2147483709" r:id="rId17"/>
    <p:sldLayoutId id="2147483710" r:id="rId18"/>
    <p:sldLayoutId id="2147483653" r:id="rId19"/>
    <p:sldLayoutId id="2147483690" r:id="rId20"/>
    <p:sldLayoutId id="2147483704" r:id="rId21"/>
    <p:sldLayoutId id="2147483692" r:id="rId22"/>
    <p:sldLayoutId id="2147483693" r:id="rId23"/>
    <p:sldLayoutId id="2147483691" r:id="rId24"/>
    <p:sldLayoutId id="2147483703" r:id="rId25"/>
  </p:sldLayoutIdLst>
  <p:hf hdr="0" ftr="0" dt="0"/>
  <p:txStyles>
    <p:titleStyle>
      <a:lvl1pPr algn="l" defTabSz="685800" rtl="0" eaLnBrk="1" fontAlgn="t" latinLnBrk="0" hangingPunct="1">
        <a:lnSpc>
          <a:spcPct val="90000"/>
        </a:lnSpc>
        <a:spcBef>
          <a:spcPct val="0"/>
        </a:spcBef>
        <a:buNone/>
        <a:defRPr lang="en-US" sz="3600" b="0" i="1" kern="1200" cap="none" baseline="0" dirty="0">
          <a:solidFill>
            <a:schemeClr val="tx1"/>
          </a:solidFill>
          <a:latin typeface="Franklin Gothic Medium Cond" panose="020B06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Wingdings" pitchFamily="2" charset="2"/>
        <a:buChar char="§"/>
        <a:defRPr sz="1800" b="0" i="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1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8" Type="http://schemas.openxmlformats.org/officeDocument/2006/relationships/image" Target="../media/image5.tmp"/><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hyperlink" Target="mailto:owl@owl.english.purdue.edu" TargetMode="Externa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09A7-CF48-9701-322A-A0BBD1C2F6CD}"/>
              </a:ext>
            </a:extLst>
          </p:cNvPr>
          <p:cNvSpPr>
            <a:spLocks noGrp="1"/>
          </p:cNvSpPr>
          <p:nvPr>
            <p:ph type="title"/>
          </p:nvPr>
        </p:nvSpPr>
        <p:spPr/>
        <p:txBody>
          <a:bodyPr/>
          <a:lstStyle/>
          <a:p>
            <a:r>
              <a:rPr lang="en-US" dirty="0"/>
              <a:t>The Writing Process</a:t>
            </a:r>
          </a:p>
        </p:txBody>
      </p:sp>
    </p:spTree>
    <p:extLst>
      <p:ext uri="{BB962C8B-B14F-4D97-AF65-F5344CB8AC3E}">
        <p14:creationId xmlns:p14="http://schemas.microsoft.com/office/powerpoint/2010/main" val="4154997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EE879-8D50-1A49-D889-37A59C9252AB}"/>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5B3AD05-A5F3-9A5D-B5D7-17DB97175497}"/>
              </a:ext>
            </a:extLst>
          </p:cNvPr>
          <p:cNvSpPr>
            <a:spLocks noGrp="1"/>
          </p:cNvSpPr>
          <p:nvPr>
            <p:ph type="body" sz="half" idx="2"/>
          </p:nvPr>
        </p:nvSpPr>
        <p:spPr>
          <a:xfrm>
            <a:off x="351064" y="1822101"/>
            <a:ext cx="8001595" cy="3274251"/>
          </a:xfrm>
        </p:spPr>
        <p:txBody>
          <a:bodyPr>
            <a:normAutofit/>
          </a:bodyPr>
          <a:lstStyle/>
          <a:p>
            <a:pPr marL="342900" indent="-342900">
              <a:buFont typeface="+mj-lt"/>
              <a:buAutoNum type="arabicPeriod"/>
            </a:pPr>
            <a:r>
              <a:rPr lang="en-US" dirty="0"/>
              <a:t>State a clear thesis</a:t>
            </a:r>
          </a:p>
          <a:p>
            <a:pPr marL="342900" indent="-342900">
              <a:buFont typeface="+mj-lt"/>
              <a:buAutoNum type="arabicPeriod"/>
            </a:pPr>
            <a:r>
              <a:rPr lang="en-US" dirty="0"/>
              <a:t>Express clear main ideas</a:t>
            </a:r>
          </a:p>
          <a:p>
            <a:pPr marL="342900" indent="-342900">
              <a:buFont typeface="+mj-lt"/>
              <a:buAutoNum type="arabicPeriod"/>
            </a:pPr>
            <a:r>
              <a:rPr lang="en-US" dirty="0"/>
              <a:t>Organize the paper logically</a:t>
            </a:r>
          </a:p>
          <a:p>
            <a:pPr marL="685800" lvl="1" indent="-342900">
              <a:buFont typeface="+mj-lt"/>
              <a:buAutoNum type="arabicPeriod"/>
            </a:pPr>
            <a:r>
              <a:rPr lang="en-US" sz="1800" dirty="0"/>
              <a:t>Move from general ideas to specific points</a:t>
            </a:r>
          </a:p>
          <a:p>
            <a:pPr marL="685800" lvl="1" indent="-342900">
              <a:buFont typeface="+mj-lt"/>
              <a:buAutoNum type="arabicPeriod"/>
            </a:pPr>
            <a:r>
              <a:rPr lang="en-US" sz="1800" dirty="0"/>
              <a:t>Provide information that supports the thesis</a:t>
            </a:r>
          </a:p>
          <a:p>
            <a:pPr marL="685800" lvl="1" indent="-342900">
              <a:buFont typeface="+mj-lt"/>
              <a:buAutoNum type="arabicPeriod"/>
            </a:pPr>
            <a:r>
              <a:rPr lang="en-US" sz="1800" dirty="0"/>
              <a:t>Develop each paragraph around one focused idea</a:t>
            </a:r>
          </a:p>
          <a:p>
            <a:pPr marL="342900" indent="-342900">
              <a:buFont typeface="+mj-lt"/>
              <a:buAutoNum type="arabicPeriod"/>
            </a:pPr>
            <a:r>
              <a:rPr lang="en-US" dirty="0"/>
              <a:t>Structure paragraphs with clear topic sentences and transitions</a:t>
            </a:r>
          </a:p>
          <a:p>
            <a:pPr marL="342900" indent="-342900">
              <a:buFont typeface="+mj-lt"/>
              <a:buAutoNum type="arabicPeriod"/>
            </a:pPr>
            <a:r>
              <a:rPr lang="en-US" dirty="0"/>
              <a:t>Include supporting details and evidence</a:t>
            </a:r>
          </a:p>
          <a:p>
            <a:pPr marL="342900" indent="-342900">
              <a:buFont typeface="+mj-lt"/>
              <a:buAutoNum type="arabicPeriod"/>
            </a:pPr>
            <a:r>
              <a:rPr lang="en-US" dirty="0"/>
              <a:t>Restate the thesis and summarize main ideas in the conclusion</a:t>
            </a:r>
          </a:p>
        </p:txBody>
      </p:sp>
      <p:sp>
        <p:nvSpPr>
          <p:cNvPr id="4" name="Title 3">
            <a:extLst>
              <a:ext uri="{FF2B5EF4-FFF2-40B4-BE49-F238E27FC236}">
                <a16:creationId xmlns:a16="http://schemas.microsoft.com/office/drawing/2014/main" id="{9464D58C-C51B-D911-E82D-C8A911C6DD82}"/>
              </a:ext>
            </a:extLst>
          </p:cNvPr>
          <p:cNvSpPr>
            <a:spLocks noGrp="1"/>
          </p:cNvSpPr>
          <p:nvPr>
            <p:ph type="title"/>
          </p:nvPr>
        </p:nvSpPr>
        <p:spPr/>
        <p:txBody>
          <a:bodyPr>
            <a:normAutofit fontScale="90000"/>
          </a:bodyPr>
          <a:lstStyle/>
          <a:p>
            <a:r>
              <a:rPr lang="en-US" dirty="0"/>
              <a:t>Revising</a:t>
            </a:r>
          </a:p>
        </p:txBody>
      </p:sp>
      <p:sp>
        <p:nvSpPr>
          <p:cNvPr id="7" name="Text Placeholder 6">
            <a:extLst>
              <a:ext uri="{FF2B5EF4-FFF2-40B4-BE49-F238E27FC236}">
                <a16:creationId xmlns:a16="http://schemas.microsoft.com/office/drawing/2014/main" id="{2DBEFE1F-7AFD-1DCA-3A63-AA51FF997CB2}"/>
              </a:ext>
            </a:extLst>
          </p:cNvPr>
          <p:cNvSpPr>
            <a:spLocks noGrp="1"/>
          </p:cNvSpPr>
          <p:nvPr>
            <p:ph type="body" sz="quarter" idx="15"/>
          </p:nvPr>
        </p:nvSpPr>
        <p:spPr/>
        <p:txBody>
          <a:bodyPr/>
          <a:lstStyle/>
          <a:p>
            <a:r>
              <a:rPr lang="en-US" dirty="0"/>
              <a:t>Reviewing Guide</a:t>
            </a:r>
          </a:p>
        </p:txBody>
      </p:sp>
      <p:sp>
        <p:nvSpPr>
          <p:cNvPr id="13" name="Slide Number Placeholder 12">
            <a:extLst>
              <a:ext uri="{FF2B5EF4-FFF2-40B4-BE49-F238E27FC236}">
                <a16:creationId xmlns:a16="http://schemas.microsoft.com/office/drawing/2014/main" id="{7A5BFDF8-4F21-01CE-9D73-063BB9523220}"/>
              </a:ext>
            </a:extLst>
          </p:cNvPr>
          <p:cNvSpPr>
            <a:spLocks noGrp="1"/>
          </p:cNvSpPr>
          <p:nvPr>
            <p:ph type="sldNum" sz="quarter" idx="16"/>
          </p:nvPr>
        </p:nvSpPr>
        <p:spPr/>
        <p:txBody>
          <a:bodyPr/>
          <a:lstStyle/>
          <a:p>
            <a:fld id="{346097E4-2930-9D48-A5CE-AF00B0E70697}" type="slidenum">
              <a:rPr lang="en-US" smtClean="0"/>
              <a:t>10</a:t>
            </a:fld>
            <a:endParaRPr lang="en-US"/>
          </a:p>
        </p:txBody>
      </p:sp>
    </p:spTree>
    <p:extLst>
      <p:ext uri="{BB962C8B-B14F-4D97-AF65-F5344CB8AC3E}">
        <p14:creationId xmlns:p14="http://schemas.microsoft.com/office/powerpoint/2010/main" val="2691340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DD536-938E-D84D-1E4C-D587D4059F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2F064D2-4427-2AE6-34B0-962314022A82}"/>
              </a:ext>
            </a:extLst>
          </p:cNvPr>
          <p:cNvSpPr>
            <a:spLocks noGrp="1"/>
          </p:cNvSpPr>
          <p:nvPr>
            <p:ph type="title"/>
          </p:nvPr>
        </p:nvSpPr>
        <p:spPr/>
        <p:txBody>
          <a:bodyPr>
            <a:normAutofit fontScale="90000"/>
          </a:bodyPr>
          <a:lstStyle/>
          <a:p>
            <a:r>
              <a:rPr lang="en-US" dirty="0"/>
              <a:t>Revising</a:t>
            </a:r>
          </a:p>
        </p:txBody>
      </p:sp>
      <p:sp>
        <p:nvSpPr>
          <p:cNvPr id="7" name="Text Placeholder 6">
            <a:extLst>
              <a:ext uri="{FF2B5EF4-FFF2-40B4-BE49-F238E27FC236}">
                <a16:creationId xmlns:a16="http://schemas.microsoft.com/office/drawing/2014/main" id="{79B2BB0C-909B-5351-CFAD-D3C345D37252}"/>
              </a:ext>
            </a:extLst>
          </p:cNvPr>
          <p:cNvSpPr>
            <a:spLocks noGrp="1"/>
          </p:cNvSpPr>
          <p:nvPr>
            <p:ph type="body" sz="quarter" idx="15"/>
          </p:nvPr>
        </p:nvSpPr>
        <p:spPr/>
        <p:txBody>
          <a:bodyPr/>
          <a:lstStyle/>
          <a:p>
            <a:r>
              <a:rPr lang="en-US" dirty="0"/>
              <a:t>Reviewing Strategies</a:t>
            </a:r>
          </a:p>
        </p:txBody>
      </p:sp>
      <p:sp>
        <p:nvSpPr>
          <p:cNvPr id="13" name="Slide Number Placeholder 12">
            <a:extLst>
              <a:ext uri="{FF2B5EF4-FFF2-40B4-BE49-F238E27FC236}">
                <a16:creationId xmlns:a16="http://schemas.microsoft.com/office/drawing/2014/main" id="{67639459-257A-D538-156B-9A2E10549EDF}"/>
              </a:ext>
            </a:extLst>
          </p:cNvPr>
          <p:cNvSpPr>
            <a:spLocks noGrp="1"/>
          </p:cNvSpPr>
          <p:nvPr>
            <p:ph type="sldNum" sz="quarter" idx="16"/>
          </p:nvPr>
        </p:nvSpPr>
        <p:spPr/>
        <p:txBody>
          <a:bodyPr/>
          <a:lstStyle/>
          <a:p>
            <a:fld id="{346097E4-2930-9D48-A5CE-AF00B0E70697}" type="slidenum">
              <a:rPr lang="en-US" smtClean="0"/>
              <a:t>11</a:t>
            </a:fld>
            <a:endParaRPr lang="en-US"/>
          </a:p>
        </p:txBody>
      </p:sp>
      <p:graphicFrame>
        <p:nvGraphicFramePr>
          <p:cNvPr id="10" name="Diagram 9">
            <a:extLst>
              <a:ext uri="{FF2B5EF4-FFF2-40B4-BE49-F238E27FC236}">
                <a16:creationId xmlns:a16="http://schemas.microsoft.com/office/drawing/2014/main" id="{697A371C-2D6D-FBDA-987D-298C5BE6B698}"/>
              </a:ext>
            </a:extLst>
          </p:cNvPr>
          <p:cNvGraphicFramePr/>
          <p:nvPr>
            <p:extLst>
              <p:ext uri="{D42A27DB-BD31-4B8C-83A1-F6EECF244321}">
                <p14:modId xmlns:p14="http://schemas.microsoft.com/office/powerpoint/2010/main" val="4016593438"/>
              </p:ext>
            </p:extLst>
          </p:nvPr>
        </p:nvGraphicFramePr>
        <p:xfrm>
          <a:off x="186266" y="1380067"/>
          <a:ext cx="8771468" cy="40978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6384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407B3-553B-8A7B-81B5-858F7D17B42B}"/>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D51FE88-AB9C-5FBD-94E0-999679728959}"/>
              </a:ext>
            </a:extLst>
          </p:cNvPr>
          <p:cNvSpPr>
            <a:spLocks noGrp="1"/>
          </p:cNvSpPr>
          <p:nvPr>
            <p:ph type="body" sz="half" idx="2"/>
          </p:nvPr>
        </p:nvSpPr>
        <p:spPr>
          <a:xfrm>
            <a:off x="586193" y="2212400"/>
            <a:ext cx="7971614" cy="2069672"/>
          </a:xfrm>
        </p:spPr>
        <p:txBody>
          <a:bodyPr/>
          <a:lstStyle/>
          <a:p>
            <a:pPr marL="285750" indent="-285750">
              <a:buFont typeface="Arial" panose="020B0604020202020204" pitchFamily="34" charset="0"/>
              <a:buChar char="•"/>
            </a:pPr>
            <a:r>
              <a:rPr lang="en-US" dirty="0"/>
              <a:t>Does the paper appear professional in formatting and presentation?</a:t>
            </a:r>
          </a:p>
          <a:p>
            <a:pPr marL="285750" indent="-285750">
              <a:buFont typeface="Arial" panose="020B0604020202020204" pitchFamily="34" charset="0"/>
              <a:buChar char="•"/>
            </a:pPr>
            <a:r>
              <a:rPr lang="en-US" dirty="0"/>
              <a:t>Are spelling and punctuation correct throughout the paper?</a:t>
            </a:r>
          </a:p>
          <a:p>
            <a:pPr marL="285750" indent="-285750">
              <a:buFont typeface="Arial" panose="020B0604020202020204" pitchFamily="34" charset="0"/>
              <a:buChar char="•"/>
            </a:pPr>
            <a:r>
              <a:rPr lang="en-US" dirty="0"/>
              <a:t>Are the sentences clear, well-structured, and easy to read?</a:t>
            </a:r>
          </a:p>
          <a:p>
            <a:pPr marL="285750" indent="-285750">
              <a:buFont typeface="Arial" panose="020B0604020202020204" pitchFamily="34" charset="0"/>
              <a:buChar char="•"/>
            </a:pPr>
            <a:r>
              <a:rPr lang="en-US" dirty="0"/>
              <a:t>Is the correct documentation style (e.g., MLA, APA) used consistently and accurately?</a:t>
            </a:r>
          </a:p>
        </p:txBody>
      </p:sp>
      <p:sp>
        <p:nvSpPr>
          <p:cNvPr id="4" name="Title 3">
            <a:extLst>
              <a:ext uri="{FF2B5EF4-FFF2-40B4-BE49-F238E27FC236}">
                <a16:creationId xmlns:a16="http://schemas.microsoft.com/office/drawing/2014/main" id="{BB5CD13D-615E-8B24-929C-A7EA27CEB656}"/>
              </a:ext>
            </a:extLst>
          </p:cNvPr>
          <p:cNvSpPr>
            <a:spLocks noGrp="1"/>
          </p:cNvSpPr>
          <p:nvPr>
            <p:ph type="title"/>
          </p:nvPr>
        </p:nvSpPr>
        <p:spPr/>
        <p:txBody>
          <a:bodyPr>
            <a:normAutofit fontScale="90000"/>
          </a:bodyPr>
          <a:lstStyle/>
          <a:p>
            <a:r>
              <a:rPr lang="en-US" dirty="0"/>
              <a:t>Revising</a:t>
            </a:r>
          </a:p>
        </p:txBody>
      </p:sp>
      <p:sp>
        <p:nvSpPr>
          <p:cNvPr id="7" name="Text Placeholder 6">
            <a:extLst>
              <a:ext uri="{FF2B5EF4-FFF2-40B4-BE49-F238E27FC236}">
                <a16:creationId xmlns:a16="http://schemas.microsoft.com/office/drawing/2014/main" id="{5FE2AD50-8EE4-2A06-555F-E485BF3BFF84}"/>
              </a:ext>
            </a:extLst>
          </p:cNvPr>
          <p:cNvSpPr>
            <a:spLocks noGrp="1"/>
          </p:cNvSpPr>
          <p:nvPr>
            <p:ph type="body" sz="quarter" idx="15"/>
          </p:nvPr>
        </p:nvSpPr>
        <p:spPr/>
        <p:txBody>
          <a:bodyPr/>
          <a:lstStyle/>
          <a:p>
            <a:r>
              <a:rPr lang="en-US" dirty="0"/>
              <a:t>Proofreading Guide</a:t>
            </a:r>
          </a:p>
        </p:txBody>
      </p:sp>
      <p:sp>
        <p:nvSpPr>
          <p:cNvPr id="13" name="Slide Number Placeholder 12">
            <a:extLst>
              <a:ext uri="{FF2B5EF4-FFF2-40B4-BE49-F238E27FC236}">
                <a16:creationId xmlns:a16="http://schemas.microsoft.com/office/drawing/2014/main" id="{6CF46FB4-3710-6E60-20AF-B44F8300EECB}"/>
              </a:ext>
            </a:extLst>
          </p:cNvPr>
          <p:cNvSpPr>
            <a:spLocks noGrp="1"/>
          </p:cNvSpPr>
          <p:nvPr>
            <p:ph type="sldNum" sz="quarter" idx="16"/>
          </p:nvPr>
        </p:nvSpPr>
        <p:spPr/>
        <p:txBody>
          <a:bodyPr/>
          <a:lstStyle/>
          <a:p>
            <a:fld id="{346097E4-2930-9D48-A5CE-AF00B0E70697}" type="slidenum">
              <a:rPr lang="en-US" smtClean="0"/>
              <a:t>12</a:t>
            </a:fld>
            <a:endParaRPr lang="en-US"/>
          </a:p>
        </p:txBody>
      </p:sp>
    </p:spTree>
    <p:extLst>
      <p:ext uri="{BB962C8B-B14F-4D97-AF65-F5344CB8AC3E}">
        <p14:creationId xmlns:p14="http://schemas.microsoft.com/office/powerpoint/2010/main" val="2625436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DC8D6-B90F-C6F9-4E9C-5DA9E6436B2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E159BEF-FAEF-F286-7FED-F948B9472B61}"/>
              </a:ext>
            </a:extLst>
          </p:cNvPr>
          <p:cNvSpPr>
            <a:spLocks noGrp="1"/>
          </p:cNvSpPr>
          <p:nvPr>
            <p:ph type="title"/>
          </p:nvPr>
        </p:nvSpPr>
        <p:spPr/>
        <p:txBody>
          <a:bodyPr>
            <a:normAutofit fontScale="90000"/>
          </a:bodyPr>
          <a:lstStyle/>
          <a:p>
            <a:r>
              <a:rPr lang="en-US" dirty="0"/>
              <a:t>Revising</a:t>
            </a:r>
          </a:p>
        </p:txBody>
      </p:sp>
      <p:sp>
        <p:nvSpPr>
          <p:cNvPr id="13" name="Slide Number Placeholder 12">
            <a:extLst>
              <a:ext uri="{FF2B5EF4-FFF2-40B4-BE49-F238E27FC236}">
                <a16:creationId xmlns:a16="http://schemas.microsoft.com/office/drawing/2014/main" id="{D0C50D43-CA0A-8E0B-167F-E4F8ACC414CF}"/>
              </a:ext>
            </a:extLst>
          </p:cNvPr>
          <p:cNvSpPr>
            <a:spLocks noGrp="1"/>
          </p:cNvSpPr>
          <p:nvPr>
            <p:ph type="sldNum" sz="quarter" idx="16"/>
          </p:nvPr>
        </p:nvSpPr>
        <p:spPr/>
        <p:txBody>
          <a:bodyPr/>
          <a:lstStyle/>
          <a:p>
            <a:fld id="{346097E4-2930-9D48-A5CE-AF00B0E70697}" type="slidenum">
              <a:rPr lang="en-US" smtClean="0"/>
              <a:t>13</a:t>
            </a:fld>
            <a:endParaRPr lang="en-US"/>
          </a:p>
        </p:txBody>
      </p:sp>
      <p:sp>
        <p:nvSpPr>
          <p:cNvPr id="8" name="Text Placeholder 7">
            <a:extLst>
              <a:ext uri="{FF2B5EF4-FFF2-40B4-BE49-F238E27FC236}">
                <a16:creationId xmlns:a16="http://schemas.microsoft.com/office/drawing/2014/main" id="{6B1A1A65-9469-9592-EA13-AC9B424216D3}"/>
              </a:ext>
            </a:extLst>
          </p:cNvPr>
          <p:cNvSpPr>
            <a:spLocks noGrp="1"/>
          </p:cNvSpPr>
          <p:nvPr>
            <p:ph type="body" sz="quarter" idx="15"/>
          </p:nvPr>
        </p:nvSpPr>
        <p:spPr/>
        <p:txBody>
          <a:bodyPr/>
          <a:lstStyle/>
          <a:p>
            <a:r>
              <a:rPr lang="en-US" dirty="0"/>
              <a:t>Proofreading Strategies</a:t>
            </a:r>
          </a:p>
        </p:txBody>
      </p:sp>
      <p:graphicFrame>
        <p:nvGraphicFramePr>
          <p:cNvPr id="9" name="Diagram 8">
            <a:extLst>
              <a:ext uri="{FF2B5EF4-FFF2-40B4-BE49-F238E27FC236}">
                <a16:creationId xmlns:a16="http://schemas.microsoft.com/office/drawing/2014/main" id="{FC57D2B4-D416-A963-0C05-1DAAEE3D9A04}"/>
              </a:ext>
            </a:extLst>
          </p:cNvPr>
          <p:cNvGraphicFramePr/>
          <p:nvPr>
            <p:extLst>
              <p:ext uri="{D42A27DB-BD31-4B8C-83A1-F6EECF244321}">
                <p14:modId xmlns:p14="http://schemas.microsoft.com/office/powerpoint/2010/main" val="2055822947"/>
              </p:ext>
            </p:extLst>
          </p:nvPr>
        </p:nvGraphicFramePr>
        <p:xfrm>
          <a:off x="186266" y="1235507"/>
          <a:ext cx="8771468" cy="3606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descr="Screen Clipping">
            <a:extLst>
              <a:ext uri="{FF2B5EF4-FFF2-40B4-BE49-F238E27FC236}">
                <a16:creationId xmlns:a16="http://schemas.microsoft.com/office/drawing/2014/main" id="{BE8BF782-E34B-9FD7-3A8A-0020B734D46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4702" y="4897869"/>
            <a:ext cx="8623032" cy="1005840"/>
          </a:xfrm>
          <a:prstGeom prst="rect">
            <a:avLst/>
          </a:prstGeom>
        </p:spPr>
      </p:pic>
      <p:cxnSp>
        <p:nvCxnSpPr>
          <p:cNvPr id="11" name="Straight Arrow Connector 10">
            <a:extLst>
              <a:ext uri="{FF2B5EF4-FFF2-40B4-BE49-F238E27FC236}">
                <a16:creationId xmlns:a16="http://schemas.microsoft.com/office/drawing/2014/main" id="{876EDE81-2414-3012-28DC-41CD0D7D4C43}"/>
              </a:ext>
            </a:extLst>
          </p:cNvPr>
          <p:cNvCxnSpPr>
            <a:cxnSpLocks/>
          </p:cNvCxnSpPr>
          <p:nvPr/>
        </p:nvCxnSpPr>
        <p:spPr>
          <a:xfrm flipH="1">
            <a:off x="1302781" y="4506465"/>
            <a:ext cx="622272" cy="39140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4" name="TextBox 13">
            <a:extLst>
              <a:ext uri="{FF2B5EF4-FFF2-40B4-BE49-F238E27FC236}">
                <a16:creationId xmlns:a16="http://schemas.microsoft.com/office/drawing/2014/main" id="{D7A141CE-8CED-4685-DF4B-F27CA1ADA85B}"/>
              </a:ext>
            </a:extLst>
          </p:cNvPr>
          <p:cNvSpPr txBox="1"/>
          <p:nvPr/>
        </p:nvSpPr>
        <p:spPr>
          <a:xfrm>
            <a:off x="1613917" y="4140577"/>
            <a:ext cx="6376636" cy="646331"/>
          </a:xfrm>
          <a:prstGeom prst="rect">
            <a:avLst/>
          </a:prstGeom>
          <a:noFill/>
        </p:spPr>
        <p:txBody>
          <a:bodyPr wrap="square" rtlCol="0">
            <a:spAutoFit/>
          </a:bodyPr>
          <a:lstStyle/>
          <a:p>
            <a:pPr marL="236537"/>
            <a:r>
              <a:rPr lang="en-US" dirty="0">
                <a:solidFill>
                  <a:schemeClr val="accent3"/>
                </a:solidFill>
                <a:cs typeface="Optima"/>
              </a:rPr>
              <a:t>Note: Spellchecks and grammar checks do not identify all the errors in a paper.</a:t>
            </a:r>
          </a:p>
        </p:txBody>
      </p:sp>
    </p:spTree>
    <p:extLst>
      <p:ext uri="{BB962C8B-B14F-4D97-AF65-F5344CB8AC3E}">
        <p14:creationId xmlns:p14="http://schemas.microsoft.com/office/powerpoint/2010/main" val="334839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C2D8A-270B-E2D2-C77D-9AF11C192F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ECE288-3B25-D5D6-3650-C4F0EF6FE07B}"/>
              </a:ext>
            </a:extLst>
          </p:cNvPr>
          <p:cNvSpPr>
            <a:spLocks noGrp="1"/>
          </p:cNvSpPr>
          <p:nvPr>
            <p:ph type="title"/>
          </p:nvPr>
        </p:nvSpPr>
        <p:spPr/>
        <p:txBody>
          <a:bodyPr>
            <a:normAutofit fontScale="90000"/>
          </a:bodyPr>
          <a:lstStyle/>
          <a:p>
            <a:r>
              <a:rPr lang="en-US" dirty="0"/>
              <a:t>Recap: How Do We Write?</a:t>
            </a:r>
          </a:p>
        </p:txBody>
      </p:sp>
      <p:sp>
        <p:nvSpPr>
          <p:cNvPr id="13" name="Slide Number Placeholder 12">
            <a:extLst>
              <a:ext uri="{FF2B5EF4-FFF2-40B4-BE49-F238E27FC236}">
                <a16:creationId xmlns:a16="http://schemas.microsoft.com/office/drawing/2014/main" id="{6BC2A585-1214-E94D-1F23-143A65D98BE5}"/>
              </a:ext>
            </a:extLst>
          </p:cNvPr>
          <p:cNvSpPr>
            <a:spLocks noGrp="1"/>
          </p:cNvSpPr>
          <p:nvPr>
            <p:ph type="sldNum" sz="quarter" idx="16"/>
          </p:nvPr>
        </p:nvSpPr>
        <p:spPr/>
        <p:txBody>
          <a:bodyPr/>
          <a:lstStyle/>
          <a:p>
            <a:fld id="{346097E4-2930-9D48-A5CE-AF00B0E70697}" type="slidenum">
              <a:rPr lang="en-US" smtClean="0"/>
              <a:t>14</a:t>
            </a:fld>
            <a:endParaRPr lang="en-US"/>
          </a:p>
        </p:txBody>
      </p:sp>
      <p:sp>
        <p:nvSpPr>
          <p:cNvPr id="6" name="Text Placeholder 5">
            <a:extLst>
              <a:ext uri="{FF2B5EF4-FFF2-40B4-BE49-F238E27FC236}">
                <a16:creationId xmlns:a16="http://schemas.microsoft.com/office/drawing/2014/main" id="{1F166639-0C07-EB8F-E176-CE7BBFB5C79C}"/>
              </a:ext>
            </a:extLst>
          </p:cNvPr>
          <p:cNvSpPr>
            <a:spLocks noGrp="1"/>
          </p:cNvSpPr>
          <p:nvPr>
            <p:ph type="body" sz="quarter" idx="15"/>
          </p:nvPr>
        </p:nvSpPr>
        <p:spPr>
          <a:xfrm>
            <a:off x="1344090" y="1310197"/>
            <a:ext cx="8458200" cy="365760"/>
          </a:xfrm>
        </p:spPr>
        <p:txBody>
          <a:bodyPr/>
          <a:lstStyle/>
          <a:p>
            <a:r>
              <a:rPr lang="en-US" sz="1800" dirty="0">
                <a:solidFill>
                  <a:schemeClr val="tx1"/>
                </a:solidFill>
              </a:rPr>
              <a:t>We</a:t>
            </a:r>
            <a:r>
              <a:rPr lang="en-US" dirty="0">
                <a:solidFill>
                  <a:schemeClr val="tx1"/>
                </a:solidFill>
              </a:rPr>
              <a:t>…</a:t>
            </a:r>
          </a:p>
        </p:txBody>
      </p:sp>
      <p:graphicFrame>
        <p:nvGraphicFramePr>
          <p:cNvPr id="12" name="Diagram 11">
            <a:extLst>
              <a:ext uri="{FF2B5EF4-FFF2-40B4-BE49-F238E27FC236}">
                <a16:creationId xmlns:a16="http://schemas.microsoft.com/office/drawing/2014/main" id="{F266157B-7304-D4FC-CEB0-EBBF96C00F02}"/>
              </a:ext>
            </a:extLst>
          </p:cNvPr>
          <p:cNvGraphicFramePr/>
          <p:nvPr>
            <p:extLst>
              <p:ext uri="{D42A27DB-BD31-4B8C-83A1-F6EECF244321}">
                <p14:modId xmlns:p14="http://schemas.microsoft.com/office/powerpoint/2010/main" val="898780113"/>
              </p:ext>
            </p:extLst>
          </p:nvPr>
        </p:nvGraphicFramePr>
        <p:xfrm>
          <a:off x="969058" y="1620616"/>
          <a:ext cx="7205883" cy="4495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4" name="Group 13">
            <a:extLst>
              <a:ext uri="{FF2B5EF4-FFF2-40B4-BE49-F238E27FC236}">
                <a16:creationId xmlns:a16="http://schemas.microsoft.com/office/drawing/2014/main" id="{AF6FA2E2-3759-A937-F8A7-F84E1615A516}"/>
              </a:ext>
            </a:extLst>
          </p:cNvPr>
          <p:cNvGrpSpPr/>
          <p:nvPr/>
        </p:nvGrpSpPr>
        <p:grpSpPr>
          <a:xfrm>
            <a:off x="3071206" y="1915183"/>
            <a:ext cx="3255518" cy="4000726"/>
            <a:chOff x="3157233" y="2072569"/>
            <a:chExt cx="3255518" cy="4000726"/>
          </a:xfrm>
        </p:grpSpPr>
        <p:sp>
          <p:nvSpPr>
            <p:cNvPr id="16" name="Arc 15">
              <a:extLst>
                <a:ext uri="{FF2B5EF4-FFF2-40B4-BE49-F238E27FC236}">
                  <a16:creationId xmlns:a16="http://schemas.microsoft.com/office/drawing/2014/main" id="{2F65C360-4843-D755-07AD-6E2640B2FEBB}"/>
                </a:ext>
              </a:extLst>
            </p:cNvPr>
            <p:cNvSpPr/>
            <p:nvPr/>
          </p:nvSpPr>
          <p:spPr>
            <a:xfrm>
              <a:off x="4905684" y="2072569"/>
              <a:ext cx="1507067" cy="3906562"/>
            </a:xfrm>
            <a:prstGeom prst="arc">
              <a:avLst>
                <a:gd name="adj1" fmla="val 16430624"/>
                <a:gd name="adj2" fmla="val 5097420"/>
              </a:avLst>
            </a:prstGeom>
            <a:ln w="28575">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17" name="Arc 16">
              <a:extLst>
                <a:ext uri="{FF2B5EF4-FFF2-40B4-BE49-F238E27FC236}">
                  <a16:creationId xmlns:a16="http://schemas.microsoft.com/office/drawing/2014/main" id="{21512CAF-414D-8060-7E21-73294FEC4ADD}"/>
                </a:ext>
              </a:extLst>
            </p:cNvPr>
            <p:cNvSpPr/>
            <p:nvPr/>
          </p:nvSpPr>
          <p:spPr>
            <a:xfrm rot="11331568">
              <a:off x="3157233" y="2137177"/>
              <a:ext cx="1507067" cy="1783258"/>
            </a:xfrm>
            <a:prstGeom prst="arc">
              <a:avLst>
                <a:gd name="adj1" fmla="val 17031623"/>
                <a:gd name="adj2" fmla="val 3596294"/>
              </a:avLst>
            </a:prstGeom>
            <a:ln w="28575">
              <a:headEnd type="none" w="med" len="med"/>
              <a:tailEnd type="arrow"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18" name="Arc 17">
              <a:extLst>
                <a:ext uri="{FF2B5EF4-FFF2-40B4-BE49-F238E27FC236}">
                  <a16:creationId xmlns:a16="http://schemas.microsoft.com/office/drawing/2014/main" id="{0B268979-FB90-4EFE-80F7-756A67B841EC}"/>
                </a:ext>
              </a:extLst>
            </p:cNvPr>
            <p:cNvSpPr/>
            <p:nvPr/>
          </p:nvSpPr>
          <p:spPr>
            <a:xfrm rot="11331568">
              <a:off x="3157234" y="4290037"/>
              <a:ext cx="1507067" cy="1783258"/>
            </a:xfrm>
            <a:prstGeom prst="arc">
              <a:avLst>
                <a:gd name="adj1" fmla="val 17031623"/>
                <a:gd name="adj2" fmla="val 3596294"/>
              </a:avLst>
            </a:prstGeom>
            <a:ln w="28575">
              <a:headEnd type="none" w="med" len="med"/>
              <a:tailEnd type="arrow"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725583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CE8FBDCD-BC38-D4A8-A210-EA02F2610057}"/>
              </a:ext>
            </a:extLst>
          </p:cNvPr>
          <p:cNvSpPr>
            <a:spLocks noGrp="1"/>
          </p:cNvSpPr>
          <p:nvPr>
            <p:ph type="body" sz="quarter" idx="10"/>
          </p:nvPr>
        </p:nvSpPr>
        <p:spPr>
          <a:xfrm>
            <a:off x="693255" y="3434011"/>
            <a:ext cx="5905925" cy="1602684"/>
          </a:xfrm>
        </p:spPr>
        <p:txBody>
          <a:bodyPr>
            <a:normAutofit/>
          </a:bodyPr>
          <a:lstStyle/>
          <a:p>
            <a:pPr>
              <a:spcBef>
                <a:spcPct val="0"/>
              </a:spcBef>
            </a:pPr>
            <a:r>
              <a:rPr lang="en-US" altLang="en-US" dirty="0"/>
              <a:t>Purdue University On-Campus Writing Lab</a:t>
            </a:r>
          </a:p>
          <a:p>
            <a:pPr>
              <a:spcBef>
                <a:spcPct val="0"/>
              </a:spcBef>
            </a:pPr>
            <a:r>
              <a:rPr lang="en-US" altLang="en-US" dirty="0"/>
              <a:t>Krach Leadership Center (2</a:t>
            </a:r>
            <a:r>
              <a:rPr lang="en-US" altLang="en-US" baseline="30000" dirty="0"/>
              <a:t>nd</a:t>
            </a:r>
            <a:r>
              <a:rPr lang="en-US" altLang="en-US" dirty="0"/>
              <a:t> Floor)</a:t>
            </a:r>
          </a:p>
          <a:p>
            <a:pPr>
              <a:spcBef>
                <a:spcPct val="0"/>
              </a:spcBef>
            </a:pPr>
            <a:endParaRPr lang="en-US" altLang="en-US" dirty="0"/>
          </a:p>
          <a:p>
            <a:pPr>
              <a:spcBef>
                <a:spcPct val="0"/>
              </a:spcBef>
              <a:buClr>
                <a:schemeClr val="tx1"/>
              </a:buClr>
            </a:pPr>
            <a:r>
              <a:rPr lang="en-US" altLang="en-US" dirty="0"/>
              <a:t>Web:  </a:t>
            </a:r>
            <a:r>
              <a:rPr lang="en-US" altLang="en-US" dirty="0">
                <a:hlinkClick r:id="" action="ppaction://noaction">
                  <a:extLst>
                    <a:ext uri="{A12FA001-AC4F-418D-AE19-62706E023703}">
                      <ahyp:hlinkClr xmlns:ahyp="http://schemas.microsoft.com/office/drawing/2018/hyperlinkcolor" val="tx"/>
                    </a:ext>
                  </a:extLst>
                </a:hlinkClick>
              </a:rPr>
              <a:t>http://owl.english.purdue.edu/</a:t>
            </a:r>
            <a:endParaRPr lang="en-US" altLang="en-US" dirty="0"/>
          </a:p>
          <a:p>
            <a:pPr>
              <a:spcBef>
                <a:spcPct val="0"/>
              </a:spcBef>
              <a:buClr>
                <a:schemeClr val="tx1"/>
              </a:buClr>
            </a:pPr>
            <a:r>
              <a:rPr lang="en-US" altLang="en-US" dirty="0"/>
              <a:t>Phone: (765) 494-3723</a:t>
            </a:r>
          </a:p>
          <a:p>
            <a:pPr>
              <a:spcBef>
                <a:spcPct val="0"/>
              </a:spcBef>
              <a:buClr>
                <a:schemeClr val="tx1"/>
              </a:buClr>
            </a:pPr>
            <a:r>
              <a:rPr lang="en-US" altLang="en-US" dirty="0"/>
              <a:t>Email: </a:t>
            </a:r>
            <a:r>
              <a:rPr lang="en-US" altLang="en-US" dirty="0">
                <a:hlinkClick r:id="rId2">
                  <a:extLst>
                    <a:ext uri="{A12FA001-AC4F-418D-AE19-62706E023703}">
                      <ahyp:hlinkClr xmlns:ahyp="http://schemas.microsoft.com/office/drawing/2018/hyperlinkcolor" val="tx"/>
                    </a:ext>
                  </a:extLst>
                </a:hlinkClick>
              </a:rPr>
              <a:t>owl@owl.english.purdue.edu</a:t>
            </a:r>
            <a:endParaRPr lang="en-US" altLang="en-US" dirty="0"/>
          </a:p>
          <a:p>
            <a:pPr>
              <a:spcBef>
                <a:spcPct val="0"/>
              </a:spcBef>
            </a:pPr>
            <a:endParaRPr lang="en-US" altLang="en-US" dirty="0"/>
          </a:p>
        </p:txBody>
      </p:sp>
    </p:spTree>
    <p:extLst>
      <p:ext uri="{BB962C8B-B14F-4D97-AF65-F5344CB8AC3E}">
        <p14:creationId xmlns:p14="http://schemas.microsoft.com/office/powerpoint/2010/main" val="3555266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D50425-C6CF-465E-06C4-01AD185DDC31}"/>
              </a:ext>
            </a:extLst>
          </p:cNvPr>
          <p:cNvSpPr>
            <a:spLocks noGrp="1"/>
          </p:cNvSpPr>
          <p:nvPr>
            <p:ph type="title"/>
          </p:nvPr>
        </p:nvSpPr>
        <p:spPr/>
        <p:txBody>
          <a:bodyPr>
            <a:normAutofit fontScale="90000"/>
          </a:bodyPr>
          <a:lstStyle/>
          <a:p>
            <a:r>
              <a:rPr lang="en-US" dirty="0"/>
              <a:t>How Do We Write?</a:t>
            </a:r>
          </a:p>
        </p:txBody>
      </p:sp>
      <p:sp>
        <p:nvSpPr>
          <p:cNvPr id="13" name="Slide Number Placeholder 12">
            <a:extLst>
              <a:ext uri="{FF2B5EF4-FFF2-40B4-BE49-F238E27FC236}">
                <a16:creationId xmlns:a16="http://schemas.microsoft.com/office/drawing/2014/main" id="{1563EDD5-CC3E-D033-A1B9-65E8AA2E960D}"/>
              </a:ext>
            </a:extLst>
          </p:cNvPr>
          <p:cNvSpPr>
            <a:spLocks noGrp="1"/>
          </p:cNvSpPr>
          <p:nvPr>
            <p:ph type="sldNum" sz="quarter" idx="16"/>
          </p:nvPr>
        </p:nvSpPr>
        <p:spPr/>
        <p:txBody>
          <a:bodyPr/>
          <a:lstStyle/>
          <a:p>
            <a:fld id="{346097E4-2930-9D48-A5CE-AF00B0E70697}" type="slidenum">
              <a:rPr lang="en-US" smtClean="0"/>
              <a:t>2</a:t>
            </a:fld>
            <a:endParaRPr lang="en-US"/>
          </a:p>
        </p:txBody>
      </p:sp>
      <p:sp>
        <p:nvSpPr>
          <p:cNvPr id="6" name="Text Placeholder 5">
            <a:extLst>
              <a:ext uri="{FF2B5EF4-FFF2-40B4-BE49-F238E27FC236}">
                <a16:creationId xmlns:a16="http://schemas.microsoft.com/office/drawing/2014/main" id="{D8BCC4E0-19A4-5E89-F963-6DE814DE1D4B}"/>
              </a:ext>
            </a:extLst>
          </p:cNvPr>
          <p:cNvSpPr>
            <a:spLocks noGrp="1"/>
          </p:cNvSpPr>
          <p:nvPr>
            <p:ph type="body" sz="quarter" idx="15"/>
          </p:nvPr>
        </p:nvSpPr>
        <p:spPr>
          <a:xfrm>
            <a:off x="1344090" y="1310197"/>
            <a:ext cx="8458200" cy="365760"/>
          </a:xfrm>
        </p:spPr>
        <p:txBody>
          <a:bodyPr/>
          <a:lstStyle/>
          <a:p>
            <a:r>
              <a:rPr lang="en-US" sz="1800" dirty="0">
                <a:solidFill>
                  <a:schemeClr val="tx1"/>
                </a:solidFill>
              </a:rPr>
              <a:t>We…</a:t>
            </a:r>
          </a:p>
        </p:txBody>
      </p:sp>
      <p:graphicFrame>
        <p:nvGraphicFramePr>
          <p:cNvPr id="12" name="Diagram 11">
            <a:extLst>
              <a:ext uri="{FF2B5EF4-FFF2-40B4-BE49-F238E27FC236}">
                <a16:creationId xmlns:a16="http://schemas.microsoft.com/office/drawing/2014/main" id="{D6F4584D-E4DE-D888-7823-D062C41C8519}"/>
              </a:ext>
            </a:extLst>
          </p:cNvPr>
          <p:cNvGraphicFramePr/>
          <p:nvPr>
            <p:extLst>
              <p:ext uri="{D42A27DB-BD31-4B8C-83A1-F6EECF244321}">
                <p14:modId xmlns:p14="http://schemas.microsoft.com/office/powerpoint/2010/main" val="841090604"/>
              </p:ext>
            </p:extLst>
          </p:nvPr>
        </p:nvGraphicFramePr>
        <p:xfrm>
          <a:off x="969058" y="1620616"/>
          <a:ext cx="7205883" cy="4495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4" name="Group 13">
            <a:extLst>
              <a:ext uri="{FF2B5EF4-FFF2-40B4-BE49-F238E27FC236}">
                <a16:creationId xmlns:a16="http://schemas.microsoft.com/office/drawing/2014/main" id="{F74F5E82-3E00-1B10-C4C6-AF18169A94A0}"/>
              </a:ext>
            </a:extLst>
          </p:cNvPr>
          <p:cNvGrpSpPr/>
          <p:nvPr/>
        </p:nvGrpSpPr>
        <p:grpSpPr>
          <a:xfrm>
            <a:off x="3071206" y="1915183"/>
            <a:ext cx="3255518" cy="4000726"/>
            <a:chOff x="3157233" y="2072569"/>
            <a:chExt cx="3255518" cy="4000726"/>
          </a:xfrm>
        </p:grpSpPr>
        <p:sp>
          <p:nvSpPr>
            <p:cNvPr id="16" name="Arc 15">
              <a:extLst>
                <a:ext uri="{FF2B5EF4-FFF2-40B4-BE49-F238E27FC236}">
                  <a16:creationId xmlns:a16="http://schemas.microsoft.com/office/drawing/2014/main" id="{A541EB46-7DDC-7A39-3CB2-491C6268D13C}"/>
                </a:ext>
              </a:extLst>
            </p:cNvPr>
            <p:cNvSpPr/>
            <p:nvPr/>
          </p:nvSpPr>
          <p:spPr>
            <a:xfrm>
              <a:off x="4905684" y="2072569"/>
              <a:ext cx="1507067" cy="3906562"/>
            </a:xfrm>
            <a:prstGeom prst="arc">
              <a:avLst>
                <a:gd name="adj1" fmla="val 16430624"/>
                <a:gd name="adj2" fmla="val 5097420"/>
              </a:avLst>
            </a:prstGeom>
            <a:ln w="28575">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17" name="Arc 16">
              <a:extLst>
                <a:ext uri="{FF2B5EF4-FFF2-40B4-BE49-F238E27FC236}">
                  <a16:creationId xmlns:a16="http://schemas.microsoft.com/office/drawing/2014/main" id="{D9A2201E-F259-21C4-53FA-3E40A540C9D5}"/>
                </a:ext>
              </a:extLst>
            </p:cNvPr>
            <p:cNvSpPr/>
            <p:nvPr/>
          </p:nvSpPr>
          <p:spPr>
            <a:xfrm rot="11331568">
              <a:off x="3157233" y="2137177"/>
              <a:ext cx="1507067" cy="1783258"/>
            </a:xfrm>
            <a:prstGeom prst="arc">
              <a:avLst>
                <a:gd name="adj1" fmla="val 17031623"/>
                <a:gd name="adj2" fmla="val 3596294"/>
              </a:avLst>
            </a:prstGeom>
            <a:ln w="28575">
              <a:headEnd type="none" w="med" len="med"/>
              <a:tailEnd type="arrow"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18" name="Arc 17">
              <a:extLst>
                <a:ext uri="{FF2B5EF4-FFF2-40B4-BE49-F238E27FC236}">
                  <a16:creationId xmlns:a16="http://schemas.microsoft.com/office/drawing/2014/main" id="{ECCF91BB-2857-628C-D75B-D196467FDAE5}"/>
                </a:ext>
              </a:extLst>
            </p:cNvPr>
            <p:cNvSpPr/>
            <p:nvPr/>
          </p:nvSpPr>
          <p:spPr>
            <a:xfrm rot="11331568">
              <a:off x="3157234" y="4290037"/>
              <a:ext cx="1507067" cy="1783258"/>
            </a:xfrm>
            <a:prstGeom prst="arc">
              <a:avLst>
                <a:gd name="adj1" fmla="val 17031623"/>
                <a:gd name="adj2" fmla="val 3596294"/>
              </a:avLst>
            </a:prstGeom>
            <a:ln w="28575">
              <a:headEnd type="none" w="med" len="med"/>
              <a:tailEnd type="arrow"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087558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96BCB-574F-CD88-310B-7A09570437C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C6D365B-9206-514F-8450-733DCB251158}"/>
              </a:ext>
            </a:extLst>
          </p:cNvPr>
          <p:cNvSpPr>
            <a:spLocks noGrp="1"/>
          </p:cNvSpPr>
          <p:nvPr>
            <p:ph type="title"/>
          </p:nvPr>
        </p:nvSpPr>
        <p:spPr/>
        <p:txBody>
          <a:bodyPr>
            <a:normAutofit fontScale="90000"/>
          </a:bodyPr>
          <a:lstStyle/>
          <a:p>
            <a:r>
              <a:rPr lang="en-US" dirty="0"/>
              <a:t>Invention</a:t>
            </a:r>
          </a:p>
        </p:txBody>
      </p:sp>
      <p:sp>
        <p:nvSpPr>
          <p:cNvPr id="13" name="Slide Number Placeholder 12">
            <a:extLst>
              <a:ext uri="{FF2B5EF4-FFF2-40B4-BE49-F238E27FC236}">
                <a16:creationId xmlns:a16="http://schemas.microsoft.com/office/drawing/2014/main" id="{0B8E8829-F4BF-838C-9F8C-947CDD312A0F}"/>
              </a:ext>
            </a:extLst>
          </p:cNvPr>
          <p:cNvSpPr>
            <a:spLocks noGrp="1"/>
          </p:cNvSpPr>
          <p:nvPr>
            <p:ph type="sldNum" sz="quarter" idx="16"/>
          </p:nvPr>
        </p:nvSpPr>
        <p:spPr/>
        <p:txBody>
          <a:bodyPr/>
          <a:lstStyle/>
          <a:p>
            <a:fld id="{346097E4-2930-9D48-A5CE-AF00B0E70697}" type="slidenum">
              <a:rPr lang="en-US" smtClean="0"/>
              <a:t>3</a:t>
            </a:fld>
            <a:endParaRPr lang="en-US"/>
          </a:p>
        </p:txBody>
      </p:sp>
      <p:sp>
        <p:nvSpPr>
          <p:cNvPr id="6" name="Text Placeholder 5">
            <a:extLst>
              <a:ext uri="{FF2B5EF4-FFF2-40B4-BE49-F238E27FC236}">
                <a16:creationId xmlns:a16="http://schemas.microsoft.com/office/drawing/2014/main" id="{D549F607-3C27-A74B-B96E-CE289C89B675}"/>
              </a:ext>
            </a:extLst>
          </p:cNvPr>
          <p:cNvSpPr>
            <a:spLocks noGrp="1"/>
          </p:cNvSpPr>
          <p:nvPr>
            <p:ph type="body" sz="quarter" idx="15"/>
          </p:nvPr>
        </p:nvSpPr>
        <p:spPr>
          <a:xfrm>
            <a:off x="849415" y="1417064"/>
            <a:ext cx="8458200" cy="365760"/>
          </a:xfrm>
        </p:spPr>
        <p:txBody>
          <a:bodyPr/>
          <a:lstStyle/>
          <a:p>
            <a:r>
              <a:rPr lang="en-US" sz="1800" dirty="0">
                <a:solidFill>
                  <a:schemeClr val="tx1"/>
                </a:solidFill>
              </a:rPr>
              <a:t>How to… ?</a:t>
            </a:r>
          </a:p>
        </p:txBody>
      </p:sp>
      <p:graphicFrame>
        <p:nvGraphicFramePr>
          <p:cNvPr id="10" name="Diagram 9">
            <a:extLst>
              <a:ext uri="{FF2B5EF4-FFF2-40B4-BE49-F238E27FC236}">
                <a16:creationId xmlns:a16="http://schemas.microsoft.com/office/drawing/2014/main" id="{ABD7BCBD-FB39-2EA9-A9AF-C39300762F8B}"/>
              </a:ext>
            </a:extLst>
          </p:cNvPr>
          <p:cNvGraphicFramePr/>
          <p:nvPr>
            <p:extLst>
              <p:ext uri="{D42A27DB-BD31-4B8C-83A1-F6EECF244321}">
                <p14:modId xmlns:p14="http://schemas.microsoft.com/office/powerpoint/2010/main" val="3568798266"/>
              </p:ext>
            </p:extLst>
          </p:nvPr>
        </p:nvGraphicFramePr>
        <p:xfrm>
          <a:off x="3167744" y="1782824"/>
          <a:ext cx="3000582" cy="164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a:extLst>
              <a:ext uri="{FF2B5EF4-FFF2-40B4-BE49-F238E27FC236}">
                <a16:creationId xmlns:a16="http://schemas.microsoft.com/office/drawing/2014/main" id="{BE329614-64CE-26AE-EC99-CDA29881AAA6}"/>
              </a:ext>
            </a:extLst>
          </p:cNvPr>
          <p:cNvGrpSpPr/>
          <p:nvPr/>
        </p:nvGrpSpPr>
        <p:grpSpPr>
          <a:xfrm>
            <a:off x="4415152" y="3765511"/>
            <a:ext cx="505765" cy="421471"/>
            <a:chOff x="3350058" y="1194169"/>
            <a:chExt cx="505765" cy="421471"/>
          </a:xfrm>
          <a:solidFill>
            <a:schemeClr val="accent1"/>
          </a:solidFill>
        </p:grpSpPr>
        <p:sp>
          <p:nvSpPr>
            <p:cNvPr id="15" name="Right Arrow 10">
              <a:extLst>
                <a:ext uri="{FF2B5EF4-FFF2-40B4-BE49-F238E27FC236}">
                  <a16:creationId xmlns:a16="http://schemas.microsoft.com/office/drawing/2014/main" id="{DC83FF69-F6DC-E2D5-0272-23BBAE0CE51C}"/>
                </a:ext>
              </a:extLst>
            </p:cNvPr>
            <p:cNvSpPr/>
            <p:nvPr/>
          </p:nvSpPr>
          <p:spPr>
            <a:xfrm rot="5400000">
              <a:off x="3392205" y="1152022"/>
              <a:ext cx="421471" cy="505765"/>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9" name="Right Arrow 4">
              <a:extLst>
                <a:ext uri="{FF2B5EF4-FFF2-40B4-BE49-F238E27FC236}">
                  <a16:creationId xmlns:a16="http://schemas.microsoft.com/office/drawing/2014/main" id="{CDF068FC-CAAB-A502-137A-96FE8CEC27CF}"/>
                </a:ext>
              </a:extLst>
            </p:cNvPr>
            <p:cNvSpPr txBox="1"/>
            <p:nvPr/>
          </p:nvSpPr>
          <p:spPr>
            <a:xfrm>
              <a:off x="3451212" y="1194169"/>
              <a:ext cx="303459" cy="295030"/>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p:txBody>
        </p:sp>
      </p:grpSp>
    </p:spTree>
    <p:extLst>
      <p:ext uri="{BB962C8B-B14F-4D97-AF65-F5344CB8AC3E}">
        <p14:creationId xmlns:p14="http://schemas.microsoft.com/office/powerpoint/2010/main" val="18417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EDC9E-B2B9-644F-6BE6-B41D3086C06F}"/>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7336C34-41C5-75DF-7758-4F42E2F5EE0E}"/>
              </a:ext>
            </a:extLst>
          </p:cNvPr>
          <p:cNvSpPr>
            <a:spLocks noGrp="1"/>
          </p:cNvSpPr>
          <p:nvPr>
            <p:ph type="body" sz="half" idx="2"/>
          </p:nvPr>
        </p:nvSpPr>
        <p:spPr>
          <a:xfrm>
            <a:off x="351064" y="1400448"/>
            <a:ext cx="6161248" cy="4057104"/>
          </a:xfrm>
        </p:spPr>
        <p:txBody>
          <a:bodyPr>
            <a:normAutofit/>
          </a:bodyPr>
          <a:lstStyle/>
          <a:p>
            <a:pPr>
              <a:lnSpc>
                <a:spcPct val="200000"/>
              </a:lnSpc>
            </a:pPr>
            <a:r>
              <a:rPr lang="en-US" dirty="0"/>
              <a:t>Before you start to write, ask yourself:</a:t>
            </a:r>
          </a:p>
          <a:p>
            <a:pPr marL="285750" indent="-285750">
              <a:lnSpc>
                <a:spcPct val="200000"/>
              </a:lnSpc>
              <a:buFont typeface="Arial" panose="020B0604020202020204" pitchFamily="34" charset="0"/>
              <a:buChar char="•"/>
            </a:pPr>
            <a:r>
              <a:rPr lang="en-US" dirty="0"/>
              <a:t>What is my </a:t>
            </a:r>
            <a:r>
              <a:rPr lang="en-US" b="1" dirty="0"/>
              <a:t>purpose</a:t>
            </a:r>
            <a:r>
              <a:rPr lang="en-US" dirty="0"/>
              <a:t> for writing?</a:t>
            </a:r>
          </a:p>
          <a:p>
            <a:pPr marL="285750" indent="-285750">
              <a:lnSpc>
                <a:spcPct val="200000"/>
              </a:lnSpc>
              <a:buFont typeface="Arial" panose="020B0604020202020204" pitchFamily="34" charset="0"/>
              <a:buChar char="•"/>
            </a:pPr>
            <a:r>
              <a:rPr lang="en-US" dirty="0"/>
              <a:t>Who is my intended </a:t>
            </a:r>
            <a:r>
              <a:rPr lang="en-US" b="1" dirty="0"/>
              <a:t>audience</a:t>
            </a:r>
            <a:r>
              <a:rPr lang="en-US" dirty="0"/>
              <a:t>?</a:t>
            </a:r>
          </a:p>
          <a:p>
            <a:pPr marL="285750" indent="-285750">
              <a:lnSpc>
                <a:spcPct val="200000"/>
              </a:lnSpc>
              <a:buFont typeface="Arial" panose="020B0604020202020204" pitchFamily="34" charset="0"/>
              <a:buChar char="•"/>
            </a:pPr>
            <a:r>
              <a:rPr lang="en-US" dirty="0"/>
              <a:t>What </a:t>
            </a:r>
            <a:r>
              <a:rPr lang="en-US" b="1" dirty="0"/>
              <a:t>genre</a:t>
            </a:r>
            <a:r>
              <a:rPr lang="en-US" dirty="0"/>
              <a:t> am I writing in?</a:t>
            </a:r>
          </a:p>
          <a:p>
            <a:pPr marL="285750" indent="-285750">
              <a:lnSpc>
                <a:spcPct val="200000"/>
              </a:lnSpc>
              <a:buFont typeface="Arial" panose="020B0604020202020204" pitchFamily="34" charset="0"/>
              <a:buChar char="•"/>
            </a:pPr>
            <a:r>
              <a:rPr lang="en-US" dirty="0"/>
              <a:t>What </a:t>
            </a:r>
            <a:r>
              <a:rPr lang="en-US" b="1" dirty="0"/>
              <a:t>style</a:t>
            </a:r>
            <a:r>
              <a:rPr lang="en-US" dirty="0"/>
              <a:t> or tone is appropriate?</a:t>
            </a:r>
          </a:p>
          <a:p>
            <a:pPr marL="285750" indent="-285750">
              <a:lnSpc>
                <a:spcPct val="200000"/>
              </a:lnSpc>
              <a:buFont typeface="Arial" panose="020B0604020202020204" pitchFamily="34" charset="0"/>
              <a:buChar char="•"/>
            </a:pPr>
            <a:r>
              <a:rPr lang="en-US" dirty="0"/>
              <a:t>What </a:t>
            </a:r>
            <a:r>
              <a:rPr lang="en-US" b="1" dirty="0"/>
              <a:t>research</a:t>
            </a:r>
            <a:r>
              <a:rPr lang="en-US" dirty="0"/>
              <a:t> or evidence do I need?</a:t>
            </a:r>
          </a:p>
        </p:txBody>
      </p:sp>
      <p:sp>
        <p:nvSpPr>
          <p:cNvPr id="4" name="Title 3">
            <a:extLst>
              <a:ext uri="{FF2B5EF4-FFF2-40B4-BE49-F238E27FC236}">
                <a16:creationId xmlns:a16="http://schemas.microsoft.com/office/drawing/2014/main" id="{9330F52B-16D6-B4C4-4535-B79ABA5E651E}"/>
              </a:ext>
            </a:extLst>
          </p:cNvPr>
          <p:cNvSpPr>
            <a:spLocks noGrp="1"/>
          </p:cNvSpPr>
          <p:nvPr>
            <p:ph type="title"/>
          </p:nvPr>
        </p:nvSpPr>
        <p:spPr/>
        <p:txBody>
          <a:bodyPr>
            <a:normAutofit fontScale="90000"/>
          </a:bodyPr>
          <a:lstStyle/>
          <a:p>
            <a:r>
              <a:rPr lang="en-US" dirty="0"/>
              <a:t>Invention</a:t>
            </a:r>
          </a:p>
        </p:txBody>
      </p:sp>
      <p:sp>
        <p:nvSpPr>
          <p:cNvPr id="13" name="Slide Number Placeholder 12">
            <a:extLst>
              <a:ext uri="{FF2B5EF4-FFF2-40B4-BE49-F238E27FC236}">
                <a16:creationId xmlns:a16="http://schemas.microsoft.com/office/drawing/2014/main" id="{F98E534A-627D-ECD3-2307-F80EEFE3C46E}"/>
              </a:ext>
            </a:extLst>
          </p:cNvPr>
          <p:cNvSpPr>
            <a:spLocks noGrp="1"/>
          </p:cNvSpPr>
          <p:nvPr>
            <p:ph type="sldNum" sz="quarter" idx="16"/>
          </p:nvPr>
        </p:nvSpPr>
        <p:spPr/>
        <p:txBody>
          <a:bodyPr/>
          <a:lstStyle/>
          <a:p>
            <a:fld id="{346097E4-2930-9D48-A5CE-AF00B0E70697}" type="slidenum">
              <a:rPr lang="en-US" smtClean="0"/>
              <a:t>4</a:t>
            </a:fld>
            <a:endParaRPr lang="en-US"/>
          </a:p>
        </p:txBody>
      </p:sp>
    </p:spTree>
    <p:extLst>
      <p:ext uri="{BB962C8B-B14F-4D97-AF65-F5344CB8AC3E}">
        <p14:creationId xmlns:p14="http://schemas.microsoft.com/office/powerpoint/2010/main" val="3225554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C7167-38EF-76B1-A332-79D743BFAF7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C5A0BC-185A-A4D2-636E-02F1E7A4725D}"/>
              </a:ext>
            </a:extLst>
          </p:cNvPr>
          <p:cNvSpPr>
            <a:spLocks noGrp="1"/>
          </p:cNvSpPr>
          <p:nvPr>
            <p:ph type="title"/>
          </p:nvPr>
        </p:nvSpPr>
        <p:spPr/>
        <p:txBody>
          <a:bodyPr>
            <a:normAutofit fontScale="90000"/>
          </a:bodyPr>
          <a:lstStyle/>
          <a:p>
            <a:r>
              <a:rPr lang="en-US" dirty="0"/>
              <a:t>Invention Strategies</a:t>
            </a:r>
          </a:p>
        </p:txBody>
      </p:sp>
      <p:sp>
        <p:nvSpPr>
          <p:cNvPr id="13" name="Slide Number Placeholder 12">
            <a:extLst>
              <a:ext uri="{FF2B5EF4-FFF2-40B4-BE49-F238E27FC236}">
                <a16:creationId xmlns:a16="http://schemas.microsoft.com/office/drawing/2014/main" id="{F90FFBB2-EB46-F162-D6A9-1C9D328F7AD8}"/>
              </a:ext>
            </a:extLst>
          </p:cNvPr>
          <p:cNvSpPr>
            <a:spLocks noGrp="1"/>
          </p:cNvSpPr>
          <p:nvPr>
            <p:ph type="sldNum" sz="quarter" idx="16"/>
          </p:nvPr>
        </p:nvSpPr>
        <p:spPr/>
        <p:txBody>
          <a:bodyPr/>
          <a:lstStyle/>
          <a:p>
            <a:fld id="{346097E4-2930-9D48-A5CE-AF00B0E70697}" type="slidenum">
              <a:rPr lang="en-US" smtClean="0"/>
              <a:t>5</a:t>
            </a:fld>
            <a:endParaRPr lang="en-US"/>
          </a:p>
        </p:txBody>
      </p:sp>
      <p:grpSp>
        <p:nvGrpSpPr>
          <p:cNvPr id="6" name="Group 5">
            <a:extLst>
              <a:ext uri="{FF2B5EF4-FFF2-40B4-BE49-F238E27FC236}">
                <a16:creationId xmlns:a16="http://schemas.microsoft.com/office/drawing/2014/main" id="{AD5A4FE4-2958-0546-257F-71D183677FC8}"/>
              </a:ext>
            </a:extLst>
          </p:cNvPr>
          <p:cNvGrpSpPr/>
          <p:nvPr/>
        </p:nvGrpSpPr>
        <p:grpSpPr>
          <a:xfrm>
            <a:off x="461433" y="1526115"/>
            <a:ext cx="8221133" cy="4195465"/>
            <a:chOff x="457200" y="1748135"/>
            <a:chExt cx="8458200" cy="4195465"/>
          </a:xfrm>
        </p:grpSpPr>
        <p:sp>
          <p:nvSpPr>
            <p:cNvPr id="7" name="Rounded Rectangle 4">
              <a:extLst>
                <a:ext uri="{FF2B5EF4-FFF2-40B4-BE49-F238E27FC236}">
                  <a16:creationId xmlns:a16="http://schemas.microsoft.com/office/drawing/2014/main" id="{33BD6140-8229-E6DA-5623-07B9A424651D}"/>
                </a:ext>
              </a:extLst>
            </p:cNvPr>
            <p:cNvSpPr/>
            <p:nvPr/>
          </p:nvSpPr>
          <p:spPr bwMode="auto">
            <a:xfrm>
              <a:off x="511176" y="1966119"/>
              <a:ext cx="3908424" cy="487362"/>
            </a:xfrm>
            <a:prstGeom prst="roundRect">
              <a:avLst/>
            </a:prstGeom>
            <a:solidFill>
              <a:schemeClr val="tx1"/>
            </a:solidFill>
          </p:spPr>
          <p:style>
            <a:lnRef idx="2">
              <a:schemeClr val="accent1"/>
            </a:lnRef>
            <a:fillRef idx="1">
              <a:schemeClr val="lt1"/>
            </a:fillRef>
            <a:effectRef idx="0">
              <a:schemeClr val="accent1"/>
            </a:effectRef>
            <a:fontRef idx="minor">
              <a:schemeClr val="dk1"/>
            </a:fontRef>
          </p:style>
          <p:txBody>
            <a:bodyPr lIns="129540" tIns="129540" rIns="129540" bIns="129540" anchor="ctr"/>
            <a:lstStyle/>
            <a:p>
              <a:pPr algn="ctr" defTabSz="1511300">
                <a:lnSpc>
                  <a:spcPct val="90000"/>
                </a:lnSpc>
                <a:spcAft>
                  <a:spcPct val="35000"/>
                </a:spcAft>
                <a:defRPr/>
              </a:pPr>
              <a:r>
                <a:rPr lang="en-US" b="0" dirty="0">
                  <a:solidFill>
                    <a:schemeClr val="accent4"/>
                  </a:solidFill>
                  <a:latin typeface="Optima"/>
                </a:rPr>
                <a:t>Ask more critical questions</a:t>
              </a:r>
            </a:p>
          </p:txBody>
        </p:sp>
        <p:sp>
          <p:nvSpPr>
            <p:cNvPr id="8" name="Rounded Rectangle 6">
              <a:extLst>
                <a:ext uri="{FF2B5EF4-FFF2-40B4-BE49-F238E27FC236}">
                  <a16:creationId xmlns:a16="http://schemas.microsoft.com/office/drawing/2014/main" id="{72E4574D-BAE3-19A6-F7C7-9865CEA74071}"/>
                </a:ext>
              </a:extLst>
            </p:cNvPr>
            <p:cNvSpPr/>
            <p:nvPr/>
          </p:nvSpPr>
          <p:spPr bwMode="auto">
            <a:xfrm>
              <a:off x="484188" y="3083719"/>
              <a:ext cx="3911600" cy="487362"/>
            </a:xfrm>
            <a:prstGeom prst="roundRect">
              <a:avLst/>
            </a:prstGeom>
            <a:solidFill>
              <a:schemeClr val="tx1"/>
            </a:solidFill>
          </p:spPr>
          <p:style>
            <a:lnRef idx="2">
              <a:schemeClr val="accent1"/>
            </a:lnRef>
            <a:fillRef idx="1">
              <a:schemeClr val="lt1"/>
            </a:fillRef>
            <a:effectRef idx="0">
              <a:schemeClr val="accent1"/>
            </a:effectRef>
            <a:fontRef idx="minor">
              <a:schemeClr val="dk1"/>
            </a:fontRef>
          </p:style>
          <p:txBody>
            <a:bodyPr lIns="129540" tIns="129540" rIns="129540" bIns="129540" anchor="ctr"/>
            <a:lstStyle/>
            <a:p>
              <a:pPr algn="ctr" defTabSz="1511300">
                <a:lnSpc>
                  <a:spcPct val="90000"/>
                </a:lnSpc>
                <a:spcAft>
                  <a:spcPct val="35000"/>
                </a:spcAft>
                <a:defRPr/>
              </a:pPr>
              <a:r>
                <a:rPr lang="en-US" b="0" dirty="0" err="1">
                  <a:solidFill>
                    <a:schemeClr val="accent4"/>
                  </a:solidFill>
                  <a:latin typeface="Optima"/>
                </a:rPr>
                <a:t>Freewrite</a:t>
              </a:r>
              <a:r>
                <a:rPr lang="en-US" b="0" dirty="0">
                  <a:solidFill>
                    <a:schemeClr val="accent4"/>
                  </a:solidFill>
                  <a:latin typeface="Optima"/>
                </a:rPr>
                <a:t> &amp; brainstorm</a:t>
              </a:r>
            </a:p>
          </p:txBody>
        </p:sp>
        <p:sp>
          <p:nvSpPr>
            <p:cNvPr id="9" name="Rounded Rectangle 8">
              <a:extLst>
                <a:ext uri="{FF2B5EF4-FFF2-40B4-BE49-F238E27FC236}">
                  <a16:creationId xmlns:a16="http://schemas.microsoft.com/office/drawing/2014/main" id="{CD537971-483D-B522-9E99-FE55B09276B5}"/>
                </a:ext>
              </a:extLst>
            </p:cNvPr>
            <p:cNvSpPr/>
            <p:nvPr/>
          </p:nvSpPr>
          <p:spPr bwMode="auto">
            <a:xfrm>
              <a:off x="457200" y="4201319"/>
              <a:ext cx="3895726" cy="487362"/>
            </a:xfrm>
            <a:prstGeom prst="roundRect">
              <a:avLst/>
            </a:prstGeom>
            <a:solidFill>
              <a:schemeClr val="tx1"/>
            </a:solidFill>
          </p:spPr>
          <p:style>
            <a:lnRef idx="2">
              <a:schemeClr val="accent1"/>
            </a:lnRef>
            <a:fillRef idx="1">
              <a:schemeClr val="lt1"/>
            </a:fillRef>
            <a:effectRef idx="0">
              <a:schemeClr val="accent1"/>
            </a:effectRef>
            <a:fontRef idx="minor">
              <a:schemeClr val="dk1"/>
            </a:fontRef>
          </p:style>
          <p:txBody>
            <a:bodyPr lIns="129540" tIns="129540" rIns="129540" bIns="129540" anchor="ctr"/>
            <a:lstStyle/>
            <a:p>
              <a:pPr algn="ctr" defTabSz="1511300">
                <a:lnSpc>
                  <a:spcPct val="90000"/>
                </a:lnSpc>
                <a:spcAft>
                  <a:spcPct val="35000"/>
                </a:spcAft>
                <a:defRPr/>
              </a:pPr>
              <a:r>
                <a:rPr lang="en-US" dirty="0">
                  <a:solidFill>
                    <a:schemeClr val="accent4"/>
                  </a:solidFill>
                  <a:latin typeface="Optima"/>
                </a:rPr>
                <a:t>Map &amp; cluster</a:t>
              </a:r>
            </a:p>
          </p:txBody>
        </p:sp>
        <p:sp>
          <p:nvSpPr>
            <p:cNvPr id="10" name="Rounded Rectangle 10">
              <a:extLst>
                <a:ext uri="{FF2B5EF4-FFF2-40B4-BE49-F238E27FC236}">
                  <a16:creationId xmlns:a16="http://schemas.microsoft.com/office/drawing/2014/main" id="{6A92C85B-81D2-7F97-7426-FA1A049D902F}"/>
                </a:ext>
              </a:extLst>
            </p:cNvPr>
            <p:cNvSpPr/>
            <p:nvPr/>
          </p:nvSpPr>
          <p:spPr bwMode="auto">
            <a:xfrm>
              <a:off x="511175" y="5318919"/>
              <a:ext cx="3908425" cy="487362"/>
            </a:xfrm>
            <a:prstGeom prst="roundRect">
              <a:avLst/>
            </a:prstGeom>
            <a:solidFill>
              <a:schemeClr val="tx1"/>
            </a:solidFill>
          </p:spPr>
          <p:style>
            <a:lnRef idx="2">
              <a:schemeClr val="accent1"/>
            </a:lnRef>
            <a:fillRef idx="1">
              <a:schemeClr val="lt1"/>
            </a:fillRef>
            <a:effectRef idx="0">
              <a:schemeClr val="accent1"/>
            </a:effectRef>
            <a:fontRef idx="minor">
              <a:schemeClr val="dk1"/>
            </a:fontRef>
          </p:style>
          <p:txBody>
            <a:bodyPr lIns="129540" tIns="129540" rIns="129540" bIns="129540" anchor="ctr"/>
            <a:lstStyle/>
            <a:p>
              <a:pPr algn="ctr" defTabSz="1511300">
                <a:lnSpc>
                  <a:spcPct val="90000"/>
                </a:lnSpc>
                <a:spcAft>
                  <a:spcPct val="35000"/>
                </a:spcAft>
                <a:defRPr/>
              </a:pPr>
              <a:r>
                <a:rPr lang="en-US" b="0" dirty="0">
                  <a:solidFill>
                    <a:schemeClr val="accent4"/>
                  </a:solidFill>
                  <a:latin typeface="Optima"/>
                </a:rPr>
                <a:t>Keep a journal</a:t>
              </a:r>
            </a:p>
          </p:txBody>
        </p:sp>
        <p:sp>
          <p:nvSpPr>
            <p:cNvPr id="11" name="TextBox 28">
              <a:extLst>
                <a:ext uri="{FF2B5EF4-FFF2-40B4-BE49-F238E27FC236}">
                  <a16:creationId xmlns:a16="http://schemas.microsoft.com/office/drawing/2014/main" id="{48E50357-E06B-AB79-7FAF-7EF7F31F161D}"/>
                </a:ext>
              </a:extLst>
            </p:cNvPr>
            <p:cNvSpPr txBox="1">
              <a:spLocks noChangeArrowheads="1"/>
            </p:cNvSpPr>
            <p:nvPr/>
          </p:nvSpPr>
          <p:spPr bwMode="auto">
            <a:xfrm>
              <a:off x="5181600" y="1748135"/>
              <a:ext cx="335279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Arial" charset="0"/>
                  <a:ea typeface="ＭＳ Ｐゴシック" pitchFamily="1" charset="-128"/>
                </a:defRPr>
              </a:lvl1pPr>
              <a:lvl2pPr marL="742950" indent="-285750" eaLnBrk="0" hangingPunct="0">
                <a:defRPr sz="2400" b="1">
                  <a:solidFill>
                    <a:schemeClr val="tx1"/>
                  </a:solidFill>
                  <a:latin typeface="Arial" charset="0"/>
                  <a:ea typeface="ＭＳ Ｐゴシック" pitchFamily="1" charset="-128"/>
                </a:defRPr>
              </a:lvl2pPr>
              <a:lvl3pPr marL="1143000" indent="-228600" eaLnBrk="0" hangingPunct="0">
                <a:defRPr sz="2400" b="1">
                  <a:solidFill>
                    <a:schemeClr val="tx1"/>
                  </a:solidFill>
                  <a:latin typeface="Arial" charset="0"/>
                  <a:ea typeface="ＭＳ Ｐゴシック" pitchFamily="1" charset="-128"/>
                </a:defRPr>
              </a:lvl3pPr>
              <a:lvl4pPr marL="1600200" indent="-228600" eaLnBrk="0" hangingPunct="0">
                <a:defRPr sz="2400" b="1">
                  <a:solidFill>
                    <a:schemeClr val="tx1"/>
                  </a:solidFill>
                  <a:latin typeface="Arial" charset="0"/>
                  <a:ea typeface="ＭＳ Ｐゴシック" pitchFamily="1" charset="-128"/>
                </a:defRPr>
              </a:lvl4pPr>
              <a:lvl5pPr marL="2057400" indent="-228600" eaLnBrk="0" hangingPunct="0">
                <a:defRPr sz="2400" b="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1" charset="-128"/>
                </a:defRPr>
              </a:lvl9pPr>
            </a:lstStyle>
            <a:p>
              <a:r>
                <a:rPr lang="en-US" altLang="en-US" sz="1800" dirty="0">
                  <a:latin typeface="Optima"/>
                </a:rPr>
                <a:t>Explore classic topics </a:t>
              </a:r>
            </a:p>
            <a:p>
              <a:r>
                <a:rPr lang="en-US" altLang="en-US" sz="1800" dirty="0">
                  <a:latin typeface="Optima"/>
                </a:rPr>
                <a:t>Ask stasis questions</a:t>
              </a:r>
            </a:p>
            <a:p>
              <a:r>
                <a:rPr lang="en-US" altLang="en-US" sz="1800" dirty="0">
                  <a:latin typeface="Optima"/>
                </a:rPr>
                <a:t>Use tagmemics</a:t>
              </a:r>
            </a:p>
          </p:txBody>
        </p:sp>
        <p:sp>
          <p:nvSpPr>
            <p:cNvPr id="12" name="Line 38">
              <a:extLst>
                <a:ext uri="{FF2B5EF4-FFF2-40B4-BE49-F238E27FC236}">
                  <a16:creationId xmlns:a16="http://schemas.microsoft.com/office/drawing/2014/main" id="{1E03A854-EEB1-2AF6-077B-317870D2D616}"/>
                </a:ext>
              </a:extLst>
            </p:cNvPr>
            <p:cNvSpPr>
              <a:spLocks noChangeShapeType="1"/>
            </p:cNvSpPr>
            <p:nvPr/>
          </p:nvSpPr>
          <p:spPr bwMode="auto">
            <a:xfrm>
              <a:off x="4495800" y="220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39">
              <a:extLst>
                <a:ext uri="{FF2B5EF4-FFF2-40B4-BE49-F238E27FC236}">
                  <a16:creationId xmlns:a16="http://schemas.microsoft.com/office/drawing/2014/main" id="{6C0ED87B-6D49-F540-292E-B3B89144754B}"/>
                </a:ext>
              </a:extLst>
            </p:cNvPr>
            <p:cNvSpPr>
              <a:spLocks noChangeShapeType="1"/>
            </p:cNvSpPr>
            <p:nvPr/>
          </p:nvSpPr>
          <p:spPr bwMode="auto">
            <a:xfrm>
              <a:off x="5029200" y="18288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40">
              <a:extLst>
                <a:ext uri="{FF2B5EF4-FFF2-40B4-BE49-F238E27FC236}">
                  <a16:creationId xmlns:a16="http://schemas.microsoft.com/office/drawing/2014/main" id="{4DF4EA5D-C855-8000-BF6E-4C4214C9E5C7}"/>
                </a:ext>
              </a:extLst>
            </p:cNvPr>
            <p:cNvSpPr>
              <a:spLocks noChangeShapeType="1"/>
            </p:cNvSpPr>
            <p:nvPr/>
          </p:nvSpPr>
          <p:spPr bwMode="auto">
            <a:xfrm>
              <a:off x="4495800" y="3352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41">
              <a:extLst>
                <a:ext uri="{FF2B5EF4-FFF2-40B4-BE49-F238E27FC236}">
                  <a16:creationId xmlns:a16="http://schemas.microsoft.com/office/drawing/2014/main" id="{E63D2488-C009-8AC6-B44D-3669221D1E8C}"/>
                </a:ext>
              </a:extLst>
            </p:cNvPr>
            <p:cNvSpPr>
              <a:spLocks noChangeShapeType="1"/>
            </p:cNvSpPr>
            <p:nvPr/>
          </p:nvSpPr>
          <p:spPr bwMode="auto">
            <a:xfrm>
              <a:off x="5029200" y="29718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TextBox 28">
              <a:extLst>
                <a:ext uri="{FF2B5EF4-FFF2-40B4-BE49-F238E27FC236}">
                  <a16:creationId xmlns:a16="http://schemas.microsoft.com/office/drawing/2014/main" id="{4F30DB6F-A690-88CE-9D78-7C602A07D777}"/>
                </a:ext>
              </a:extLst>
            </p:cNvPr>
            <p:cNvSpPr txBox="1">
              <a:spLocks noChangeArrowheads="1"/>
            </p:cNvSpPr>
            <p:nvPr/>
          </p:nvSpPr>
          <p:spPr bwMode="auto">
            <a:xfrm>
              <a:off x="5105400" y="3036102"/>
              <a:ext cx="3733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Arial" charset="0"/>
                  <a:ea typeface="ＭＳ Ｐゴシック" pitchFamily="1" charset="-128"/>
                </a:defRPr>
              </a:lvl1pPr>
              <a:lvl2pPr marL="742950" indent="-285750" eaLnBrk="0" hangingPunct="0">
                <a:defRPr sz="2400" b="1">
                  <a:solidFill>
                    <a:schemeClr val="tx1"/>
                  </a:solidFill>
                  <a:latin typeface="Arial" charset="0"/>
                  <a:ea typeface="ＭＳ Ｐゴシック" pitchFamily="1" charset="-128"/>
                </a:defRPr>
              </a:lvl2pPr>
              <a:lvl3pPr marL="1143000" indent="-228600" eaLnBrk="0" hangingPunct="0">
                <a:defRPr sz="2400" b="1">
                  <a:solidFill>
                    <a:schemeClr val="tx1"/>
                  </a:solidFill>
                  <a:latin typeface="Arial" charset="0"/>
                  <a:ea typeface="ＭＳ Ｐゴシック" pitchFamily="1" charset="-128"/>
                </a:defRPr>
              </a:lvl3pPr>
              <a:lvl4pPr marL="1600200" indent="-228600" eaLnBrk="0" hangingPunct="0">
                <a:defRPr sz="2400" b="1">
                  <a:solidFill>
                    <a:schemeClr val="tx1"/>
                  </a:solidFill>
                  <a:latin typeface="Arial" charset="0"/>
                  <a:ea typeface="ＭＳ Ｐゴシック" pitchFamily="1" charset="-128"/>
                </a:defRPr>
              </a:lvl4pPr>
              <a:lvl5pPr marL="2057400" indent="-228600" eaLnBrk="0" hangingPunct="0">
                <a:defRPr sz="2400" b="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1" charset="-128"/>
                </a:defRPr>
              </a:lvl9pPr>
            </a:lstStyle>
            <a:p>
              <a:r>
                <a:rPr lang="en-US" altLang="en-US" sz="1800" dirty="0">
                  <a:latin typeface="Optima"/>
                </a:rPr>
                <a:t>Record ideas without revising or proofreading</a:t>
              </a:r>
            </a:p>
          </p:txBody>
        </p:sp>
        <p:sp>
          <p:nvSpPr>
            <p:cNvPr id="18" name="Line 43">
              <a:extLst>
                <a:ext uri="{FF2B5EF4-FFF2-40B4-BE49-F238E27FC236}">
                  <a16:creationId xmlns:a16="http://schemas.microsoft.com/office/drawing/2014/main" id="{A338D2B4-8BBA-17A7-0F40-B64CE44AF110}"/>
                </a:ext>
              </a:extLst>
            </p:cNvPr>
            <p:cNvSpPr>
              <a:spLocks noChangeShapeType="1"/>
            </p:cNvSpPr>
            <p:nvPr/>
          </p:nvSpPr>
          <p:spPr bwMode="auto">
            <a:xfrm>
              <a:off x="4495800" y="442618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44">
              <a:extLst>
                <a:ext uri="{FF2B5EF4-FFF2-40B4-BE49-F238E27FC236}">
                  <a16:creationId xmlns:a16="http://schemas.microsoft.com/office/drawing/2014/main" id="{8706B03C-FD6D-154B-3CF0-D1436CE581D2}"/>
                </a:ext>
              </a:extLst>
            </p:cNvPr>
            <p:cNvSpPr>
              <a:spLocks noChangeShapeType="1"/>
            </p:cNvSpPr>
            <p:nvPr/>
          </p:nvSpPr>
          <p:spPr bwMode="auto">
            <a:xfrm>
              <a:off x="5029200" y="41148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TextBox 28">
              <a:extLst>
                <a:ext uri="{FF2B5EF4-FFF2-40B4-BE49-F238E27FC236}">
                  <a16:creationId xmlns:a16="http://schemas.microsoft.com/office/drawing/2014/main" id="{779EB7CB-4C1B-4211-6DA1-559C05234197}"/>
                </a:ext>
              </a:extLst>
            </p:cNvPr>
            <p:cNvSpPr txBox="1">
              <a:spLocks noChangeArrowheads="1"/>
            </p:cNvSpPr>
            <p:nvPr/>
          </p:nvSpPr>
          <p:spPr bwMode="auto">
            <a:xfrm>
              <a:off x="5105400" y="4103014"/>
              <a:ext cx="3733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Arial" charset="0"/>
                  <a:ea typeface="ＭＳ Ｐゴシック" pitchFamily="1" charset="-128"/>
                </a:defRPr>
              </a:lvl1pPr>
              <a:lvl2pPr marL="742950" indent="-285750" eaLnBrk="0" hangingPunct="0">
                <a:defRPr sz="2400" b="1">
                  <a:solidFill>
                    <a:schemeClr val="tx1"/>
                  </a:solidFill>
                  <a:latin typeface="Arial" charset="0"/>
                  <a:ea typeface="ＭＳ Ｐゴシック" pitchFamily="1" charset="-128"/>
                </a:defRPr>
              </a:lvl2pPr>
              <a:lvl3pPr marL="1143000" indent="-228600" eaLnBrk="0" hangingPunct="0">
                <a:defRPr sz="2400" b="1">
                  <a:solidFill>
                    <a:schemeClr val="tx1"/>
                  </a:solidFill>
                  <a:latin typeface="Arial" charset="0"/>
                  <a:ea typeface="ＭＳ Ｐゴシック" pitchFamily="1" charset="-128"/>
                </a:defRPr>
              </a:lvl3pPr>
              <a:lvl4pPr marL="1600200" indent="-228600" eaLnBrk="0" hangingPunct="0">
                <a:defRPr sz="2400" b="1">
                  <a:solidFill>
                    <a:schemeClr val="tx1"/>
                  </a:solidFill>
                  <a:latin typeface="Arial" charset="0"/>
                  <a:ea typeface="ＭＳ Ｐゴシック" pitchFamily="1" charset="-128"/>
                </a:defRPr>
              </a:lvl4pPr>
              <a:lvl5pPr marL="2057400" indent="-228600" eaLnBrk="0" hangingPunct="0">
                <a:defRPr sz="2400" b="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1" charset="-128"/>
                </a:defRPr>
              </a:lvl9pPr>
            </a:lstStyle>
            <a:p>
              <a:r>
                <a:rPr lang="en-US" altLang="en-US" sz="1800" dirty="0">
                  <a:latin typeface="Optima"/>
                </a:rPr>
                <a:t>Invent and organize ideas visually to explore relationships, processes</a:t>
              </a:r>
            </a:p>
          </p:txBody>
        </p:sp>
        <p:sp>
          <p:nvSpPr>
            <p:cNvPr id="21" name="Line 46">
              <a:extLst>
                <a:ext uri="{FF2B5EF4-FFF2-40B4-BE49-F238E27FC236}">
                  <a16:creationId xmlns:a16="http://schemas.microsoft.com/office/drawing/2014/main" id="{F0513E60-2937-12CA-648F-5A731035F9CB}"/>
                </a:ext>
              </a:extLst>
            </p:cNvPr>
            <p:cNvSpPr>
              <a:spLocks noChangeShapeType="1"/>
            </p:cNvSpPr>
            <p:nvPr/>
          </p:nvSpPr>
          <p:spPr bwMode="auto">
            <a:xfrm>
              <a:off x="4495800" y="55626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47">
              <a:extLst>
                <a:ext uri="{FF2B5EF4-FFF2-40B4-BE49-F238E27FC236}">
                  <a16:creationId xmlns:a16="http://schemas.microsoft.com/office/drawing/2014/main" id="{E07D30E3-2F56-976D-3A0B-A0910E613968}"/>
                </a:ext>
              </a:extLst>
            </p:cNvPr>
            <p:cNvSpPr>
              <a:spLocks noChangeShapeType="1"/>
            </p:cNvSpPr>
            <p:nvPr/>
          </p:nvSpPr>
          <p:spPr bwMode="auto">
            <a:xfrm>
              <a:off x="5029200" y="52578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TextBox 28">
              <a:extLst>
                <a:ext uri="{FF2B5EF4-FFF2-40B4-BE49-F238E27FC236}">
                  <a16:creationId xmlns:a16="http://schemas.microsoft.com/office/drawing/2014/main" id="{AF333452-C01F-41BF-ECA0-BE094BA2D62C}"/>
                </a:ext>
              </a:extLst>
            </p:cNvPr>
            <p:cNvSpPr txBox="1">
              <a:spLocks noChangeArrowheads="1"/>
            </p:cNvSpPr>
            <p:nvPr/>
          </p:nvSpPr>
          <p:spPr bwMode="auto">
            <a:xfrm>
              <a:off x="5181600" y="5257800"/>
              <a:ext cx="3733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Arial" charset="0"/>
                  <a:ea typeface="ＭＳ Ｐゴシック" pitchFamily="1" charset="-128"/>
                </a:defRPr>
              </a:lvl1pPr>
              <a:lvl2pPr marL="742950" indent="-285750" eaLnBrk="0" hangingPunct="0">
                <a:defRPr sz="2400" b="1">
                  <a:solidFill>
                    <a:schemeClr val="tx1"/>
                  </a:solidFill>
                  <a:latin typeface="Arial" charset="0"/>
                  <a:ea typeface="ＭＳ Ｐゴシック" pitchFamily="1" charset="-128"/>
                </a:defRPr>
              </a:lvl2pPr>
              <a:lvl3pPr marL="1143000" indent="-228600" eaLnBrk="0" hangingPunct="0">
                <a:defRPr sz="2400" b="1">
                  <a:solidFill>
                    <a:schemeClr val="tx1"/>
                  </a:solidFill>
                  <a:latin typeface="Arial" charset="0"/>
                  <a:ea typeface="ＭＳ Ｐゴシック" pitchFamily="1" charset="-128"/>
                </a:defRPr>
              </a:lvl3pPr>
              <a:lvl4pPr marL="1600200" indent="-228600" eaLnBrk="0" hangingPunct="0">
                <a:defRPr sz="2400" b="1">
                  <a:solidFill>
                    <a:schemeClr val="tx1"/>
                  </a:solidFill>
                  <a:latin typeface="Arial" charset="0"/>
                  <a:ea typeface="ＭＳ Ｐゴシック" pitchFamily="1" charset="-128"/>
                </a:defRPr>
              </a:lvl4pPr>
              <a:lvl5pPr marL="2057400" indent="-228600" eaLnBrk="0" hangingPunct="0">
                <a:defRPr sz="2400" b="1">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1" charset="-128"/>
                </a:defRPr>
              </a:lvl9pPr>
            </a:lstStyle>
            <a:p>
              <a:r>
                <a:rPr lang="en-US" altLang="en-US" sz="1800" dirty="0">
                  <a:latin typeface="Optima"/>
                </a:rPr>
                <a:t>Write personal explorations and reflections on ideas</a:t>
              </a:r>
            </a:p>
          </p:txBody>
        </p:sp>
      </p:grpSp>
    </p:spTree>
    <p:extLst>
      <p:ext uri="{BB962C8B-B14F-4D97-AF65-F5344CB8AC3E}">
        <p14:creationId xmlns:p14="http://schemas.microsoft.com/office/powerpoint/2010/main" val="188497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28358-43AA-B186-8082-0617E53BBAF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995A2E0-6CD3-C75A-F7EA-E07B37A746D0}"/>
              </a:ext>
            </a:extLst>
          </p:cNvPr>
          <p:cNvSpPr>
            <a:spLocks noGrp="1"/>
          </p:cNvSpPr>
          <p:nvPr>
            <p:ph type="title"/>
          </p:nvPr>
        </p:nvSpPr>
        <p:spPr/>
        <p:txBody>
          <a:bodyPr>
            <a:normAutofit fontScale="90000"/>
          </a:bodyPr>
          <a:lstStyle/>
          <a:p>
            <a:r>
              <a:rPr lang="en-US" dirty="0"/>
              <a:t>Composing</a:t>
            </a:r>
          </a:p>
        </p:txBody>
      </p:sp>
      <p:sp>
        <p:nvSpPr>
          <p:cNvPr id="13" name="Slide Number Placeholder 12">
            <a:extLst>
              <a:ext uri="{FF2B5EF4-FFF2-40B4-BE49-F238E27FC236}">
                <a16:creationId xmlns:a16="http://schemas.microsoft.com/office/drawing/2014/main" id="{AE08042F-2C3E-624C-7836-3F55C2DB1A77}"/>
              </a:ext>
            </a:extLst>
          </p:cNvPr>
          <p:cNvSpPr>
            <a:spLocks noGrp="1"/>
          </p:cNvSpPr>
          <p:nvPr>
            <p:ph type="sldNum" sz="quarter" idx="16"/>
          </p:nvPr>
        </p:nvSpPr>
        <p:spPr/>
        <p:txBody>
          <a:bodyPr/>
          <a:lstStyle/>
          <a:p>
            <a:fld id="{346097E4-2930-9D48-A5CE-AF00B0E70697}" type="slidenum">
              <a:rPr lang="en-US" smtClean="0"/>
              <a:t>6</a:t>
            </a:fld>
            <a:endParaRPr lang="en-US"/>
          </a:p>
        </p:txBody>
      </p:sp>
      <p:sp>
        <p:nvSpPr>
          <p:cNvPr id="2" name="Rounded Rectangle 4">
            <a:extLst>
              <a:ext uri="{FF2B5EF4-FFF2-40B4-BE49-F238E27FC236}">
                <a16:creationId xmlns:a16="http://schemas.microsoft.com/office/drawing/2014/main" id="{729D2CE3-CFA7-D3F6-A175-3EFAB31A34D0}"/>
              </a:ext>
            </a:extLst>
          </p:cNvPr>
          <p:cNvSpPr txBox="1"/>
          <p:nvPr/>
        </p:nvSpPr>
        <p:spPr>
          <a:xfrm>
            <a:off x="3138656" y="2473377"/>
            <a:ext cx="3112242" cy="1681145"/>
          </a:xfrm>
          <a:prstGeom prst="rect">
            <a:avLst/>
          </a:prstGeom>
          <a:solidFill>
            <a:schemeClr val="tx1"/>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rPr>
              <a:t>Compose</a:t>
            </a:r>
          </a:p>
        </p:txBody>
      </p:sp>
      <p:grpSp>
        <p:nvGrpSpPr>
          <p:cNvPr id="3" name="Group 2">
            <a:extLst>
              <a:ext uri="{FF2B5EF4-FFF2-40B4-BE49-F238E27FC236}">
                <a16:creationId xmlns:a16="http://schemas.microsoft.com/office/drawing/2014/main" id="{558474B9-E070-837F-67E6-204FF652F5B3}"/>
              </a:ext>
            </a:extLst>
          </p:cNvPr>
          <p:cNvGrpSpPr/>
          <p:nvPr/>
        </p:nvGrpSpPr>
        <p:grpSpPr>
          <a:xfrm>
            <a:off x="4319117" y="4329178"/>
            <a:ext cx="505765" cy="421471"/>
            <a:chOff x="3350058" y="1194169"/>
            <a:chExt cx="505765" cy="421471"/>
          </a:xfrm>
          <a:solidFill>
            <a:schemeClr val="accent1"/>
          </a:solidFill>
        </p:grpSpPr>
        <p:sp>
          <p:nvSpPr>
            <p:cNvPr id="5" name="Right Arrow 11">
              <a:extLst>
                <a:ext uri="{FF2B5EF4-FFF2-40B4-BE49-F238E27FC236}">
                  <a16:creationId xmlns:a16="http://schemas.microsoft.com/office/drawing/2014/main" id="{1581A8DA-1A6D-3ADE-4C02-F2EC8C286EBF}"/>
                </a:ext>
              </a:extLst>
            </p:cNvPr>
            <p:cNvSpPr/>
            <p:nvPr/>
          </p:nvSpPr>
          <p:spPr>
            <a:xfrm rot="5400000">
              <a:off x="3392205" y="1152022"/>
              <a:ext cx="421471" cy="505765"/>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4" name="Right Arrow 4">
              <a:extLst>
                <a:ext uri="{FF2B5EF4-FFF2-40B4-BE49-F238E27FC236}">
                  <a16:creationId xmlns:a16="http://schemas.microsoft.com/office/drawing/2014/main" id="{DEB6C0E5-27D5-0FA5-AE10-FEA15AE401A7}"/>
                </a:ext>
              </a:extLst>
            </p:cNvPr>
            <p:cNvSpPr txBox="1"/>
            <p:nvPr/>
          </p:nvSpPr>
          <p:spPr>
            <a:xfrm>
              <a:off x="3451212" y="1194169"/>
              <a:ext cx="303459" cy="295030"/>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p:txBody>
        </p:sp>
      </p:grpSp>
      <p:grpSp>
        <p:nvGrpSpPr>
          <p:cNvPr id="25" name="Group 24">
            <a:extLst>
              <a:ext uri="{FF2B5EF4-FFF2-40B4-BE49-F238E27FC236}">
                <a16:creationId xmlns:a16="http://schemas.microsoft.com/office/drawing/2014/main" id="{B1B72558-9D23-E67D-9D42-36EE341AA4B8}"/>
              </a:ext>
            </a:extLst>
          </p:cNvPr>
          <p:cNvGrpSpPr/>
          <p:nvPr/>
        </p:nvGrpSpPr>
        <p:grpSpPr>
          <a:xfrm>
            <a:off x="4319117" y="1925465"/>
            <a:ext cx="505765" cy="421471"/>
            <a:chOff x="3350058" y="1194169"/>
            <a:chExt cx="505765" cy="421471"/>
          </a:xfrm>
          <a:solidFill>
            <a:schemeClr val="accent1"/>
          </a:solidFill>
        </p:grpSpPr>
        <p:sp>
          <p:nvSpPr>
            <p:cNvPr id="26" name="Right Arrow 11">
              <a:extLst>
                <a:ext uri="{FF2B5EF4-FFF2-40B4-BE49-F238E27FC236}">
                  <a16:creationId xmlns:a16="http://schemas.microsoft.com/office/drawing/2014/main" id="{58028764-CCA8-D3A1-D77F-4E059724CC2E}"/>
                </a:ext>
              </a:extLst>
            </p:cNvPr>
            <p:cNvSpPr/>
            <p:nvPr/>
          </p:nvSpPr>
          <p:spPr>
            <a:xfrm rot="5400000">
              <a:off x="3392205" y="1152022"/>
              <a:ext cx="421471" cy="505765"/>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7" name="Right Arrow 4">
              <a:extLst>
                <a:ext uri="{FF2B5EF4-FFF2-40B4-BE49-F238E27FC236}">
                  <a16:creationId xmlns:a16="http://schemas.microsoft.com/office/drawing/2014/main" id="{213FE380-C0A6-9D7E-6FBB-4AA1239717DE}"/>
                </a:ext>
              </a:extLst>
            </p:cNvPr>
            <p:cNvSpPr txBox="1"/>
            <p:nvPr/>
          </p:nvSpPr>
          <p:spPr>
            <a:xfrm>
              <a:off x="3451212" y="1194169"/>
              <a:ext cx="303459" cy="295030"/>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p:txBody>
        </p:sp>
      </p:grpSp>
      <p:sp>
        <p:nvSpPr>
          <p:cNvPr id="28" name="Text Placeholder 5">
            <a:extLst>
              <a:ext uri="{FF2B5EF4-FFF2-40B4-BE49-F238E27FC236}">
                <a16:creationId xmlns:a16="http://schemas.microsoft.com/office/drawing/2014/main" id="{296302C6-D7FB-9537-1D13-643DC8BEB68B}"/>
              </a:ext>
            </a:extLst>
          </p:cNvPr>
          <p:cNvSpPr txBox="1">
            <a:spLocks/>
          </p:cNvSpPr>
          <p:nvPr/>
        </p:nvSpPr>
        <p:spPr>
          <a:xfrm>
            <a:off x="849415" y="1296301"/>
            <a:ext cx="8458200" cy="365760"/>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Font typeface="Wingdings" pitchFamily="2" charset="2"/>
              <a:buNone/>
              <a:defRPr sz="2000" b="0" i="0" kern="1200" baseline="0">
                <a:solidFill>
                  <a:schemeClr val="accent4">
                    <a:lumMod val="65000"/>
                  </a:schemeClr>
                </a:solidFill>
                <a:latin typeface="Franklin Gothic Medium Cond" panose="020B0606030402020204" pitchFamily="34" charset="0"/>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800" dirty="0">
                <a:solidFill>
                  <a:schemeClr val="tx1"/>
                </a:solidFill>
              </a:rPr>
              <a:t>How to… ?</a:t>
            </a:r>
          </a:p>
        </p:txBody>
      </p:sp>
    </p:spTree>
    <p:extLst>
      <p:ext uri="{BB962C8B-B14F-4D97-AF65-F5344CB8AC3E}">
        <p14:creationId xmlns:p14="http://schemas.microsoft.com/office/powerpoint/2010/main" val="234461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194B5-0E25-03C8-0412-8A4629913F5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777C87-F12F-844D-B1F8-8E818BCA58AE}"/>
              </a:ext>
            </a:extLst>
          </p:cNvPr>
          <p:cNvSpPr>
            <a:spLocks noGrp="1"/>
          </p:cNvSpPr>
          <p:nvPr>
            <p:ph type="title"/>
          </p:nvPr>
        </p:nvSpPr>
        <p:spPr/>
        <p:txBody>
          <a:bodyPr>
            <a:normAutofit fontScale="90000"/>
          </a:bodyPr>
          <a:lstStyle/>
          <a:p>
            <a:r>
              <a:rPr lang="en-US" dirty="0"/>
              <a:t>Composing</a:t>
            </a:r>
          </a:p>
        </p:txBody>
      </p:sp>
      <p:sp>
        <p:nvSpPr>
          <p:cNvPr id="13" name="Slide Number Placeholder 12">
            <a:extLst>
              <a:ext uri="{FF2B5EF4-FFF2-40B4-BE49-F238E27FC236}">
                <a16:creationId xmlns:a16="http://schemas.microsoft.com/office/drawing/2014/main" id="{573FAE55-8B9C-ACBD-91B0-1108951DFC7A}"/>
              </a:ext>
            </a:extLst>
          </p:cNvPr>
          <p:cNvSpPr>
            <a:spLocks noGrp="1"/>
          </p:cNvSpPr>
          <p:nvPr>
            <p:ph type="sldNum" sz="quarter" idx="16"/>
          </p:nvPr>
        </p:nvSpPr>
        <p:spPr/>
        <p:txBody>
          <a:bodyPr/>
          <a:lstStyle/>
          <a:p>
            <a:fld id="{346097E4-2930-9D48-A5CE-AF00B0E70697}" type="slidenum">
              <a:rPr lang="en-US" smtClean="0"/>
              <a:t>7</a:t>
            </a:fld>
            <a:endParaRPr lang="en-US"/>
          </a:p>
        </p:txBody>
      </p:sp>
      <p:grpSp>
        <p:nvGrpSpPr>
          <p:cNvPr id="31" name="Group 18">
            <a:extLst>
              <a:ext uri="{FF2B5EF4-FFF2-40B4-BE49-F238E27FC236}">
                <a16:creationId xmlns:a16="http://schemas.microsoft.com/office/drawing/2014/main" id="{B9DDBB99-1F51-C1D4-8C81-4B9E52170733}"/>
              </a:ext>
            </a:extLst>
          </p:cNvPr>
          <p:cNvGrpSpPr>
            <a:grpSpLocks/>
          </p:cNvGrpSpPr>
          <p:nvPr/>
        </p:nvGrpSpPr>
        <p:grpSpPr bwMode="auto">
          <a:xfrm>
            <a:off x="1383682" y="1662205"/>
            <a:ext cx="6376636" cy="615462"/>
            <a:chOff x="838200" y="3505200"/>
            <a:chExt cx="7239000" cy="762000"/>
          </a:xfrm>
          <a:solidFill>
            <a:schemeClr val="tx1"/>
          </a:solidFill>
        </p:grpSpPr>
        <p:sp>
          <p:nvSpPr>
            <p:cNvPr id="32" name="Rounded Rectangle 3">
              <a:extLst>
                <a:ext uri="{FF2B5EF4-FFF2-40B4-BE49-F238E27FC236}">
                  <a16:creationId xmlns:a16="http://schemas.microsoft.com/office/drawing/2014/main" id="{D17041C2-EC55-C280-BD4D-478CF9465199}"/>
                </a:ext>
              </a:extLst>
            </p:cNvPr>
            <p:cNvSpPr/>
            <p:nvPr/>
          </p:nvSpPr>
          <p:spPr bwMode="auto">
            <a:xfrm>
              <a:off x="838200" y="3505200"/>
              <a:ext cx="7239000" cy="762000"/>
            </a:xfrm>
            <a:prstGeom prst="roundRect">
              <a:avLst/>
            </a:prstGeom>
            <a:grp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eaLnBrk="0" hangingPunct="0">
                <a:defRPr/>
              </a:pPr>
              <a:endParaRPr lang="en-US">
                <a:solidFill>
                  <a:schemeClr val="accent4"/>
                </a:solidFill>
              </a:endParaRPr>
            </a:p>
          </p:txBody>
        </p:sp>
        <p:sp>
          <p:nvSpPr>
            <p:cNvPr id="33" name="TextBox 32">
              <a:extLst>
                <a:ext uri="{FF2B5EF4-FFF2-40B4-BE49-F238E27FC236}">
                  <a16:creationId xmlns:a16="http://schemas.microsoft.com/office/drawing/2014/main" id="{E47B6ABD-180A-F997-832B-EE31FA064B19}"/>
                </a:ext>
              </a:extLst>
            </p:cNvPr>
            <p:cNvSpPr txBox="1"/>
            <p:nvPr/>
          </p:nvSpPr>
          <p:spPr>
            <a:xfrm>
              <a:off x="1053681" y="3523323"/>
              <a:ext cx="4014227" cy="724007"/>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a:defRPr/>
              </a:pPr>
              <a:r>
                <a:rPr lang="en-US" sz="3200" dirty="0">
                  <a:solidFill>
                    <a:schemeClr val="accent4"/>
                  </a:solidFill>
                </a:rPr>
                <a:t>Conduct research</a:t>
              </a:r>
            </a:p>
          </p:txBody>
        </p:sp>
      </p:grpSp>
      <p:grpSp>
        <p:nvGrpSpPr>
          <p:cNvPr id="34" name="Group 18">
            <a:extLst>
              <a:ext uri="{FF2B5EF4-FFF2-40B4-BE49-F238E27FC236}">
                <a16:creationId xmlns:a16="http://schemas.microsoft.com/office/drawing/2014/main" id="{0D43634E-A23A-AD6E-B68E-DF98A1E12DBC}"/>
              </a:ext>
            </a:extLst>
          </p:cNvPr>
          <p:cNvGrpSpPr>
            <a:grpSpLocks/>
          </p:cNvGrpSpPr>
          <p:nvPr/>
        </p:nvGrpSpPr>
        <p:grpSpPr bwMode="auto">
          <a:xfrm>
            <a:off x="1383682" y="2561577"/>
            <a:ext cx="6376636" cy="615462"/>
            <a:chOff x="838200" y="3505200"/>
            <a:chExt cx="7239000" cy="762000"/>
          </a:xfrm>
          <a:solidFill>
            <a:schemeClr val="tx1"/>
          </a:solidFill>
        </p:grpSpPr>
        <p:sp>
          <p:nvSpPr>
            <p:cNvPr id="35" name="Rounded Rectangle 9">
              <a:extLst>
                <a:ext uri="{FF2B5EF4-FFF2-40B4-BE49-F238E27FC236}">
                  <a16:creationId xmlns:a16="http://schemas.microsoft.com/office/drawing/2014/main" id="{E51663F2-5CC4-4927-6949-3401CD428FFE}"/>
                </a:ext>
              </a:extLst>
            </p:cNvPr>
            <p:cNvSpPr/>
            <p:nvPr/>
          </p:nvSpPr>
          <p:spPr bwMode="auto">
            <a:xfrm>
              <a:off x="838200" y="3505200"/>
              <a:ext cx="7239000" cy="762000"/>
            </a:xfrm>
            <a:prstGeom prst="roundRect">
              <a:avLst/>
            </a:prstGeom>
            <a:grp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eaLnBrk="0" hangingPunct="0">
                <a:defRPr/>
              </a:pPr>
              <a:endParaRPr lang="en-US">
                <a:solidFill>
                  <a:schemeClr val="accent4"/>
                </a:solidFill>
              </a:endParaRPr>
            </a:p>
          </p:txBody>
        </p:sp>
        <p:sp>
          <p:nvSpPr>
            <p:cNvPr id="36" name="TextBox 35">
              <a:extLst>
                <a:ext uri="{FF2B5EF4-FFF2-40B4-BE49-F238E27FC236}">
                  <a16:creationId xmlns:a16="http://schemas.microsoft.com/office/drawing/2014/main" id="{E9FE76D7-55CA-D3E6-5E81-FB179C368D9B}"/>
                </a:ext>
              </a:extLst>
            </p:cNvPr>
            <p:cNvSpPr txBox="1"/>
            <p:nvPr/>
          </p:nvSpPr>
          <p:spPr>
            <a:xfrm>
              <a:off x="1091413" y="3524196"/>
              <a:ext cx="4037965" cy="724007"/>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dirty="0">
                  <a:solidFill>
                    <a:schemeClr val="accent4"/>
                  </a:solidFill>
                </a:rPr>
                <a:t>Narrow the topic</a:t>
              </a:r>
            </a:p>
          </p:txBody>
        </p:sp>
      </p:grpSp>
      <p:grpSp>
        <p:nvGrpSpPr>
          <p:cNvPr id="37" name="Group 18">
            <a:extLst>
              <a:ext uri="{FF2B5EF4-FFF2-40B4-BE49-F238E27FC236}">
                <a16:creationId xmlns:a16="http://schemas.microsoft.com/office/drawing/2014/main" id="{D9692AB5-7F33-D735-7E41-892ECB399BE8}"/>
              </a:ext>
            </a:extLst>
          </p:cNvPr>
          <p:cNvGrpSpPr>
            <a:grpSpLocks/>
          </p:cNvGrpSpPr>
          <p:nvPr/>
        </p:nvGrpSpPr>
        <p:grpSpPr bwMode="auto">
          <a:xfrm>
            <a:off x="1383682" y="3460949"/>
            <a:ext cx="6376636" cy="615462"/>
            <a:chOff x="838200" y="3505200"/>
            <a:chExt cx="7239000" cy="762000"/>
          </a:xfrm>
          <a:solidFill>
            <a:schemeClr val="tx1"/>
          </a:solidFill>
        </p:grpSpPr>
        <p:sp>
          <p:nvSpPr>
            <p:cNvPr id="38" name="Rounded Rectangle 12">
              <a:extLst>
                <a:ext uri="{FF2B5EF4-FFF2-40B4-BE49-F238E27FC236}">
                  <a16:creationId xmlns:a16="http://schemas.microsoft.com/office/drawing/2014/main" id="{BCE56B19-FD15-4E17-6B23-897C6D097059}"/>
                </a:ext>
              </a:extLst>
            </p:cNvPr>
            <p:cNvSpPr/>
            <p:nvPr/>
          </p:nvSpPr>
          <p:spPr bwMode="auto">
            <a:xfrm>
              <a:off x="838200" y="3505200"/>
              <a:ext cx="7239000" cy="762000"/>
            </a:xfrm>
            <a:prstGeom prst="roundRect">
              <a:avLst/>
            </a:prstGeom>
            <a:grp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eaLnBrk="0" hangingPunct="0">
                <a:defRPr/>
              </a:pPr>
              <a:endParaRPr lang="en-US">
                <a:solidFill>
                  <a:schemeClr val="accent4"/>
                </a:solidFill>
              </a:endParaRPr>
            </a:p>
          </p:txBody>
        </p:sp>
        <p:sp>
          <p:nvSpPr>
            <p:cNvPr id="39" name="TextBox 38">
              <a:extLst>
                <a:ext uri="{FF2B5EF4-FFF2-40B4-BE49-F238E27FC236}">
                  <a16:creationId xmlns:a16="http://schemas.microsoft.com/office/drawing/2014/main" id="{2FE79ECF-52CD-56DE-39CE-421AA1C596FA}"/>
                </a:ext>
              </a:extLst>
            </p:cNvPr>
            <p:cNvSpPr txBox="1"/>
            <p:nvPr/>
          </p:nvSpPr>
          <p:spPr>
            <a:xfrm>
              <a:off x="1053681" y="3524196"/>
              <a:ext cx="4037965" cy="724007"/>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dirty="0">
                  <a:solidFill>
                    <a:schemeClr val="accent4"/>
                  </a:solidFill>
                </a:rPr>
                <a:t>Develop the thesis</a:t>
              </a:r>
            </a:p>
          </p:txBody>
        </p:sp>
      </p:grpSp>
      <p:grpSp>
        <p:nvGrpSpPr>
          <p:cNvPr id="40" name="Group 19">
            <a:extLst>
              <a:ext uri="{FF2B5EF4-FFF2-40B4-BE49-F238E27FC236}">
                <a16:creationId xmlns:a16="http://schemas.microsoft.com/office/drawing/2014/main" id="{A7945F3E-02DD-DF7A-DB00-845C6ED56429}"/>
              </a:ext>
            </a:extLst>
          </p:cNvPr>
          <p:cNvGrpSpPr>
            <a:grpSpLocks/>
          </p:cNvGrpSpPr>
          <p:nvPr/>
        </p:nvGrpSpPr>
        <p:grpSpPr bwMode="auto">
          <a:xfrm>
            <a:off x="1383682" y="4316938"/>
            <a:ext cx="6376636" cy="615462"/>
            <a:chOff x="838200" y="4572000"/>
            <a:chExt cx="7239000" cy="838200"/>
          </a:xfrm>
          <a:solidFill>
            <a:schemeClr val="tx1"/>
          </a:solidFill>
        </p:grpSpPr>
        <p:sp>
          <p:nvSpPr>
            <p:cNvPr id="41" name="Rounded Rectangle 15">
              <a:extLst>
                <a:ext uri="{FF2B5EF4-FFF2-40B4-BE49-F238E27FC236}">
                  <a16:creationId xmlns:a16="http://schemas.microsoft.com/office/drawing/2014/main" id="{8814B38E-B9A2-E60D-368A-7A866D9DA391}"/>
                </a:ext>
              </a:extLst>
            </p:cNvPr>
            <p:cNvSpPr/>
            <p:nvPr/>
          </p:nvSpPr>
          <p:spPr bwMode="auto">
            <a:xfrm>
              <a:off x="838200" y="4572000"/>
              <a:ext cx="7239000" cy="838200"/>
            </a:xfrm>
            <a:prstGeom prst="roundRect">
              <a:avLst/>
            </a:prstGeom>
            <a:grp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eaLnBrk="0" hangingPunct="0">
                <a:defRPr/>
              </a:pPr>
              <a:endParaRPr lang="en-US">
                <a:solidFill>
                  <a:schemeClr val="accent4"/>
                </a:solidFill>
              </a:endParaRPr>
            </a:p>
          </p:txBody>
        </p:sp>
        <p:sp>
          <p:nvSpPr>
            <p:cNvPr id="42" name="TextBox 41">
              <a:extLst>
                <a:ext uri="{FF2B5EF4-FFF2-40B4-BE49-F238E27FC236}">
                  <a16:creationId xmlns:a16="http://schemas.microsoft.com/office/drawing/2014/main" id="{89D7B639-998B-E42B-3CFC-28B44706B512}"/>
                </a:ext>
              </a:extLst>
            </p:cNvPr>
            <p:cNvSpPr txBox="1"/>
            <p:nvPr/>
          </p:nvSpPr>
          <p:spPr>
            <a:xfrm>
              <a:off x="1081113" y="4592896"/>
              <a:ext cx="3504649" cy="796409"/>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dirty="0">
                  <a:solidFill>
                    <a:schemeClr val="accent4"/>
                  </a:solidFill>
                </a:rPr>
                <a:t>Organize ideas</a:t>
              </a:r>
            </a:p>
          </p:txBody>
        </p:sp>
      </p:grpSp>
      <p:grpSp>
        <p:nvGrpSpPr>
          <p:cNvPr id="43" name="Group 20">
            <a:extLst>
              <a:ext uri="{FF2B5EF4-FFF2-40B4-BE49-F238E27FC236}">
                <a16:creationId xmlns:a16="http://schemas.microsoft.com/office/drawing/2014/main" id="{0169D628-9F13-DFF1-A08D-725E8440C9D1}"/>
              </a:ext>
            </a:extLst>
          </p:cNvPr>
          <p:cNvGrpSpPr>
            <a:grpSpLocks/>
          </p:cNvGrpSpPr>
          <p:nvPr/>
        </p:nvGrpSpPr>
        <p:grpSpPr bwMode="auto">
          <a:xfrm>
            <a:off x="1383682" y="5188631"/>
            <a:ext cx="6400800" cy="640080"/>
            <a:chOff x="838200" y="5638800"/>
            <a:chExt cx="6399790" cy="639056"/>
          </a:xfrm>
          <a:solidFill>
            <a:schemeClr val="tx1"/>
          </a:solidFill>
        </p:grpSpPr>
        <p:sp>
          <p:nvSpPr>
            <p:cNvPr id="44" name="Rounded Rectangle 18">
              <a:extLst>
                <a:ext uri="{FF2B5EF4-FFF2-40B4-BE49-F238E27FC236}">
                  <a16:creationId xmlns:a16="http://schemas.microsoft.com/office/drawing/2014/main" id="{E994C8B5-3475-426D-E2F6-48D755D4D9F5}"/>
                </a:ext>
              </a:extLst>
            </p:cNvPr>
            <p:cNvSpPr/>
            <p:nvPr/>
          </p:nvSpPr>
          <p:spPr bwMode="auto">
            <a:xfrm>
              <a:off x="838200" y="5638800"/>
              <a:ext cx="6399790" cy="639056"/>
            </a:xfrm>
            <a:prstGeom prst="roundRect">
              <a:avLst/>
            </a:prstGeom>
            <a:grp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lstStyle/>
            <a:p>
              <a:pPr eaLnBrk="0" hangingPunct="0">
                <a:defRPr/>
              </a:pPr>
              <a:endParaRPr lang="en-US">
                <a:solidFill>
                  <a:schemeClr val="accent4"/>
                </a:solidFill>
              </a:endParaRPr>
            </a:p>
          </p:txBody>
        </p:sp>
        <p:sp>
          <p:nvSpPr>
            <p:cNvPr id="45" name="TextBox 44">
              <a:extLst>
                <a:ext uri="{FF2B5EF4-FFF2-40B4-BE49-F238E27FC236}">
                  <a16:creationId xmlns:a16="http://schemas.microsoft.com/office/drawing/2014/main" id="{4F05C99C-4439-49CD-F18E-6FB8EBE6C001}"/>
                </a:ext>
              </a:extLst>
            </p:cNvPr>
            <p:cNvSpPr txBox="1"/>
            <p:nvPr/>
          </p:nvSpPr>
          <p:spPr>
            <a:xfrm>
              <a:off x="1052141" y="5669072"/>
              <a:ext cx="3809401" cy="578511"/>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US" sz="3200" dirty="0">
                  <a:solidFill>
                    <a:schemeClr val="accent4"/>
                  </a:solidFill>
                </a:rPr>
                <a:t>Write the first draft</a:t>
              </a:r>
            </a:p>
          </p:txBody>
        </p:sp>
      </p:grpSp>
      <p:sp>
        <p:nvSpPr>
          <p:cNvPr id="46" name="Arc 45">
            <a:extLst>
              <a:ext uri="{FF2B5EF4-FFF2-40B4-BE49-F238E27FC236}">
                <a16:creationId xmlns:a16="http://schemas.microsoft.com/office/drawing/2014/main" id="{4048B232-B864-F1CC-D8D5-B9931312AB16}"/>
              </a:ext>
            </a:extLst>
          </p:cNvPr>
          <p:cNvSpPr/>
          <p:nvPr/>
        </p:nvSpPr>
        <p:spPr>
          <a:xfrm rot="13401800">
            <a:off x="1117051" y="2053583"/>
            <a:ext cx="756310" cy="772162"/>
          </a:xfrm>
          <a:prstGeom prst="arc">
            <a:avLst/>
          </a:prstGeom>
          <a:ln>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7" name="Arc 46">
            <a:extLst>
              <a:ext uri="{FF2B5EF4-FFF2-40B4-BE49-F238E27FC236}">
                <a16:creationId xmlns:a16="http://schemas.microsoft.com/office/drawing/2014/main" id="{49BDBBAB-E61F-28C5-22F8-8AD6C1A86F25}"/>
              </a:ext>
            </a:extLst>
          </p:cNvPr>
          <p:cNvSpPr/>
          <p:nvPr/>
        </p:nvSpPr>
        <p:spPr>
          <a:xfrm rot="13401800">
            <a:off x="1083815" y="2932912"/>
            <a:ext cx="756310" cy="772162"/>
          </a:xfrm>
          <a:prstGeom prst="arc">
            <a:avLst/>
          </a:prstGeom>
          <a:ln>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8" name="Arc 47">
            <a:extLst>
              <a:ext uri="{FF2B5EF4-FFF2-40B4-BE49-F238E27FC236}">
                <a16:creationId xmlns:a16="http://schemas.microsoft.com/office/drawing/2014/main" id="{11FEEB54-815A-EBB9-DDDA-F00CE5CA8AD6}"/>
              </a:ext>
            </a:extLst>
          </p:cNvPr>
          <p:cNvSpPr/>
          <p:nvPr/>
        </p:nvSpPr>
        <p:spPr>
          <a:xfrm rot="13401800">
            <a:off x="1005527" y="3946200"/>
            <a:ext cx="756310" cy="772162"/>
          </a:xfrm>
          <a:prstGeom prst="arc">
            <a:avLst/>
          </a:prstGeom>
          <a:ln>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49" name="Arc 48">
            <a:extLst>
              <a:ext uri="{FF2B5EF4-FFF2-40B4-BE49-F238E27FC236}">
                <a16:creationId xmlns:a16="http://schemas.microsoft.com/office/drawing/2014/main" id="{9E2333B3-386E-2973-F699-47CE5BB43E19}"/>
              </a:ext>
            </a:extLst>
          </p:cNvPr>
          <p:cNvSpPr/>
          <p:nvPr/>
        </p:nvSpPr>
        <p:spPr>
          <a:xfrm rot="13401800">
            <a:off x="1044671" y="4967141"/>
            <a:ext cx="756310" cy="772162"/>
          </a:xfrm>
          <a:prstGeom prst="arc">
            <a:avLst/>
          </a:prstGeom>
          <a:ln>
            <a:headEnd type="arrow" w="med" len="med"/>
            <a:tailEnd type="non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731140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A67D8-C01F-D908-1C22-BE777A5F75F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8BBFBCAD-3724-C196-25A8-B296B0A2F38E}"/>
              </a:ext>
            </a:extLst>
          </p:cNvPr>
          <p:cNvSpPr>
            <a:spLocks noGrp="1"/>
          </p:cNvSpPr>
          <p:nvPr>
            <p:ph type="body" sz="half" idx="2"/>
          </p:nvPr>
        </p:nvSpPr>
        <p:spPr>
          <a:xfrm>
            <a:off x="934417" y="1225904"/>
            <a:ext cx="5091629" cy="4406192"/>
          </a:xfrm>
        </p:spPr>
        <p:txBody>
          <a:bodyPr>
            <a:normAutofit lnSpcReduction="10000"/>
          </a:bodyPr>
          <a:lstStyle/>
          <a:p>
            <a:pPr eaLnBrk="0" hangingPunct="0">
              <a:defRPr/>
            </a:pPr>
            <a:r>
              <a:rPr lang="en-US" dirty="0">
                <a:solidFill>
                  <a:srgbClr val="000000"/>
                </a:solidFill>
              </a:rPr>
              <a:t>I.   Introduction</a:t>
            </a:r>
          </a:p>
          <a:p>
            <a:pPr eaLnBrk="0" hangingPunct="0">
              <a:defRPr/>
            </a:pPr>
            <a:r>
              <a:rPr lang="en-US" dirty="0">
                <a:solidFill>
                  <a:srgbClr val="000000"/>
                </a:solidFill>
              </a:rPr>
              <a:t>	A. Set the context</a:t>
            </a:r>
          </a:p>
          <a:p>
            <a:pPr eaLnBrk="0" hangingPunct="0">
              <a:defRPr/>
            </a:pPr>
            <a:r>
              <a:rPr lang="en-US" dirty="0">
                <a:solidFill>
                  <a:srgbClr val="000000"/>
                </a:solidFill>
              </a:rPr>
              <a:t>	B. Explain why the topic is important </a:t>
            </a:r>
          </a:p>
          <a:p>
            <a:pPr eaLnBrk="0" hangingPunct="0">
              <a:defRPr/>
            </a:pPr>
            <a:r>
              <a:rPr lang="en-US" dirty="0">
                <a:solidFill>
                  <a:srgbClr val="000000"/>
                </a:solidFill>
              </a:rPr>
              <a:t>	C. State the thesis</a:t>
            </a:r>
          </a:p>
          <a:p>
            <a:pPr eaLnBrk="0" hangingPunct="0">
              <a:defRPr/>
            </a:pPr>
            <a:r>
              <a:rPr lang="en-US" dirty="0">
                <a:solidFill>
                  <a:srgbClr val="000000"/>
                </a:solidFill>
              </a:rPr>
              <a:t>	</a:t>
            </a:r>
          </a:p>
          <a:p>
            <a:pPr eaLnBrk="0" hangingPunct="0">
              <a:defRPr/>
            </a:pPr>
            <a:r>
              <a:rPr lang="en-US" dirty="0">
                <a:solidFill>
                  <a:srgbClr val="000000"/>
                </a:solidFill>
              </a:rPr>
              <a:t>II.  Body</a:t>
            </a:r>
          </a:p>
          <a:p>
            <a:pPr eaLnBrk="0" hangingPunct="0">
              <a:defRPr/>
            </a:pPr>
            <a:r>
              <a:rPr lang="en-US" dirty="0">
                <a:solidFill>
                  <a:srgbClr val="000000"/>
                </a:solidFill>
              </a:rPr>
              <a:t>	A.  Build points</a:t>
            </a:r>
          </a:p>
          <a:p>
            <a:pPr eaLnBrk="0" hangingPunct="0">
              <a:defRPr/>
            </a:pPr>
            <a:r>
              <a:rPr lang="en-US" dirty="0">
                <a:solidFill>
                  <a:srgbClr val="000000"/>
                </a:solidFill>
              </a:rPr>
              <a:t>	B.  Develop ideas</a:t>
            </a:r>
          </a:p>
          <a:p>
            <a:pPr eaLnBrk="0" hangingPunct="0">
              <a:defRPr/>
            </a:pPr>
            <a:r>
              <a:rPr lang="en-US" dirty="0">
                <a:solidFill>
                  <a:srgbClr val="000000"/>
                </a:solidFill>
              </a:rPr>
              <a:t>	C.  Support the main claim</a:t>
            </a:r>
          </a:p>
          <a:p>
            <a:pPr eaLnBrk="0" hangingPunct="0">
              <a:defRPr/>
            </a:pPr>
            <a:endParaRPr lang="en-US" dirty="0">
              <a:solidFill>
                <a:srgbClr val="000000"/>
              </a:solidFill>
            </a:endParaRPr>
          </a:p>
          <a:p>
            <a:pPr eaLnBrk="0" hangingPunct="0">
              <a:defRPr/>
            </a:pPr>
            <a:r>
              <a:rPr lang="en-US" dirty="0">
                <a:solidFill>
                  <a:srgbClr val="000000"/>
                </a:solidFill>
              </a:rPr>
              <a:t>III.  Conclusion</a:t>
            </a:r>
          </a:p>
          <a:p>
            <a:pPr eaLnBrk="0" hangingPunct="0">
              <a:defRPr/>
            </a:pPr>
            <a:r>
              <a:rPr lang="en-US" dirty="0">
                <a:solidFill>
                  <a:srgbClr val="000000"/>
                </a:solidFill>
              </a:rPr>
              <a:t>	A. Reemphasize the main idea</a:t>
            </a:r>
          </a:p>
          <a:p>
            <a:pPr eaLnBrk="0" hangingPunct="0">
              <a:defRPr/>
            </a:pPr>
            <a:r>
              <a:rPr lang="en-US" dirty="0">
                <a:solidFill>
                  <a:srgbClr val="000000"/>
                </a:solidFill>
              </a:rPr>
              <a:t>	B. Restate the thesis</a:t>
            </a:r>
            <a:endParaRPr lang="en-US" dirty="0"/>
          </a:p>
        </p:txBody>
      </p:sp>
      <p:sp>
        <p:nvSpPr>
          <p:cNvPr id="4" name="Title 3">
            <a:extLst>
              <a:ext uri="{FF2B5EF4-FFF2-40B4-BE49-F238E27FC236}">
                <a16:creationId xmlns:a16="http://schemas.microsoft.com/office/drawing/2014/main" id="{8B0653AF-A901-8F48-FAF5-DEA488B9984D}"/>
              </a:ext>
            </a:extLst>
          </p:cNvPr>
          <p:cNvSpPr>
            <a:spLocks noGrp="1"/>
          </p:cNvSpPr>
          <p:nvPr>
            <p:ph type="title"/>
          </p:nvPr>
        </p:nvSpPr>
        <p:spPr/>
        <p:txBody>
          <a:bodyPr>
            <a:normAutofit fontScale="90000"/>
          </a:bodyPr>
          <a:lstStyle/>
          <a:p>
            <a:r>
              <a:rPr lang="en-US" dirty="0"/>
              <a:t>Creating an Outline</a:t>
            </a:r>
          </a:p>
        </p:txBody>
      </p:sp>
      <p:sp>
        <p:nvSpPr>
          <p:cNvPr id="13" name="Slide Number Placeholder 12">
            <a:extLst>
              <a:ext uri="{FF2B5EF4-FFF2-40B4-BE49-F238E27FC236}">
                <a16:creationId xmlns:a16="http://schemas.microsoft.com/office/drawing/2014/main" id="{67E6000A-DD81-AAA3-5760-4C1944DFAAAD}"/>
              </a:ext>
            </a:extLst>
          </p:cNvPr>
          <p:cNvSpPr>
            <a:spLocks noGrp="1"/>
          </p:cNvSpPr>
          <p:nvPr>
            <p:ph type="sldNum" sz="quarter" idx="16"/>
          </p:nvPr>
        </p:nvSpPr>
        <p:spPr/>
        <p:txBody>
          <a:bodyPr/>
          <a:lstStyle/>
          <a:p>
            <a:fld id="{346097E4-2930-9D48-A5CE-AF00B0E70697}" type="slidenum">
              <a:rPr lang="en-US" smtClean="0"/>
              <a:t>8</a:t>
            </a:fld>
            <a:endParaRPr lang="en-US"/>
          </a:p>
        </p:txBody>
      </p:sp>
    </p:spTree>
    <p:extLst>
      <p:ext uri="{BB962C8B-B14F-4D97-AF65-F5344CB8AC3E}">
        <p14:creationId xmlns:p14="http://schemas.microsoft.com/office/powerpoint/2010/main" val="812797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277D5-8C7B-70EB-B0CD-4AEE47037AC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655A69F-88C1-AFEF-90E1-DFFC2F192D9A}"/>
              </a:ext>
            </a:extLst>
          </p:cNvPr>
          <p:cNvSpPr>
            <a:spLocks noGrp="1"/>
          </p:cNvSpPr>
          <p:nvPr>
            <p:ph type="title"/>
          </p:nvPr>
        </p:nvSpPr>
        <p:spPr/>
        <p:txBody>
          <a:bodyPr>
            <a:normAutofit fontScale="90000"/>
          </a:bodyPr>
          <a:lstStyle/>
          <a:p>
            <a:r>
              <a:rPr lang="en-US" dirty="0"/>
              <a:t>Revising</a:t>
            </a:r>
          </a:p>
        </p:txBody>
      </p:sp>
      <p:sp>
        <p:nvSpPr>
          <p:cNvPr id="13" name="Slide Number Placeholder 12">
            <a:extLst>
              <a:ext uri="{FF2B5EF4-FFF2-40B4-BE49-F238E27FC236}">
                <a16:creationId xmlns:a16="http://schemas.microsoft.com/office/drawing/2014/main" id="{CF02B92B-5139-D738-1DEC-A8B5A4B99D62}"/>
              </a:ext>
            </a:extLst>
          </p:cNvPr>
          <p:cNvSpPr>
            <a:spLocks noGrp="1"/>
          </p:cNvSpPr>
          <p:nvPr>
            <p:ph type="sldNum" sz="quarter" idx="16"/>
          </p:nvPr>
        </p:nvSpPr>
        <p:spPr/>
        <p:txBody>
          <a:bodyPr/>
          <a:lstStyle/>
          <a:p>
            <a:fld id="{346097E4-2930-9D48-A5CE-AF00B0E70697}" type="slidenum">
              <a:rPr lang="en-US" smtClean="0"/>
              <a:t>9</a:t>
            </a:fld>
            <a:endParaRPr lang="en-US"/>
          </a:p>
        </p:txBody>
      </p:sp>
      <p:grpSp>
        <p:nvGrpSpPr>
          <p:cNvPr id="25" name="Group 24">
            <a:extLst>
              <a:ext uri="{FF2B5EF4-FFF2-40B4-BE49-F238E27FC236}">
                <a16:creationId xmlns:a16="http://schemas.microsoft.com/office/drawing/2014/main" id="{BFEE6C9E-A444-29D4-93AF-869946FB9C1A}"/>
              </a:ext>
            </a:extLst>
          </p:cNvPr>
          <p:cNvGrpSpPr/>
          <p:nvPr/>
        </p:nvGrpSpPr>
        <p:grpSpPr>
          <a:xfrm>
            <a:off x="4319113" y="3521688"/>
            <a:ext cx="505765" cy="421471"/>
            <a:chOff x="3350058" y="1194169"/>
            <a:chExt cx="505765" cy="421471"/>
          </a:xfrm>
          <a:solidFill>
            <a:schemeClr val="accent1"/>
          </a:solidFill>
        </p:grpSpPr>
        <p:sp>
          <p:nvSpPr>
            <p:cNvPr id="26" name="Right Arrow 11">
              <a:extLst>
                <a:ext uri="{FF2B5EF4-FFF2-40B4-BE49-F238E27FC236}">
                  <a16:creationId xmlns:a16="http://schemas.microsoft.com/office/drawing/2014/main" id="{309A88CF-20A5-7CD1-8E07-D0B4FA70E5B3}"/>
                </a:ext>
              </a:extLst>
            </p:cNvPr>
            <p:cNvSpPr/>
            <p:nvPr/>
          </p:nvSpPr>
          <p:spPr>
            <a:xfrm rot="5400000">
              <a:off x="3392205" y="1152022"/>
              <a:ext cx="421471" cy="505765"/>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7" name="Right Arrow 4">
              <a:extLst>
                <a:ext uri="{FF2B5EF4-FFF2-40B4-BE49-F238E27FC236}">
                  <a16:creationId xmlns:a16="http://schemas.microsoft.com/office/drawing/2014/main" id="{38C4F233-8A48-2813-3113-57CB44D3A2FC}"/>
                </a:ext>
              </a:extLst>
            </p:cNvPr>
            <p:cNvSpPr txBox="1"/>
            <p:nvPr/>
          </p:nvSpPr>
          <p:spPr>
            <a:xfrm>
              <a:off x="3451212" y="1194169"/>
              <a:ext cx="303459" cy="295030"/>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p:txBody>
        </p:sp>
      </p:grpSp>
      <p:sp>
        <p:nvSpPr>
          <p:cNvPr id="28" name="Text Placeholder 5">
            <a:extLst>
              <a:ext uri="{FF2B5EF4-FFF2-40B4-BE49-F238E27FC236}">
                <a16:creationId xmlns:a16="http://schemas.microsoft.com/office/drawing/2014/main" id="{6672C1E3-BBD1-95C1-0BBB-EB04AC5AE3C2}"/>
              </a:ext>
            </a:extLst>
          </p:cNvPr>
          <p:cNvSpPr txBox="1">
            <a:spLocks/>
          </p:cNvSpPr>
          <p:nvPr/>
        </p:nvSpPr>
        <p:spPr>
          <a:xfrm>
            <a:off x="849415" y="1296301"/>
            <a:ext cx="8458200" cy="365760"/>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Font typeface="Wingdings" pitchFamily="2" charset="2"/>
              <a:buNone/>
              <a:defRPr sz="2000" b="0" i="0" kern="1200" baseline="0">
                <a:solidFill>
                  <a:schemeClr val="accent4">
                    <a:lumMod val="65000"/>
                  </a:schemeClr>
                </a:solidFill>
                <a:latin typeface="Franklin Gothic Medium Cond" panose="020B0606030402020204" pitchFamily="34" charset="0"/>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800" dirty="0">
                <a:solidFill>
                  <a:schemeClr val="tx1"/>
                </a:solidFill>
              </a:rPr>
              <a:t>How to… ?</a:t>
            </a:r>
          </a:p>
        </p:txBody>
      </p:sp>
      <p:grpSp>
        <p:nvGrpSpPr>
          <p:cNvPr id="6" name="Group 5">
            <a:extLst>
              <a:ext uri="{FF2B5EF4-FFF2-40B4-BE49-F238E27FC236}">
                <a16:creationId xmlns:a16="http://schemas.microsoft.com/office/drawing/2014/main" id="{2DAFC48C-A957-28EF-7FC2-C7A5615B7241}"/>
              </a:ext>
            </a:extLst>
          </p:cNvPr>
          <p:cNvGrpSpPr/>
          <p:nvPr/>
        </p:nvGrpSpPr>
        <p:grpSpPr>
          <a:xfrm>
            <a:off x="3090438" y="4129787"/>
            <a:ext cx="2963116" cy="1646176"/>
            <a:chOff x="0" y="0"/>
            <a:chExt cx="2963116" cy="1646176"/>
          </a:xfrm>
          <a:solidFill>
            <a:schemeClr val="tx1"/>
          </a:solidFill>
        </p:grpSpPr>
        <p:sp>
          <p:nvSpPr>
            <p:cNvPr id="7" name="Rounded Rectangle 17">
              <a:extLst>
                <a:ext uri="{FF2B5EF4-FFF2-40B4-BE49-F238E27FC236}">
                  <a16:creationId xmlns:a16="http://schemas.microsoft.com/office/drawing/2014/main" id="{7C678561-B9D5-E5BB-CBC9-34F79F1BC0B2}"/>
                </a:ext>
              </a:extLst>
            </p:cNvPr>
            <p:cNvSpPr/>
            <p:nvPr/>
          </p:nvSpPr>
          <p:spPr>
            <a:xfrm>
              <a:off x="0" y="0"/>
              <a:ext cx="2963116" cy="1646176"/>
            </a:xfrm>
            <a:prstGeom prst="roundRect">
              <a:avLst>
                <a:gd name="adj" fmla="val 10000"/>
              </a:avLst>
            </a:prstGeom>
            <a:grpFill/>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8" name="Rounded Rectangle 4">
              <a:extLst>
                <a:ext uri="{FF2B5EF4-FFF2-40B4-BE49-F238E27FC236}">
                  <a16:creationId xmlns:a16="http://schemas.microsoft.com/office/drawing/2014/main" id="{F1C65B3C-0647-8032-B997-F98621EDCC23}"/>
                </a:ext>
              </a:extLst>
            </p:cNvPr>
            <p:cNvSpPr txBox="1"/>
            <p:nvPr/>
          </p:nvSpPr>
          <p:spPr>
            <a:xfrm>
              <a:off x="48215" y="48215"/>
              <a:ext cx="2866686" cy="1549746"/>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accent4"/>
                  </a:solidFill>
                </a:rPr>
                <a:t>Revise</a:t>
              </a:r>
            </a:p>
          </p:txBody>
        </p:sp>
      </p:grpSp>
    </p:spTree>
    <p:extLst>
      <p:ext uri="{BB962C8B-B14F-4D97-AF65-F5344CB8AC3E}">
        <p14:creationId xmlns:p14="http://schemas.microsoft.com/office/powerpoint/2010/main" val="4060540214"/>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EFFFF"/>
      </a:lt1>
      <a:dk2>
        <a:srgbClr val="55585F"/>
      </a:dk2>
      <a:lt2>
        <a:srgbClr val="CECACB"/>
      </a:lt2>
      <a:accent1>
        <a:srgbClr val="CFB891"/>
      </a:accent1>
      <a:accent2>
        <a:srgbClr val="555960"/>
      </a:accent2>
      <a:accent3>
        <a:srgbClr val="8D6F3D"/>
      </a:accent3>
      <a:accent4>
        <a:srgbClr val="FFFFFF"/>
      </a:accent4>
      <a:accent5>
        <a:srgbClr val="DAAA00"/>
      </a:accent5>
      <a:accent6>
        <a:srgbClr val="9D9694"/>
      </a:accent6>
      <a:hlink>
        <a:srgbClr val="000000"/>
      </a:hlink>
      <a:folHlink>
        <a:srgbClr val="FEFF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Presentation1" id="{58CD8B7C-5011-9843-9353-17E061D772B1}" vid="{EA13767D-C630-2546-A9B7-94E4AAF330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414a12a-3721-47f2-9660-b70f8cc9d6dc">
      <UserInfo>
        <DisplayName>Schott, Thomas H.</DisplayName>
        <AccountId>17</AccountId>
        <AccountType/>
      </UserInfo>
      <UserInfo>
        <DisplayName>Sarault, Olivia M</DisplayName>
        <AccountId>29</AccountId>
        <AccountType/>
      </UserInfo>
      <UserInfo>
        <DisplayName>Hiller, Kelly R</DisplayName>
        <AccountId>98</AccountId>
        <AccountType/>
      </UserInfo>
      <UserInfo>
        <DisplayName>Eddy, Abigail Ellen</DisplayName>
        <AccountId>46</AccountId>
        <AccountType/>
      </UserInfo>
      <UserInfo>
        <DisplayName>Gu, Yu Rain</DisplayName>
        <AccountId>77</AccountId>
        <AccountType/>
      </UserInfo>
      <UserInfo>
        <DisplayName>Reese, Kristy S</DisplayName>
        <AccountId>26</AccountId>
        <AccountType/>
      </UserInfo>
    </SharedWithUsers>
    <lcf76f155ced4ddcb4097134ff3c332f xmlns="066794b1-105b-4b92-b187-3d2ce68d7b5f">
      <Terms xmlns="http://schemas.microsoft.com/office/infopath/2007/PartnerControls"/>
    </lcf76f155ced4ddcb4097134ff3c332f>
    <TaxCatchAll xmlns="b414a12a-3721-47f2-9660-b70f8cc9d6d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46778D8D98E94AAD03144786193D0D" ma:contentTypeVersion="20" ma:contentTypeDescription="Create a new document." ma:contentTypeScope="" ma:versionID="e9c86f72465c0136ddf71d00e8982fec">
  <xsd:schema xmlns:xsd="http://www.w3.org/2001/XMLSchema" xmlns:xs="http://www.w3.org/2001/XMLSchema" xmlns:p="http://schemas.microsoft.com/office/2006/metadata/properties" xmlns:ns2="066794b1-105b-4b92-b187-3d2ce68d7b5f" xmlns:ns3="b414a12a-3721-47f2-9660-b70f8cc9d6dc" targetNamespace="http://schemas.microsoft.com/office/2006/metadata/properties" ma:root="true" ma:fieldsID="d869561329c5b47b42bdd1d16055cf75" ns2:_="" ns3:_="">
    <xsd:import namespace="066794b1-105b-4b92-b187-3d2ce68d7b5f"/>
    <xsd:import namespace="b414a12a-3721-47f2-9660-b70f8cc9d6d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6794b1-105b-4b92-b187-3d2ce68d7b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14a12a-3721-47f2-9660-b70f8cc9d6d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2906a22-eb95-4b0d-8f3a-cc805531c490}" ma:internalName="TaxCatchAll" ma:showField="CatchAllData" ma:web="b414a12a-3721-47f2-9660-b70f8cc9d6d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DE0D6C-581B-4814-98E7-EF172D5D46A1}">
  <ds:schemaRefs>
    <ds:schemaRef ds:uri="http://purl.org/dc/dcmitype/"/>
    <ds:schemaRef ds:uri="d6656b4d-3fa0-4709-acfb-d5e813445d1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37af3f4b-4b66-46f9-8456-831d9bc3e737"/>
    <ds:schemaRef ds:uri="http://www.w3.org/XML/1998/namespace"/>
    <ds:schemaRef ds:uri="b414a12a-3721-47f2-9660-b70f8cc9d6dc"/>
    <ds:schemaRef ds:uri="066794b1-105b-4b92-b187-3d2ce68d7b5f"/>
  </ds:schemaRefs>
</ds:datastoreItem>
</file>

<file path=customXml/itemProps2.xml><?xml version="1.0" encoding="utf-8"?>
<ds:datastoreItem xmlns:ds="http://schemas.openxmlformats.org/officeDocument/2006/customXml" ds:itemID="{82C3C401-579E-4FD6-B6D6-35E611B40E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6794b1-105b-4b92-b187-3d2ce68d7b5f"/>
    <ds:schemaRef ds:uri="b414a12a-3721-47f2-9660-b70f8cc9d6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B64EEB-1B4A-4920-AA44-E234D7D487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OWL PPT (1)</Template>
  <TotalTime>45</TotalTime>
  <Words>4493</Words>
  <Application>Microsoft Macintosh PowerPoint</Application>
  <PresentationFormat>On-screen Show (4:3)</PresentationFormat>
  <Paragraphs>230</Paragraphs>
  <Slides>15</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Wingdings</vt:lpstr>
      <vt:lpstr>Franklin Gothic Medium</vt:lpstr>
      <vt:lpstr>Franklin Gothic Medium Cond</vt:lpstr>
      <vt:lpstr>Optima</vt:lpstr>
      <vt:lpstr>Franklin Gothic Book</vt:lpstr>
      <vt:lpstr>Arial</vt:lpstr>
      <vt:lpstr>Calibri</vt:lpstr>
      <vt:lpstr>Office Theme</vt:lpstr>
      <vt:lpstr>The Writing Process</vt:lpstr>
      <vt:lpstr>How Do We Write?</vt:lpstr>
      <vt:lpstr>Invention</vt:lpstr>
      <vt:lpstr>Invention</vt:lpstr>
      <vt:lpstr>Invention Strategies</vt:lpstr>
      <vt:lpstr>Composing</vt:lpstr>
      <vt:lpstr>Composing</vt:lpstr>
      <vt:lpstr>Creating an Outline</vt:lpstr>
      <vt:lpstr>Revising</vt:lpstr>
      <vt:lpstr>Revising</vt:lpstr>
      <vt:lpstr>Revising</vt:lpstr>
      <vt:lpstr>Revising</vt:lpstr>
      <vt:lpstr>Revising</vt:lpstr>
      <vt:lpstr>Recap: How Do We Write?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Abby lane Thatcher</dc:creator>
  <cp:lastModifiedBy>Juan Carlos Montoya Lopez</cp:lastModifiedBy>
  <cp:revision>4</cp:revision>
  <dcterms:created xsi:type="dcterms:W3CDTF">2025-07-11T14:49:33Z</dcterms:created>
  <dcterms:modified xsi:type="dcterms:W3CDTF">2025-07-24T18:42:06Z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0x010100B046778D8D98E94AAD03144786193D0D</vt:lpwstr>
  </property>
  <property fmtid="{D5CDD505-2E9C-101B-9397-08002B2CF9AE}" pid="3" name="MediaServiceImageTags">
    <vt:lpwstr/>
  </property>
  <property fmtid="{D5CDD505-2E9C-101B-9397-08002B2CF9AE}" pid="4" name="MSIP_Label_f7606f69-b0ae-4874-be30-7d43a3c7be10_Enabled">
    <vt:lpwstr>true</vt:lpwstr>
  </property>
  <property fmtid="{D5CDD505-2E9C-101B-9397-08002B2CF9AE}" pid="5" name="MSIP_Label_f7606f69-b0ae-4874-be30-7d43a3c7be10_SetDate">
    <vt:lpwstr>2025-07-11T16:19:48Z</vt:lpwstr>
  </property>
  <property fmtid="{D5CDD505-2E9C-101B-9397-08002B2CF9AE}" pid="6" name="MSIP_Label_f7606f69-b0ae-4874-be30-7d43a3c7be10_Method">
    <vt:lpwstr>Standard</vt:lpwstr>
  </property>
  <property fmtid="{D5CDD505-2E9C-101B-9397-08002B2CF9AE}" pid="7" name="MSIP_Label_f7606f69-b0ae-4874-be30-7d43a3c7be10_Name">
    <vt:lpwstr>defa4170-0d19-0005-0001-bc88714345d2</vt:lpwstr>
  </property>
  <property fmtid="{D5CDD505-2E9C-101B-9397-08002B2CF9AE}" pid="8" name="MSIP_Label_f7606f69-b0ae-4874-be30-7d43a3c7be10_SiteId">
    <vt:lpwstr>4130bd39-7c53-419c-b1e5-8758d6d63f21</vt:lpwstr>
  </property>
  <property fmtid="{D5CDD505-2E9C-101B-9397-08002B2CF9AE}" pid="9" name="MSIP_Label_f7606f69-b0ae-4874-be30-7d43a3c7be10_ActionId">
    <vt:lpwstr>012be224-5559-455e-b7a1-18bb9bf3f3ba</vt:lpwstr>
  </property>
  <property fmtid="{D5CDD505-2E9C-101B-9397-08002B2CF9AE}" pid="10" name="MSIP_Label_f7606f69-b0ae-4874-be30-7d43a3c7be10_ContentBits">
    <vt:lpwstr>0</vt:lpwstr>
  </property>
  <property fmtid="{D5CDD505-2E9C-101B-9397-08002B2CF9AE}" pid="11" name="MSIP_Label_f7606f69-b0ae-4874-be30-7d43a3c7be10_Tag">
    <vt:lpwstr>10, 3, 0, 1</vt:lpwstr>
  </property>
</Properties>
</file>