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autoCompressPictures="0">
  <p:sldMasterIdLst>
    <p:sldMasterId id="2147483648" r:id="rId4"/>
  </p:sldMasterIdLst>
  <p:notesMasterIdLst>
    <p:notesMasterId r:id="rId16"/>
  </p:notesMasterIdLst>
  <p:sldIdLst>
    <p:sldId id="267" r:id="rId5"/>
    <p:sldId id="295" r:id="rId6"/>
    <p:sldId id="298" r:id="rId7"/>
    <p:sldId id="299" r:id="rId8"/>
    <p:sldId id="301" r:id="rId9"/>
    <p:sldId id="302" r:id="rId10"/>
    <p:sldId id="300" r:id="rId11"/>
    <p:sldId id="303" r:id="rId12"/>
    <p:sldId id="304" r:id="rId13"/>
    <p:sldId id="306" r:id="rId14"/>
    <p:sldId id="277" r:id="rId15"/>
  </p:sldIdLst>
  <p:sldSz cx="9144000" cy="6858000" type="screen4x3"/>
  <p:notesSz cx="6858000" cy="9144000"/>
  <p:embeddedFontLst>
    <p:embeddedFont>
      <p:font typeface="Franklin Gothic Book" panose="020B0503020102020204" pitchFamily="34" charset="0"/>
      <p:regular r:id="rId17"/>
      <p:italic r:id="rId18"/>
    </p:embeddedFont>
    <p:embeddedFont>
      <p:font typeface="Franklin Gothic Medium" panose="020B0603020102020204" pitchFamily="34" charset="0"/>
      <p:regular r:id="rId19"/>
      <p:italic r:id="rId20"/>
    </p:embeddedFont>
    <p:embeddedFont>
      <p:font typeface="Franklin Gothic Medium Cond" panose="020B0606030402020204" pitchFamily="34" charset="0"/>
      <p:regular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80" userDrawn="1">
          <p15:clr>
            <a:srgbClr val="A4A3A4"/>
          </p15:clr>
        </p15:guide>
        <p15:guide id="2" pos="23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6CE219-6CB4-4D82-2315-C217F06FFCCD}" name="Hiller, Kelly R" initials="HKR" userId="S::khiller@purdue.edu::b25b1487-7f5e-4b7f-a0b2-f8bcb0b1ea5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B991"/>
    <a:srgbClr val="DDB945"/>
    <a:srgbClr val="EBD9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77711" autoAdjust="0"/>
  </p:normalViewPr>
  <p:slideViewPr>
    <p:cSldViewPr snapToGrid="0">
      <p:cViewPr varScale="1">
        <p:scale>
          <a:sx n="83" d="100"/>
          <a:sy n="83" d="100"/>
        </p:scale>
        <p:origin x="1400" y="200"/>
      </p:cViewPr>
      <p:guideLst>
        <p:guide orient="horz" pos="1080"/>
        <p:guide pos="23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2.fntdata"/><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font" Target="fonts/font5.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1.fntdata"/><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0EA84-9DE2-4FB4-A86D-6DE61B6D71AE}" type="doc">
      <dgm:prSet loTypeId="urn:microsoft.com/office/officeart/2005/8/layout/radial3" loCatId="cycle" qsTypeId="urn:microsoft.com/office/officeart/2005/8/quickstyle/simple2" qsCatId="simple" csTypeId="urn:microsoft.com/office/officeart/2005/8/colors/accent0_3" csCatId="mainScheme" phldr="1"/>
      <dgm:spPr/>
      <dgm:t>
        <a:bodyPr/>
        <a:lstStyle/>
        <a:p>
          <a:endParaRPr lang="en-US"/>
        </a:p>
      </dgm:t>
    </dgm:pt>
    <dgm:pt modelId="{6986FA2C-E636-4D8C-A4EB-C370E9EC4DED}">
      <dgm:prSet phldrT="[Text]" custT="1"/>
      <dgm:spPr>
        <a:solidFill>
          <a:srgbClr val="CFB991">
            <a:alpha val="50000"/>
          </a:srgbClr>
        </a:solidFill>
      </dgm:spPr>
      <dgm:t>
        <a:bodyPr/>
        <a:lstStyle/>
        <a:p>
          <a:r>
            <a:rPr lang="en-US" sz="1800" b="1" dirty="0">
              <a:latin typeface="+mn-lt"/>
            </a:rPr>
            <a:t>Who can read your paper?</a:t>
          </a:r>
        </a:p>
      </dgm:t>
    </dgm:pt>
    <dgm:pt modelId="{6793388A-788D-4480-A6D3-8CC55C12C693}" type="parTrans" cxnId="{293CF9D8-1A35-4B17-BFED-5E9780BEC18D}">
      <dgm:prSet/>
      <dgm:spPr/>
      <dgm:t>
        <a:bodyPr/>
        <a:lstStyle/>
        <a:p>
          <a:endParaRPr lang="en-US"/>
        </a:p>
      </dgm:t>
    </dgm:pt>
    <dgm:pt modelId="{C1096B74-B2F1-479E-9F25-9B6CABB96906}" type="sibTrans" cxnId="{293CF9D8-1A35-4B17-BFED-5E9780BEC18D}">
      <dgm:prSet/>
      <dgm:spPr/>
      <dgm:t>
        <a:bodyPr/>
        <a:lstStyle/>
        <a:p>
          <a:endParaRPr lang="en-US"/>
        </a:p>
      </dgm:t>
    </dgm:pt>
    <dgm:pt modelId="{BE8E758F-2E53-4CE9-AD6A-B20A4E826EF8}">
      <dgm:prSet phldrT="[Text]" custT="1"/>
      <dgm:spPr/>
      <dgm:t>
        <a:bodyPr/>
        <a:lstStyle/>
        <a:p>
          <a:r>
            <a:rPr lang="en-US" sz="1800" b="0" dirty="0">
              <a:latin typeface="+mn-lt"/>
              <a:cs typeface="Optima"/>
            </a:rPr>
            <a:t>Peers</a:t>
          </a:r>
          <a:endParaRPr lang="en-US" sz="1800" b="0" dirty="0">
            <a:latin typeface="+mn-lt"/>
          </a:endParaRPr>
        </a:p>
      </dgm:t>
    </dgm:pt>
    <dgm:pt modelId="{B29F4403-513A-46EA-87A2-90595E20A85D}" type="parTrans" cxnId="{B1103DF3-436D-4807-BD9B-3D0888B81C90}">
      <dgm:prSet/>
      <dgm:spPr/>
      <dgm:t>
        <a:bodyPr/>
        <a:lstStyle/>
        <a:p>
          <a:endParaRPr lang="en-US"/>
        </a:p>
      </dgm:t>
    </dgm:pt>
    <dgm:pt modelId="{0E0F0FC3-DB2E-4259-8D89-43635DCF163C}" type="sibTrans" cxnId="{B1103DF3-436D-4807-BD9B-3D0888B81C90}">
      <dgm:prSet/>
      <dgm:spPr/>
      <dgm:t>
        <a:bodyPr/>
        <a:lstStyle/>
        <a:p>
          <a:endParaRPr lang="en-US"/>
        </a:p>
      </dgm:t>
    </dgm:pt>
    <dgm:pt modelId="{12D66584-3815-47A5-8D1C-EB4A02B13170}">
      <dgm:prSet phldrT="[Text]" custT="1"/>
      <dgm:spPr/>
      <dgm:t>
        <a:bodyPr/>
        <a:lstStyle/>
        <a:p>
          <a:r>
            <a:rPr lang="en-US" sz="1800" b="0" dirty="0">
              <a:latin typeface="+mn-lt"/>
              <a:cs typeface="Optima"/>
            </a:rPr>
            <a:t>Friends</a:t>
          </a:r>
          <a:endParaRPr lang="en-US" sz="1800" b="0" dirty="0">
            <a:latin typeface="+mn-lt"/>
          </a:endParaRPr>
        </a:p>
      </dgm:t>
    </dgm:pt>
    <dgm:pt modelId="{1F4916C6-4606-42C9-9E88-86377564672A}" type="parTrans" cxnId="{5FA39930-1C9A-4E64-A58D-97955AB2F3E1}">
      <dgm:prSet/>
      <dgm:spPr/>
      <dgm:t>
        <a:bodyPr/>
        <a:lstStyle/>
        <a:p>
          <a:endParaRPr lang="en-US"/>
        </a:p>
      </dgm:t>
    </dgm:pt>
    <dgm:pt modelId="{33A5CD5B-7977-4B83-9A6D-D7E35BAAF6A4}" type="sibTrans" cxnId="{5FA39930-1C9A-4E64-A58D-97955AB2F3E1}">
      <dgm:prSet/>
      <dgm:spPr/>
      <dgm:t>
        <a:bodyPr/>
        <a:lstStyle/>
        <a:p>
          <a:endParaRPr lang="en-US"/>
        </a:p>
      </dgm:t>
    </dgm:pt>
    <dgm:pt modelId="{CE3E6A07-B65E-449F-8024-CB88E9953C66}">
      <dgm:prSet phldrT="[Text]" custT="1"/>
      <dgm:spPr/>
      <dgm:t>
        <a:bodyPr/>
        <a:lstStyle/>
        <a:p>
          <a:br>
            <a:rPr lang="en-US" sz="1800" b="0" dirty="0">
              <a:latin typeface="+mn-lt"/>
              <a:cs typeface="Optima"/>
            </a:rPr>
          </a:br>
          <a:r>
            <a:rPr lang="en-US" sz="1800" b="0" dirty="0">
              <a:latin typeface="+mn-lt"/>
              <a:cs typeface="Optima"/>
            </a:rPr>
            <a:t>Tutors at Purdue’s On-Campus Writing Lab</a:t>
          </a:r>
          <a:endParaRPr lang="en-US" sz="1800" b="0" dirty="0">
            <a:latin typeface="+mn-lt"/>
          </a:endParaRPr>
        </a:p>
      </dgm:t>
    </dgm:pt>
    <dgm:pt modelId="{3A6EB45F-8481-4B6E-914D-391AC0A87345}" type="parTrans" cxnId="{65A6C4E4-690E-4944-AF5A-E750C76A6AD8}">
      <dgm:prSet/>
      <dgm:spPr/>
      <dgm:t>
        <a:bodyPr/>
        <a:lstStyle/>
        <a:p>
          <a:endParaRPr lang="en-US"/>
        </a:p>
      </dgm:t>
    </dgm:pt>
    <dgm:pt modelId="{19CC2F1B-807C-4C5C-B095-477D0D8CFCCF}" type="sibTrans" cxnId="{65A6C4E4-690E-4944-AF5A-E750C76A6AD8}">
      <dgm:prSet/>
      <dgm:spPr/>
      <dgm:t>
        <a:bodyPr/>
        <a:lstStyle/>
        <a:p>
          <a:endParaRPr lang="en-US"/>
        </a:p>
      </dgm:t>
    </dgm:pt>
    <dgm:pt modelId="{E72CC7C6-BD96-442A-88D3-C2F630913772}">
      <dgm:prSet phldrT="[Text]" custT="1"/>
      <dgm:spPr/>
      <dgm:t>
        <a:bodyPr/>
        <a:lstStyle/>
        <a:p>
          <a:r>
            <a:rPr lang="en-US" sz="1800" b="0" dirty="0">
              <a:latin typeface="+mn-lt"/>
              <a:cs typeface="Optima"/>
            </a:rPr>
            <a:t>Instructors</a:t>
          </a:r>
          <a:endParaRPr lang="en-US" sz="1800" b="0" dirty="0">
            <a:latin typeface="+mn-lt"/>
          </a:endParaRPr>
        </a:p>
      </dgm:t>
    </dgm:pt>
    <dgm:pt modelId="{CFA861D3-BEEA-43D5-ABA7-60C637A974D6}" type="parTrans" cxnId="{3662B128-C8A6-4225-8D70-960ECE37A725}">
      <dgm:prSet/>
      <dgm:spPr/>
      <dgm:t>
        <a:bodyPr/>
        <a:lstStyle/>
        <a:p>
          <a:endParaRPr lang="en-US"/>
        </a:p>
      </dgm:t>
    </dgm:pt>
    <dgm:pt modelId="{B7EA4DCB-1BB3-4235-BBD1-9E09538C52C8}" type="sibTrans" cxnId="{3662B128-C8A6-4225-8D70-960ECE37A725}">
      <dgm:prSet/>
      <dgm:spPr/>
      <dgm:t>
        <a:bodyPr/>
        <a:lstStyle/>
        <a:p>
          <a:endParaRPr lang="en-US"/>
        </a:p>
      </dgm:t>
    </dgm:pt>
    <dgm:pt modelId="{B9F18A74-5AF2-43E7-B0BB-8CC8B1FCDDA5}" type="pres">
      <dgm:prSet presAssocID="{4D90EA84-9DE2-4FB4-A86D-6DE61B6D71AE}" presName="composite" presStyleCnt="0">
        <dgm:presLayoutVars>
          <dgm:chMax val="1"/>
          <dgm:dir/>
          <dgm:resizeHandles val="exact"/>
        </dgm:presLayoutVars>
      </dgm:prSet>
      <dgm:spPr/>
    </dgm:pt>
    <dgm:pt modelId="{CD5BBADF-B38B-47EC-9BFE-73AA669CA81F}" type="pres">
      <dgm:prSet presAssocID="{4D90EA84-9DE2-4FB4-A86D-6DE61B6D71AE}" presName="radial" presStyleCnt="0">
        <dgm:presLayoutVars>
          <dgm:animLvl val="ctr"/>
        </dgm:presLayoutVars>
      </dgm:prSet>
      <dgm:spPr/>
    </dgm:pt>
    <dgm:pt modelId="{06C3F7E1-B204-4966-A2BA-754BED1354B4}" type="pres">
      <dgm:prSet presAssocID="{6986FA2C-E636-4D8C-A4EB-C370E9EC4DED}" presName="centerShape" presStyleLbl="vennNode1" presStyleIdx="0" presStyleCnt="5" custScaleX="112234" custScaleY="117079"/>
      <dgm:spPr>
        <a:prstGeom prst="quadArrow">
          <a:avLst/>
        </a:prstGeom>
      </dgm:spPr>
    </dgm:pt>
    <dgm:pt modelId="{99525A04-0A98-4FAC-9BB1-E2507C5A5E90}" type="pres">
      <dgm:prSet presAssocID="{BE8E758F-2E53-4CE9-AD6A-B20A4E826EF8}" presName="node" presStyleLbl="vennNode1" presStyleIdx="1" presStyleCnt="5" custScaleX="168633" custScaleY="81856" custRadScaleRad="109249" custRadScaleInc="673">
        <dgm:presLayoutVars>
          <dgm:bulletEnabled val="1"/>
        </dgm:presLayoutVars>
      </dgm:prSet>
      <dgm:spPr>
        <a:prstGeom prst="flowChartProcess">
          <a:avLst/>
        </a:prstGeom>
      </dgm:spPr>
    </dgm:pt>
    <dgm:pt modelId="{D0D2D2CB-38EA-4E63-BEA3-E005A6DB5EB1}" type="pres">
      <dgm:prSet presAssocID="{12D66584-3815-47A5-8D1C-EB4A02B13170}" presName="node" presStyleLbl="vennNode1" presStyleIdx="2" presStyleCnt="5" custScaleX="168633" custScaleY="81856" custRadScaleRad="150854" custRadScaleInc="975">
        <dgm:presLayoutVars>
          <dgm:bulletEnabled val="1"/>
        </dgm:presLayoutVars>
      </dgm:prSet>
      <dgm:spPr>
        <a:prstGeom prst="flowChartProcess">
          <a:avLst/>
        </a:prstGeom>
      </dgm:spPr>
    </dgm:pt>
    <dgm:pt modelId="{9D73B01B-84ED-4B63-A8E8-04FBB6DB44D6}" type="pres">
      <dgm:prSet presAssocID="{CE3E6A07-B65E-449F-8024-CB88E9953C66}" presName="node" presStyleLbl="vennNode1" presStyleIdx="3" presStyleCnt="5" custScaleX="187853" custScaleY="81856" custRadScaleRad="105838" custRadScaleInc="271">
        <dgm:presLayoutVars>
          <dgm:bulletEnabled val="1"/>
        </dgm:presLayoutVars>
      </dgm:prSet>
      <dgm:spPr>
        <a:prstGeom prst="flowChartProcess">
          <a:avLst/>
        </a:prstGeom>
      </dgm:spPr>
    </dgm:pt>
    <dgm:pt modelId="{E51A564F-F27B-4F6F-9C5D-F2DC67DB7D10}" type="pres">
      <dgm:prSet presAssocID="{E72CC7C6-BD96-442A-88D3-C2F630913772}" presName="node" presStyleLbl="vennNode1" presStyleIdx="4" presStyleCnt="5" custScaleX="168633" custScaleY="81856" custRadScaleRad="144591" custRadScaleInc="1017">
        <dgm:presLayoutVars>
          <dgm:bulletEnabled val="1"/>
        </dgm:presLayoutVars>
      </dgm:prSet>
      <dgm:spPr>
        <a:prstGeom prst="flowChartProcess">
          <a:avLst/>
        </a:prstGeom>
      </dgm:spPr>
    </dgm:pt>
  </dgm:ptLst>
  <dgm:cxnLst>
    <dgm:cxn modelId="{C81DEE05-A757-B046-A2F3-877B7C8F57D2}" type="presOf" srcId="{CE3E6A07-B65E-449F-8024-CB88E9953C66}" destId="{9D73B01B-84ED-4B63-A8E8-04FBB6DB44D6}" srcOrd="0" destOrd="0" presId="urn:microsoft.com/office/officeart/2005/8/layout/radial3"/>
    <dgm:cxn modelId="{12D49612-EA5F-9C49-86D1-69799F06962B}" type="presOf" srcId="{6986FA2C-E636-4D8C-A4EB-C370E9EC4DED}" destId="{06C3F7E1-B204-4966-A2BA-754BED1354B4}" srcOrd="0" destOrd="0" presId="urn:microsoft.com/office/officeart/2005/8/layout/radial3"/>
    <dgm:cxn modelId="{3662B128-C8A6-4225-8D70-960ECE37A725}" srcId="{6986FA2C-E636-4D8C-A4EB-C370E9EC4DED}" destId="{E72CC7C6-BD96-442A-88D3-C2F630913772}" srcOrd="3" destOrd="0" parTransId="{CFA861D3-BEEA-43D5-ABA7-60C637A974D6}" sibTransId="{B7EA4DCB-1BB3-4235-BBD1-9E09538C52C8}"/>
    <dgm:cxn modelId="{5FA39930-1C9A-4E64-A58D-97955AB2F3E1}" srcId="{6986FA2C-E636-4D8C-A4EB-C370E9EC4DED}" destId="{12D66584-3815-47A5-8D1C-EB4A02B13170}" srcOrd="1" destOrd="0" parTransId="{1F4916C6-4606-42C9-9E88-86377564672A}" sibTransId="{33A5CD5B-7977-4B83-9A6D-D7E35BAAF6A4}"/>
    <dgm:cxn modelId="{1D53F883-AD36-EC4F-9AA6-A47DEB3C7F3C}" type="presOf" srcId="{BE8E758F-2E53-4CE9-AD6A-B20A4E826EF8}" destId="{99525A04-0A98-4FAC-9BB1-E2507C5A5E90}" srcOrd="0" destOrd="0" presId="urn:microsoft.com/office/officeart/2005/8/layout/radial3"/>
    <dgm:cxn modelId="{4C51FC96-48A3-9F42-A0D7-31DF4122E870}" type="presOf" srcId="{12D66584-3815-47A5-8D1C-EB4A02B13170}" destId="{D0D2D2CB-38EA-4E63-BEA3-E005A6DB5EB1}" srcOrd="0" destOrd="0" presId="urn:microsoft.com/office/officeart/2005/8/layout/radial3"/>
    <dgm:cxn modelId="{E46EABC6-3F42-F047-9F37-40AB12EECB8E}" type="presOf" srcId="{4D90EA84-9DE2-4FB4-A86D-6DE61B6D71AE}" destId="{B9F18A74-5AF2-43E7-B0BB-8CC8B1FCDDA5}" srcOrd="0" destOrd="0" presId="urn:microsoft.com/office/officeart/2005/8/layout/radial3"/>
    <dgm:cxn modelId="{293CF9D8-1A35-4B17-BFED-5E9780BEC18D}" srcId="{4D90EA84-9DE2-4FB4-A86D-6DE61B6D71AE}" destId="{6986FA2C-E636-4D8C-A4EB-C370E9EC4DED}" srcOrd="0" destOrd="0" parTransId="{6793388A-788D-4480-A6D3-8CC55C12C693}" sibTransId="{C1096B74-B2F1-479E-9F25-9B6CABB96906}"/>
    <dgm:cxn modelId="{E2F095E1-53D3-334D-9B57-B5BDEA9369B9}" type="presOf" srcId="{E72CC7C6-BD96-442A-88D3-C2F630913772}" destId="{E51A564F-F27B-4F6F-9C5D-F2DC67DB7D10}" srcOrd="0" destOrd="0" presId="urn:microsoft.com/office/officeart/2005/8/layout/radial3"/>
    <dgm:cxn modelId="{65A6C4E4-690E-4944-AF5A-E750C76A6AD8}" srcId="{6986FA2C-E636-4D8C-A4EB-C370E9EC4DED}" destId="{CE3E6A07-B65E-449F-8024-CB88E9953C66}" srcOrd="2" destOrd="0" parTransId="{3A6EB45F-8481-4B6E-914D-391AC0A87345}" sibTransId="{19CC2F1B-807C-4C5C-B095-477D0D8CFCCF}"/>
    <dgm:cxn modelId="{B1103DF3-436D-4807-BD9B-3D0888B81C90}" srcId="{6986FA2C-E636-4D8C-A4EB-C370E9EC4DED}" destId="{BE8E758F-2E53-4CE9-AD6A-B20A4E826EF8}" srcOrd="0" destOrd="0" parTransId="{B29F4403-513A-46EA-87A2-90595E20A85D}" sibTransId="{0E0F0FC3-DB2E-4259-8D89-43635DCF163C}"/>
    <dgm:cxn modelId="{5B96ECEF-9327-BA4E-8D2F-C1FBE9745111}" type="presParOf" srcId="{B9F18A74-5AF2-43E7-B0BB-8CC8B1FCDDA5}" destId="{CD5BBADF-B38B-47EC-9BFE-73AA669CA81F}" srcOrd="0" destOrd="0" presId="urn:microsoft.com/office/officeart/2005/8/layout/radial3"/>
    <dgm:cxn modelId="{27C7F627-77A7-0D4E-B842-10162E2DDF7A}" type="presParOf" srcId="{CD5BBADF-B38B-47EC-9BFE-73AA669CA81F}" destId="{06C3F7E1-B204-4966-A2BA-754BED1354B4}" srcOrd="0" destOrd="0" presId="urn:microsoft.com/office/officeart/2005/8/layout/radial3"/>
    <dgm:cxn modelId="{DE08D0EC-0D7C-774A-B636-0EF49224DC3C}" type="presParOf" srcId="{CD5BBADF-B38B-47EC-9BFE-73AA669CA81F}" destId="{99525A04-0A98-4FAC-9BB1-E2507C5A5E90}" srcOrd="1" destOrd="0" presId="urn:microsoft.com/office/officeart/2005/8/layout/radial3"/>
    <dgm:cxn modelId="{0D904817-ADD6-F041-ABB5-3F7C99D040BE}" type="presParOf" srcId="{CD5BBADF-B38B-47EC-9BFE-73AA669CA81F}" destId="{D0D2D2CB-38EA-4E63-BEA3-E005A6DB5EB1}" srcOrd="2" destOrd="0" presId="urn:microsoft.com/office/officeart/2005/8/layout/radial3"/>
    <dgm:cxn modelId="{2C891F55-E1FB-9B46-A848-4FE5EB6FAE06}" type="presParOf" srcId="{CD5BBADF-B38B-47EC-9BFE-73AA669CA81F}" destId="{9D73B01B-84ED-4B63-A8E8-04FBB6DB44D6}" srcOrd="3" destOrd="0" presId="urn:microsoft.com/office/officeart/2005/8/layout/radial3"/>
    <dgm:cxn modelId="{D09FDE07-AA6F-D340-AD75-60C5DF265713}" type="presParOf" srcId="{CD5BBADF-B38B-47EC-9BFE-73AA669CA81F}" destId="{E51A564F-F27B-4F6F-9C5D-F2DC67DB7D10}"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C3F7E1-B204-4966-A2BA-754BED1354B4}">
      <dsp:nvSpPr>
        <dsp:cNvPr id="0" name=""/>
        <dsp:cNvSpPr/>
      </dsp:nvSpPr>
      <dsp:spPr>
        <a:xfrm>
          <a:off x="1789086" y="863205"/>
          <a:ext cx="3065725" cy="3198068"/>
        </a:xfrm>
        <a:prstGeom prst="quadArrow">
          <a:avLst/>
        </a:prstGeom>
        <a:solidFill>
          <a:srgbClr val="CFB991">
            <a:alpha val="50000"/>
          </a:srgb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mn-lt"/>
            </a:rPr>
            <a:t>Who can read your paper?</a:t>
          </a:r>
        </a:p>
      </dsp:txBody>
      <dsp:txXfrm>
        <a:off x="2133980" y="2117345"/>
        <a:ext cx="2375937" cy="689788"/>
      </dsp:txXfrm>
    </dsp:sp>
    <dsp:sp modelId="{99525A04-0A98-4FAC-9BB1-E2507C5A5E90}">
      <dsp:nvSpPr>
        <dsp:cNvPr id="0" name=""/>
        <dsp:cNvSpPr/>
      </dsp:nvSpPr>
      <dsp:spPr>
        <a:xfrm>
          <a:off x="2190920" y="0"/>
          <a:ext cx="2303145" cy="1117967"/>
        </a:xfrm>
        <a:prstGeom prst="flowChartProcess">
          <a:avLst/>
        </a:prstGeom>
        <a:solidFill>
          <a:schemeClr val="dk2">
            <a:alpha val="50000"/>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n-lt"/>
              <a:cs typeface="Optima"/>
            </a:rPr>
            <a:t>Peers</a:t>
          </a:r>
          <a:endParaRPr lang="en-US" sz="1800" b="0" kern="1200" dirty="0">
            <a:latin typeface="+mn-lt"/>
          </a:endParaRPr>
        </a:p>
      </dsp:txBody>
      <dsp:txXfrm>
        <a:off x="2190920" y="0"/>
        <a:ext cx="2303145" cy="1117967"/>
      </dsp:txXfrm>
    </dsp:sp>
    <dsp:sp modelId="{D0D2D2CB-38EA-4E63-BEA3-E005A6DB5EB1}">
      <dsp:nvSpPr>
        <dsp:cNvPr id="0" name=""/>
        <dsp:cNvSpPr/>
      </dsp:nvSpPr>
      <dsp:spPr>
        <a:xfrm>
          <a:off x="4340752" y="1944352"/>
          <a:ext cx="2303145" cy="1117967"/>
        </a:xfrm>
        <a:prstGeom prst="flowChartProcess">
          <a:avLst/>
        </a:prstGeom>
        <a:solidFill>
          <a:schemeClr val="dk2">
            <a:alpha val="50000"/>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n-lt"/>
              <a:cs typeface="Optima"/>
            </a:rPr>
            <a:t>Friends</a:t>
          </a:r>
          <a:endParaRPr lang="en-US" sz="1800" b="0" kern="1200" dirty="0">
            <a:latin typeface="+mn-lt"/>
          </a:endParaRPr>
        </a:p>
      </dsp:txBody>
      <dsp:txXfrm>
        <a:off x="4340752" y="1944352"/>
        <a:ext cx="2303145" cy="1117967"/>
      </dsp:txXfrm>
    </dsp:sp>
    <dsp:sp modelId="{9D73B01B-84ED-4B63-A8E8-04FBB6DB44D6}">
      <dsp:nvSpPr>
        <dsp:cNvPr id="0" name=""/>
        <dsp:cNvSpPr/>
      </dsp:nvSpPr>
      <dsp:spPr>
        <a:xfrm>
          <a:off x="2031111" y="3785954"/>
          <a:ext cx="2565646" cy="1117967"/>
        </a:xfrm>
        <a:prstGeom prst="flowChartProcess">
          <a:avLst/>
        </a:prstGeom>
        <a:solidFill>
          <a:schemeClr val="dk2">
            <a:alpha val="50000"/>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br>
            <a:rPr lang="en-US" sz="1800" b="0" kern="1200" dirty="0">
              <a:latin typeface="+mn-lt"/>
              <a:cs typeface="Optima"/>
            </a:rPr>
          </a:br>
          <a:r>
            <a:rPr lang="en-US" sz="1800" b="0" kern="1200" dirty="0">
              <a:latin typeface="+mn-lt"/>
              <a:cs typeface="Optima"/>
            </a:rPr>
            <a:t>Tutors at Purdue’s On-Campus Writing Lab</a:t>
          </a:r>
          <a:endParaRPr lang="en-US" sz="1800" b="0" kern="1200" dirty="0">
            <a:latin typeface="+mn-lt"/>
          </a:endParaRPr>
        </a:p>
      </dsp:txBody>
      <dsp:txXfrm>
        <a:off x="2031111" y="3785954"/>
        <a:ext cx="2565646" cy="1117967"/>
      </dsp:txXfrm>
    </dsp:sp>
    <dsp:sp modelId="{E51A564F-F27B-4F6F-9C5D-F2DC67DB7D10}">
      <dsp:nvSpPr>
        <dsp:cNvPr id="0" name=""/>
        <dsp:cNvSpPr/>
      </dsp:nvSpPr>
      <dsp:spPr>
        <a:xfrm>
          <a:off x="0" y="1862168"/>
          <a:ext cx="2303145" cy="1117967"/>
        </a:xfrm>
        <a:prstGeom prst="flowChartProcess">
          <a:avLst/>
        </a:prstGeom>
        <a:solidFill>
          <a:schemeClr val="dk2">
            <a:alpha val="50000"/>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n-lt"/>
              <a:cs typeface="Optima"/>
            </a:rPr>
            <a:t>Instructors</a:t>
          </a:r>
          <a:endParaRPr lang="en-US" sz="1800" b="0" kern="1200" dirty="0">
            <a:latin typeface="+mn-lt"/>
          </a:endParaRPr>
        </a:p>
      </dsp:txBody>
      <dsp:txXfrm>
        <a:off x="0" y="1862168"/>
        <a:ext cx="2303145" cy="1117967"/>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926CF7-48D8-2F46-AFC8-8A5D2298DFDD}" type="datetimeFigureOut">
              <a:rPr lang="en-US" smtClean="0"/>
              <a:t>7/28/25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7BF745-0557-B241-863F-056113C7032A}" type="slidenum">
              <a:rPr lang="en-US" smtClean="0"/>
              <a:t>‹#›</a:t>
            </a:fld>
            <a:endParaRPr lang="en-US"/>
          </a:p>
        </p:txBody>
      </p:sp>
    </p:spTree>
    <p:extLst>
      <p:ext uri="{BB962C8B-B14F-4D97-AF65-F5344CB8AC3E}">
        <p14:creationId xmlns:p14="http://schemas.microsoft.com/office/powerpoint/2010/main" val="3165674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spcBef>
                <a:spcPct val="0"/>
              </a:spcBef>
            </a:pPr>
            <a:r>
              <a:rPr lang="en-US" altLang="en-US" b="1" dirty="0"/>
              <a:t>Rationale:  </a:t>
            </a:r>
            <a:r>
              <a:rPr lang="en-US" altLang="en-US" dirty="0"/>
              <a:t>Welcome to “Peer Review.”   This presentation is designed to acquaint your students with the concept of peer review. This presentation will include the who, what, where, when, and why of peer review. The slides presented here are designed to aid the facilitator in an interactive presentation of the elements of peer review.  This presentation is ideal for any level of writing, including freshman composition. This presentation may be supplemented with OWL resources: http://owl.english.purdue.edu/owl/.</a:t>
            </a:r>
          </a:p>
          <a:p>
            <a:pPr>
              <a:spcBef>
                <a:spcPct val="0"/>
              </a:spcBef>
            </a:pPr>
            <a:endParaRPr lang="en-US" altLang="en-US" dirty="0"/>
          </a:p>
          <a:p>
            <a:pPr>
              <a:spcBef>
                <a:spcPct val="0"/>
              </a:spcBef>
            </a:pPr>
            <a:r>
              <a:rPr lang="en-US" altLang="en-US" b="1" dirty="0"/>
              <a:t>Directions:  </a:t>
            </a:r>
            <a:r>
              <a:rPr lang="en-US" altLang="en-US" dirty="0"/>
              <a:t>Each slide is activated by a single mouse click, unless otherwise noted in bold at the bottom of each notes page.</a:t>
            </a:r>
          </a:p>
          <a:p>
            <a:pPr>
              <a:spcBef>
                <a:spcPct val="0"/>
              </a:spcBef>
            </a:pPr>
            <a:endParaRPr lang="en-US" altLang="en-US" dirty="0"/>
          </a:p>
          <a:p>
            <a:pPr>
              <a:spcBef>
                <a:spcPct val="0"/>
              </a:spcBef>
            </a:pPr>
            <a:r>
              <a:rPr lang="en-US" altLang="en-US" dirty="0"/>
              <a:t>Writer and Designer: Jo Doran, 2007</a:t>
            </a:r>
          </a:p>
          <a:p>
            <a:pPr>
              <a:spcBef>
                <a:spcPct val="0"/>
              </a:spcBef>
            </a:pPr>
            <a:r>
              <a:rPr lang="en-US" altLang="en-US" dirty="0"/>
              <a:t>Design Contributor and Revising Author: Veronika </a:t>
            </a:r>
            <a:r>
              <a:rPr lang="en-US" altLang="en-US" dirty="0" err="1"/>
              <a:t>Maliborska</a:t>
            </a:r>
            <a:r>
              <a:rPr lang="en-US" altLang="en-US" dirty="0"/>
              <a:t>, 2014; Garrett Iván Colón, 2023; Abby Thatcher, 2025</a:t>
            </a:r>
          </a:p>
          <a:p>
            <a:pPr>
              <a:spcBef>
                <a:spcPct val="0"/>
              </a:spcBef>
            </a:pPr>
            <a:endParaRPr lang="en-US" altLang="en-US" dirty="0"/>
          </a:p>
          <a:p>
            <a:pPr>
              <a:spcBef>
                <a:spcPct val="0"/>
              </a:spcBef>
            </a:pPr>
            <a:r>
              <a:rPr lang="en-US" altLang="en-US" dirty="0"/>
              <a:t>Developed with resources courtesy of the Purdue University Writing Lab</a:t>
            </a:r>
          </a:p>
          <a:p>
            <a:pPr>
              <a:spcBef>
                <a:spcPct val="0"/>
              </a:spcBef>
            </a:pPr>
            <a:r>
              <a:rPr lang="en-US" altLang="en-US" dirty="0"/>
              <a:t>© Copyright Purdue University, 2007.</a:t>
            </a:r>
            <a:endParaRPr lang="en-US" altLang="en-US" dirty="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a:t>
            </a:fld>
            <a:endParaRPr lang="en-US"/>
          </a:p>
        </p:txBody>
      </p:sp>
    </p:spTree>
    <p:extLst>
      <p:ext uri="{BB962C8B-B14F-4D97-AF65-F5344CB8AC3E}">
        <p14:creationId xmlns:p14="http://schemas.microsoft.com/office/powerpoint/2010/main" val="3532331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b="1" dirty="0"/>
              <a:t>Textbook Documentation:</a:t>
            </a:r>
          </a:p>
          <a:p>
            <a:pPr>
              <a:spcBef>
                <a:spcPct val="0"/>
              </a:spcBef>
            </a:pPr>
            <a:r>
              <a:rPr lang="en-US" altLang="en-US" dirty="0"/>
              <a:t>Ramage, John D., John C. Bean, and June Johnson. The Allyn &amp; Bacon Guide to Writing. 3rd ed. New York: Longman Publishers, 2003.</a:t>
            </a:r>
          </a:p>
          <a:p>
            <a:pPr>
              <a:spcBef>
                <a:spcPct val="0"/>
              </a:spcBef>
            </a:pPr>
            <a:r>
              <a:rPr lang="en-US" altLang="en-US" dirty="0"/>
              <a:t>Chapter 11, “Writing as a Problem-Solving Process.”</a:t>
            </a:r>
          </a:p>
          <a:p>
            <a:pPr>
              <a:spcBef>
                <a:spcPct val="0"/>
              </a:spcBef>
            </a:pPr>
            <a:r>
              <a:rPr lang="en-US" altLang="en-US" dirty="0"/>
              <a:t>Peer Review Section: “Using Peer Reviews to Stimulate Revision,” (264-270).</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10</a:t>
            </a:fld>
            <a:endParaRPr lang="en-US"/>
          </a:p>
        </p:txBody>
      </p:sp>
    </p:spTree>
    <p:extLst>
      <p:ext uri="{BB962C8B-B14F-4D97-AF65-F5344CB8AC3E}">
        <p14:creationId xmlns:p14="http://schemas.microsoft.com/office/powerpoint/2010/main" val="3896978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Purdue students in West Lafayette, IN may visit the On-Campus Writing Lab in Krach Leadership Center, 2</a:t>
            </a:r>
            <a:r>
              <a:rPr lang="en-US" altLang="en-US" baseline="30000" dirty="0"/>
              <a:t>nd</a:t>
            </a:r>
            <a:r>
              <a:rPr lang="en-US" altLang="en-US" dirty="0"/>
              <a:t> Floor. Worldwide users may call the grammar hotline with short questions. Worldwide users may also visit the Purdue OWL to access a large library of writing resources.</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11</a:t>
            </a:fld>
            <a:endParaRPr lang="en-US"/>
          </a:p>
        </p:txBody>
      </p:sp>
    </p:spTree>
    <p:extLst>
      <p:ext uri="{BB962C8B-B14F-4D97-AF65-F5344CB8AC3E}">
        <p14:creationId xmlns:p14="http://schemas.microsoft.com/office/powerpoint/2010/main" val="3422901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dirty="0"/>
              <a:t>It is easy to assume that people know what we are talking about, but too often we do not fully explain ourselves. </a:t>
            </a:r>
          </a:p>
          <a:p>
            <a:pPr>
              <a:spcBef>
                <a:spcPct val="0"/>
              </a:spcBef>
            </a:pPr>
            <a:r>
              <a:rPr lang="en-US" altLang="en-US" dirty="0"/>
              <a:t>That is why it is good to have ‘another pair of eyes,’ so to speak. </a:t>
            </a:r>
          </a:p>
          <a:p>
            <a:pPr>
              <a:spcBef>
                <a:spcPct val="0"/>
              </a:spcBef>
            </a:pPr>
            <a:r>
              <a:rPr lang="en-US" altLang="en-US" dirty="0"/>
              <a:t>It is also helpful to have one of our peers look at our writing… someone who thinks like we do. </a:t>
            </a:r>
          </a:p>
          <a:p>
            <a:pPr>
              <a:spcBef>
                <a:spcPct val="0"/>
              </a:spcBef>
            </a:pPr>
            <a:r>
              <a:rPr lang="en-US" altLang="en-US" dirty="0"/>
              <a:t>That is where review from a peer is helpful.</a:t>
            </a:r>
          </a:p>
          <a:p>
            <a:pPr>
              <a:spcBef>
                <a:spcPct val="0"/>
              </a:spcBef>
            </a:pPr>
            <a:r>
              <a:rPr lang="en-US" altLang="en-US" dirty="0"/>
              <a:t>While most readers are ‘friendly readers’ in that they try to follow along with our ideas, peer review gives us valuable feedback at any point in our writing.</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2</a:t>
            </a:fld>
            <a:endParaRPr lang="en-US"/>
          </a:p>
        </p:txBody>
      </p:sp>
    </p:spTree>
    <p:extLst>
      <p:ext uri="{BB962C8B-B14F-4D97-AF65-F5344CB8AC3E}">
        <p14:creationId xmlns:p14="http://schemas.microsoft.com/office/powerpoint/2010/main" val="1190635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228600">
              <a:spcBef>
                <a:spcPct val="0"/>
              </a:spcBef>
              <a:buFont typeface="Wingdings" pitchFamily="2" charset="2"/>
              <a:buChar char="§"/>
            </a:pPr>
            <a:r>
              <a:rPr lang="en-US" altLang="en-US" sz="2000" b="1" dirty="0">
                <a:latin typeface="Optima" panose="02000503060000020004" pitchFamily="2" charset="0"/>
              </a:rPr>
              <a:t>Peers</a:t>
            </a:r>
            <a:r>
              <a:rPr lang="en-US" altLang="en-US" sz="2000" dirty="0">
                <a:latin typeface="Optima" panose="02000503060000020004" pitchFamily="2" charset="0"/>
              </a:rPr>
              <a:t>… because they probably think like you.</a:t>
            </a:r>
          </a:p>
          <a:p>
            <a:pPr marL="457200" indent="-228600">
              <a:spcBef>
                <a:spcPct val="0"/>
              </a:spcBef>
              <a:buFont typeface="Wingdings" pitchFamily="2" charset="2"/>
              <a:buChar char="§"/>
            </a:pPr>
            <a:r>
              <a:rPr lang="en-US" altLang="en-US" sz="2000" b="1" dirty="0">
                <a:latin typeface="Optima" panose="02000503060000020004" pitchFamily="2" charset="0"/>
              </a:rPr>
              <a:t>Instructors</a:t>
            </a:r>
            <a:r>
              <a:rPr lang="en-US" altLang="en-US" sz="2000" dirty="0">
                <a:latin typeface="Optima" panose="02000503060000020004" pitchFamily="2" charset="0"/>
              </a:rPr>
              <a:t>… because they know what they hope to teach you.</a:t>
            </a:r>
          </a:p>
          <a:p>
            <a:pPr marL="457200" indent="-228600">
              <a:spcBef>
                <a:spcPct val="0"/>
              </a:spcBef>
              <a:buFont typeface="Wingdings" pitchFamily="2" charset="2"/>
              <a:buChar char="§"/>
            </a:pPr>
            <a:r>
              <a:rPr lang="en-US" altLang="en-US" sz="2000" b="1" dirty="0">
                <a:latin typeface="Optima" panose="02000503060000020004" pitchFamily="2" charset="0"/>
              </a:rPr>
              <a:t>Friends</a:t>
            </a:r>
            <a:r>
              <a:rPr lang="en-US" altLang="en-US" sz="2000" dirty="0">
                <a:latin typeface="Optima" panose="02000503060000020004" pitchFamily="2" charset="0"/>
              </a:rPr>
              <a:t>… because they can catch mistakes you do not see.</a:t>
            </a:r>
          </a:p>
          <a:p>
            <a:pPr marL="457200" indent="-228600">
              <a:spcBef>
                <a:spcPct val="0"/>
              </a:spcBef>
              <a:buFont typeface="Wingdings" pitchFamily="2" charset="2"/>
              <a:buChar char="§"/>
            </a:pPr>
            <a:r>
              <a:rPr lang="en-US" altLang="en-US" sz="2000" b="1" dirty="0">
                <a:latin typeface="Optima" panose="02000503060000020004" pitchFamily="2" charset="0"/>
              </a:rPr>
              <a:t>Tutors at Purdue’s Writing Lab</a:t>
            </a:r>
            <a:r>
              <a:rPr lang="en-US" altLang="en-US" sz="2000" dirty="0">
                <a:latin typeface="Optima" panose="02000503060000020004" pitchFamily="2" charset="0"/>
              </a:rPr>
              <a:t>… because they are trained to work with writing needs</a:t>
            </a:r>
          </a:p>
          <a:p>
            <a:pPr marL="914400" lvl="1" indent="-457200">
              <a:spcBef>
                <a:spcPct val="0"/>
              </a:spcBef>
              <a:buFontTx/>
              <a:buChar char="•"/>
            </a:pPr>
            <a:endParaRPr lang="en-US" altLang="en-US" dirty="0">
              <a:latin typeface="Optima" panose="02000503060000020004" pitchFamily="2" charset="0"/>
            </a:endParaRPr>
          </a:p>
          <a:p>
            <a:pPr marL="457200" indent="-228600">
              <a:spcBef>
                <a:spcPct val="0"/>
              </a:spcBef>
            </a:pPr>
            <a:r>
              <a:rPr lang="en-US" altLang="en-US" dirty="0"/>
              <a:t>Other students, who are taking the same classes, probably think similarly to you.</a:t>
            </a:r>
          </a:p>
          <a:p>
            <a:pPr marL="457200" indent="-228600">
              <a:spcBef>
                <a:spcPct val="0"/>
              </a:spcBef>
            </a:pPr>
            <a:r>
              <a:rPr lang="en-US" altLang="en-US" dirty="0"/>
              <a:t>Therefore, they are good prospects for honest and helpful peer review feedback.</a:t>
            </a:r>
          </a:p>
          <a:p>
            <a:pPr marL="457200" indent="-228600">
              <a:spcBef>
                <a:spcPct val="0"/>
              </a:spcBef>
            </a:pPr>
            <a:endParaRPr lang="en-US" altLang="en-US" dirty="0"/>
          </a:p>
          <a:p>
            <a:pPr marL="457200" indent="-228600">
              <a:spcBef>
                <a:spcPct val="0"/>
              </a:spcBef>
            </a:pPr>
            <a:r>
              <a:rPr lang="en-US" altLang="en-US" dirty="0"/>
              <a:t>Students also have to see their instructors as helpful peer review individuals… but students need to rely on people other than just the instructor.</a:t>
            </a:r>
          </a:p>
          <a:p>
            <a:pPr marL="457200" indent="-228600">
              <a:spcBef>
                <a:spcPct val="0"/>
              </a:spcBef>
            </a:pPr>
            <a:r>
              <a:rPr lang="en-US" altLang="en-US" dirty="0"/>
              <a:t>Encouragement by instructors, regarding the positive nature of in-class peer review, will help strengthen students’ acceptance of peer review.</a:t>
            </a:r>
          </a:p>
          <a:p>
            <a:pPr marL="457200" indent="-228600">
              <a:spcBef>
                <a:spcPct val="0"/>
              </a:spcBef>
            </a:pPr>
            <a:r>
              <a:rPr lang="en-US" altLang="en-US" dirty="0"/>
              <a:t>Students often ask roommates to look over their papers. This can be helpful, but more often it is best to encourage students to make appointments at the writing lab. </a:t>
            </a:r>
          </a:p>
          <a:p>
            <a:pPr marL="457200" indent="-228600">
              <a:spcBef>
                <a:spcPct val="0"/>
              </a:spcBef>
            </a:pPr>
            <a:endParaRPr lang="en-US" altLang="en-US" dirty="0"/>
          </a:p>
          <a:p>
            <a:pPr marL="457200" indent="-228600">
              <a:spcBef>
                <a:spcPct val="0"/>
              </a:spcBef>
            </a:pPr>
            <a:r>
              <a:rPr lang="en-US" altLang="en-US" dirty="0"/>
              <a:t>Purdue’s Writing Lab is a very safe and helpful place to go with writing questions, needs, or just feedback.</a:t>
            </a:r>
          </a:p>
          <a:p>
            <a:pPr eaLnBrk="1" hangingPunct="1"/>
            <a:endParaRPr lang="en-US" altLang="en-US" sz="1200" dirty="0"/>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3</a:t>
            </a:fld>
            <a:endParaRPr lang="en-US"/>
          </a:p>
        </p:txBody>
      </p:sp>
    </p:spTree>
    <p:extLst>
      <p:ext uri="{BB962C8B-B14F-4D97-AF65-F5344CB8AC3E}">
        <p14:creationId xmlns:p14="http://schemas.microsoft.com/office/powerpoint/2010/main" val="816257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dirty="0"/>
              <a:t>According to “The Allyn &amp; Bacon Guide to  Writing” (Concise/Third Edition, 2003), peer review works best in two types of in-class workshops: Response-Centered Workshops and Advice-Centered Workshops.</a:t>
            </a:r>
          </a:p>
          <a:p>
            <a:pPr>
              <a:spcBef>
                <a:spcPct val="0"/>
              </a:spcBef>
            </a:pPr>
            <a:endParaRPr lang="en-US" altLang="en-US" dirty="0"/>
          </a:p>
          <a:p>
            <a:pPr>
              <a:spcBef>
                <a:spcPct val="0"/>
              </a:spcBef>
            </a:pPr>
            <a:r>
              <a:rPr lang="en-US" altLang="en-US" dirty="0"/>
              <a:t>Response-Centered workshops are process based: They focus on the writing process and interpretations (in reading) of the text. Attention is given to higher-order concerns. Advice-Centered Workshops are product-based: They focus on the product (the text) and therefore give feedback on more lower-order concerns.</a:t>
            </a:r>
          </a:p>
          <a:p>
            <a:pPr>
              <a:spcBef>
                <a:spcPct val="0"/>
              </a:spcBef>
            </a:pPr>
            <a:endParaRPr lang="en-US" altLang="en-US" dirty="0"/>
          </a:p>
          <a:p>
            <a:pPr>
              <a:spcBef>
                <a:spcPct val="0"/>
              </a:spcBef>
            </a:pPr>
            <a:r>
              <a:rPr lang="en-US" altLang="en-US" dirty="0"/>
              <a:t>Students and Instructors need to choose which type of peer-review workshop is best for what stage of writing. Early writing stages lends themselves better to response-centered workshops. Later writing stages lend themselves better to advice-centered workshops. That said, either type of workshop can be used at any stage.</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4</a:t>
            </a:fld>
            <a:endParaRPr lang="en-US"/>
          </a:p>
        </p:txBody>
      </p:sp>
    </p:spTree>
    <p:extLst>
      <p:ext uri="{BB962C8B-B14F-4D97-AF65-F5344CB8AC3E}">
        <p14:creationId xmlns:p14="http://schemas.microsoft.com/office/powerpoint/2010/main" val="4258722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dirty="0"/>
              <a:t>Students may think that peer review by anyone (such as their roommate) works just as well as in-class peer review. </a:t>
            </a:r>
          </a:p>
          <a:p>
            <a:pPr>
              <a:spcBef>
                <a:spcPct val="0"/>
              </a:spcBef>
            </a:pPr>
            <a:r>
              <a:rPr lang="en-US" altLang="en-US" dirty="0"/>
              <a:t>The truth is that peer review that is structured and focused works much better.</a:t>
            </a:r>
          </a:p>
          <a:p>
            <a:pPr>
              <a:spcBef>
                <a:spcPct val="0"/>
              </a:spcBef>
            </a:pPr>
            <a:r>
              <a:rPr lang="en-US" altLang="en-US" dirty="0"/>
              <a:t>Contact the writing center on your campus for scheduled peer-review.</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5</a:t>
            </a:fld>
            <a:endParaRPr lang="en-US"/>
          </a:p>
        </p:txBody>
      </p:sp>
    </p:spTree>
    <p:extLst>
      <p:ext uri="{BB962C8B-B14F-4D97-AF65-F5344CB8AC3E}">
        <p14:creationId xmlns:p14="http://schemas.microsoft.com/office/powerpoint/2010/main" val="3668989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97021-1D68-9914-2188-F089A8DFD9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419E12-D005-353C-DD48-4D9F3DADA0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5E27B80-29E3-2421-42E4-B58D5240AF06}"/>
              </a:ext>
            </a:extLst>
          </p:cNvPr>
          <p:cNvSpPr>
            <a:spLocks noGrp="1"/>
          </p:cNvSpPr>
          <p:nvPr>
            <p:ph type="body" idx="1"/>
          </p:nvPr>
        </p:nvSpPr>
        <p:spPr/>
        <p:txBody>
          <a:bodyPr/>
          <a:lstStyle/>
          <a:p>
            <a:pPr>
              <a:spcBef>
                <a:spcPct val="0"/>
              </a:spcBef>
            </a:pPr>
            <a:r>
              <a:rPr lang="en-US" altLang="en-US" dirty="0"/>
              <a:t>Just like the ‘what’ of peer review, students need peer review at different stages of their writing. </a:t>
            </a:r>
          </a:p>
          <a:p>
            <a:pPr>
              <a:spcBef>
                <a:spcPct val="0"/>
              </a:spcBef>
            </a:pPr>
            <a:r>
              <a:rPr lang="en-US" altLang="en-US" dirty="0"/>
              <a:t>Students often think ‘revising’ means to edit: Fix grammar errors, correct spelling, etc.</a:t>
            </a:r>
          </a:p>
          <a:p>
            <a:pPr>
              <a:spcBef>
                <a:spcPct val="0"/>
              </a:spcBef>
            </a:pPr>
            <a:r>
              <a:rPr lang="en-US" altLang="en-US" dirty="0"/>
              <a:t>Earlier-stage peer review is a good way to help students understand revision and to see revision as more in-depth work.</a:t>
            </a:r>
          </a:p>
          <a:p>
            <a:pPr>
              <a:spcBef>
                <a:spcPct val="0"/>
              </a:spcBef>
            </a:pPr>
            <a:endParaRPr lang="en-US" altLang="en-US" dirty="0"/>
          </a:p>
          <a:p>
            <a:pPr>
              <a:spcBef>
                <a:spcPct val="0"/>
              </a:spcBef>
            </a:pPr>
            <a:r>
              <a:rPr lang="en-US" altLang="en-US" dirty="0"/>
              <a:t>Peer Review is a good way to model the importance of audience awareness to students.</a:t>
            </a:r>
          </a:p>
          <a:p>
            <a:endParaRPr lang="en-US" dirty="0"/>
          </a:p>
        </p:txBody>
      </p:sp>
      <p:sp>
        <p:nvSpPr>
          <p:cNvPr id="4" name="Slide Number Placeholder 3">
            <a:extLst>
              <a:ext uri="{FF2B5EF4-FFF2-40B4-BE49-F238E27FC236}">
                <a16:creationId xmlns:a16="http://schemas.microsoft.com/office/drawing/2014/main" id="{72D28927-8C40-DCF6-8181-4C1614479735}"/>
              </a:ext>
            </a:extLst>
          </p:cNvPr>
          <p:cNvSpPr>
            <a:spLocks noGrp="1"/>
          </p:cNvSpPr>
          <p:nvPr>
            <p:ph type="sldNum" sz="quarter" idx="5"/>
          </p:nvPr>
        </p:nvSpPr>
        <p:spPr/>
        <p:txBody>
          <a:bodyPr/>
          <a:lstStyle/>
          <a:p>
            <a:fld id="{237BF745-0557-B241-863F-056113C7032A}" type="slidenum">
              <a:rPr lang="en-US" smtClean="0"/>
              <a:t>6</a:t>
            </a:fld>
            <a:endParaRPr lang="en-US"/>
          </a:p>
        </p:txBody>
      </p:sp>
    </p:spTree>
    <p:extLst>
      <p:ext uri="{BB962C8B-B14F-4D97-AF65-F5344CB8AC3E}">
        <p14:creationId xmlns:p14="http://schemas.microsoft.com/office/powerpoint/2010/main" val="204570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dirty="0"/>
              <a:t>Students often express their initial dislike of peer review feedback. </a:t>
            </a:r>
          </a:p>
          <a:p>
            <a:pPr>
              <a:spcBef>
                <a:spcPct val="0"/>
              </a:spcBef>
            </a:pPr>
            <a:r>
              <a:rPr lang="en-US" altLang="en-US" dirty="0"/>
              <a:t>Students often go into peer review only thinking about what they will ‘receive’ from others.</a:t>
            </a:r>
          </a:p>
          <a:p>
            <a:pPr>
              <a:spcBef>
                <a:spcPct val="0"/>
              </a:spcBef>
            </a:pPr>
            <a:r>
              <a:rPr lang="en-US" altLang="en-US" dirty="0"/>
              <a:t>Those students who benefit the most from peer review are those who - through working through the entire process - find that they learn more about their own writing by peer reviewing another peer’s text than they do by receiving feedback from others.</a:t>
            </a:r>
          </a:p>
          <a:p>
            <a:pPr>
              <a:spcBef>
                <a:spcPct val="0"/>
              </a:spcBef>
            </a:pPr>
            <a:r>
              <a:rPr lang="en-US" altLang="en-US" dirty="0"/>
              <a:t>This does not mean that feedback does not help, but peer review works from both ‘ends.’ </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7</a:t>
            </a:fld>
            <a:endParaRPr lang="en-US"/>
          </a:p>
        </p:txBody>
      </p:sp>
    </p:spTree>
    <p:extLst>
      <p:ext uri="{BB962C8B-B14F-4D97-AF65-F5344CB8AC3E}">
        <p14:creationId xmlns:p14="http://schemas.microsoft.com/office/powerpoint/2010/main" val="1835432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dirty="0"/>
              <a:t>Peer Review Handouts are very helpful to students. Providing students with a list of questions gives them a place to start.</a:t>
            </a:r>
          </a:p>
          <a:p>
            <a:pPr>
              <a:spcBef>
                <a:spcPct val="0"/>
              </a:spcBef>
            </a:pPr>
            <a:endParaRPr lang="en-US" altLang="en-US" dirty="0"/>
          </a:p>
          <a:p>
            <a:pPr>
              <a:spcBef>
                <a:spcPct val="0"/>
              </a:spcBef>
            </a:pPr>
            <a:r>
              <a:rPr lang="en-US" altLang="en-US" dirty="0"/>
              <a:t>Additionally - and perhaps more importantly - is the need to model peer review with the class as a whole before students begin the process themselves.</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8</a:t>
            </a:fld>
            <a:endParaRPr lang="en-US"/>
          </a:p>
        </p:txBody>
      </p:sp>
    </p:spTree>
    <p:extLst>
      <p:ext uri="{BB962C8B-B14F-4D97-AF65-F5344CB8AC3E}">
        <p14:creationId xmlns:p14="http://schemas.microsoft.com/office/powerpoint/2010/main" val="1944499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dirty="0"/>
              <a:t>The ‘So What’ maneuver is often helpful to writers as it gets them to be more specific.</a:t>
            </a:r>
          </a:p>
          <a:p>
            <a:pPr>
              <a:spcBef>
                <a:spcPct val="0"/>
              </a:spcBef>
            </a:pPr>
            <a:endParaRPr lang="en-US" altLang="en-US" dirty="0"/>
          </a:p>
          <a:p>
            <a:pPr>
              <a:spcBef>
                <a:spcPct val="0"/>
              </a:spcBef>
            </a:pPr>
            <a:r>
              <a:rPr lang="en-US" altLang="en-US" dirty="0"/>
              <a:t>Talking through a text can give the writer new ideas. </a:t>
            </a:r>
          </a:p>
          <a:p>
            <a:pPr>
              <a:spcBef>
                <a:spcPct val="0"/>
              </a:spcBef>
            </a:pPr>
            <a:r>
              <a:rPr lang="en-US" altLang="en-US" dirty="0"/>
              <a:t>Playing devil’s advocate can be helpful as long as things stay positive. Students must remember that it is more important to be helpful and positive than to be negative and critical.</a:t>
            </a:r>
          </a:p>
          <a:p>
            <a:pPr>
              <a:spcBef>
                <a:spcPct val="0"/>
              </a:spcBef>
            </a:pPr>
            <a:r>
              <a:rPr lang="en-US" altLang="en-US" dirty="0"/>
              <a:t>In the end, it is up to the writer, not the peer reviewer.</a:t>
            </a:r>
          </a:p>
          <a:p>
            <a:endParaRPr lang="en-US" dirty="0"/>
          </a:p>
        </p:txBody>
      </p:sp>
      <p:sp>
        <p:nvSpPr>
          <p:cNvPr id="4" name="Slide Number Placeholder 3"/>
          <p:cNvSpPr>
            <a:spLocks noGrp="1"/>
          </p:cNvSpPr>
          <p:nvPr>
            <p:ph type="sldNum" sz="quarter" idx="5"/>
          </p:nvPr>
        </p:nvSpPr>
        <p:spPr/>
        <p:txBody>
          <a:bodyPr/>
          <a:lstStyle/>
          <a:p>
            <a:fld id="{237BF745-0557-B241-863F-056113C7032A}" type="slidenum">
              <a:rPr lang="en-US" smtClean="0"/>
              <a:t>9</a:t>
            </a:fld>
            <a:endParaRPr lang="en-US"/>
          </a:p>
        </p:txBody>
      </p:sp>
    </p:spTree>
    <p:extLst>
      <p:ext uri="{BB962C8B-B14F-4D97-AF65-F5344CB8AC3E}">
        <p14:creationId xmlns:p14="http://schemas.microsoft.com/office/powerpoint/2010/main" val="36506318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Black">
    <p:bg>
      <p:bgPr>
        <a:solidFill>
          <a:schemeClr val="tx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6" name="Triangle 5">
            <a:extLst>
              <a:ext uri="{FF2B5EF4-FFF2-40B4-BE49-F238E27FC236}">
                <a16:creationId xmlns:a16="http://schemas.microsoft.com/office/drawing/2014/main" id="{47BD40D6-A6F9-8B8C-560F-0C7A97097E8F}"/>
              </a:ext>
            </a:extLst>
          </p:cNvPr>
          <p:cNvSpPr/>
          <p:nvPr userDrawn="1"/>
        </p:nvSpPr>
        <p:spPr>
          <a:xfrm>
            <a:off x="7466030" y="-9439"/>
            <a:ext cx="1685041" cy="6867440"/>
          </a:xfrm>
          <a:custGeom>
            <a:avLst/>
            <a:gdLst>
              <a:gd name="connsiteX0" fmla="*/ 0 w 2243579"/>
              <a:gd name="connsiteY0" fmla="*/ 0 h 6881568"/>
              <a:gd name="connsiteX1" fmla="*/ 2243579 w 2243579"/>
              <a:gd name="connsiteY1" fmla="*/ 0 h 6881568"/>
              <a:gd name="connsiteX2" fmla="*/ 2243579 w 2243579"/>
              <a:gd name="connsiteY2" fmla="*/ 6881568 h 6881568"/>
              <a:gd name="connsiteX3" fmla="*/ 0 w 2243579"/>
              <a:gd name="connsiteY3" fmla="*/ 6881568 h 6881568"/>
              <a:gd name="connsiteX4" fmla="*/ 0 w 2243579"/>
              <a:gd name="connsiteY4" fmla="*/ 0 h 6881568"/>
              <a:gd name="connsiteX0" fmla="*/ 1300899 w 2243579"/>
              <a:gd name="connsiteY0" fmla="*/ 565608 h 6881568"/>
              <a:gd name="connsiteX1" fmla="*/ 2243579 w 2243579"/>
              <a:gd name="connsiteY1" fmla="*/ 0 h 6881568"/>
              <a:gd name="connsiteX2" fmla="*/ 2243579 w 2243579"/>
              <a:gd name="connsiteY2" fmla="*/ 6881568 h 6881568"/>
              <a:gd name="connsiteX3" fmla="*/ 0 w 2243579"/>
              <a:gd name="connsiteY3" fmla="*/ 6881568 h 6881568"/>
              <a:gd name="connsiteX4" fmla="*/ 1300899 w 2243579"/>
              <a:gd name="connsiteY4" fmla="*/ 565608 h 6881568"/>
              <a:gd name="connsiteX0" fmla="*/ 1602557 w 2243579"/>
              <a:gd name="connsiteY0" fmla="*/ 18854 h 6881568"/>
              <a:gd name="connsiteX1" fmla="*/ 2243579 w 2243579"/>
              <a:gd name="connsiteY1" fmla="*/ 0 h 6881568"/>
              <a:gd name="connsiteX2" fmla="*/ 2243579 w 2243579"/>
              <a:gd name="connsiteY2" fmla="*/ 6881568 h 6881568"/>
              <a:gd name="connsiteX3" fmla="*/ 0 w 2243579"/>
              <a:gd name="connsiteY3" fmla="*/ 6881568 h 6881568"/>
              <a:gd name="connsiteX4" fmla="*/ 1602557 w 2243579"/>
              <a:gd name="connsiteY4" fmla="*/ 18854 h 6881568"/>
              <a:gd name="connsiteX0" fmla="*/ 1319753 w 1960775"/>
              <a:gd name="connsiteY0" fmla="*/ 18854 h 6881568"/>
              <a:gd name="connsiteX1" fmla="*/ 1960775 w 1960775"/>
              <a:gd name="connsiteY1" fmla="*/ 0 h 6881568"/>
              <a:gd name="connsiteX2" fmla="*/ 1960775 w 1960775"/>
              <a:gd name="connsiteY2" fmla="*/ 6881568 h 6881568"/>
              <a:gd name="connsiteX3" fmla="*/ 0 w 1960775"/>
              <a:gd name="connsiteY3" fmla="*/ 6806154 h 6881568"/>
              <a:gd name="connsiteX4" fmla="*/ 1319753 w 1960775"/>
              <a:gd name="connsiteY4" fmla="*/ 18854 h 6881568"/>
              <a:gd name="connsiteX0" fmla="*/ 1593130 w 2234152"/>
              <a:gd name="connsiteY0" fmla="*/ 18854 h 6881569"/>
              <a:gd name="connsiteX1" fmla="*/ 2234152 w 2234152"/>
              <a:gd name="connsiteY1" fmla="*/ 0 h 6881569"/>
              <a:gd name="connsiteX2" fmla="*/ 2234152 w 2234152"/>
              <a:gd name="connsiteY2" fmla="*/ 6881568 h 6881569"/>
              <a:gd name="connsiteX3" fmla="*/ 0 w 2234152"/>
              <a:gd name="connsiteY3" fmla="*/ 6881569 h 6881569"/>
              <a:gd name="connsiteX4" fmla="*/ 1593130 w 2234152"/>
              <a:gd name="connsiteY4" fmla="*/ 18854 h 6881569"/>
              <a:gd name="connsiteX0" fmla="*/ 1583717 w 2234152"/>
              <a:gd name="connsiteY0" fmla="*/ 9420 h 6881569"/>
              <a:gd name="connsiteX1" fmla="*/ 2234152 w 2234152"/>
              <a:gd name="connsiteY1" fmla="*/ 0 h 6881569"/>
              <a:gd name="connsiteX2" fmla="*/ 2234152 w 2234152"/>
              <a:gd name="connsiteY2" fmla="*/ 6881568 h 6881569"/>
              <a:gd name="connsiteX3" fmla="*/ 0 w 2234152"/>
              <a:gd name="connsiteY3" fmla="*/ 6881569 h 6881569"/>
              <a:gd name="connsiteX4" fmla="*/ 1583717 w 2234152"/>
              <a:gd name="connsiteY4" fmla="*/ 9420 h 6881569"/>
              <a:gd name="connsiteX0" fmla="*/ 1583717 w 2243566"/>
              <a:gd name="connsiteY0" fmla="*/ 0 h 6872149"/>
              <a:gd name="connsiteX1" fmla="*/ 2243566 w 2243566"/>
              <a:gd name="connsiteY1" fmla="*/ 12 h 6872149"/>
              <a:gd name="connsiteX2" fmla="*/ 2234152 w 2243566"/>
              <a:gd name="connsiteY2" fmla="*/ 6872148 h 6872149"/>
              <a:gd name="connsiteX3" fmla="*/ 0 w 2243566"/>
              <a:gd name="connsiteY3" fmla="*/ 6872149 h 6872149"/>
              <a:gd name="connsiteX4" fmla="*/ 1583717 w 2243566"/>
              <a:gd name="connsiteY4" fmla="*/ 0 h 6872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3566" h="6872149">
                <a:moveTo>
                  <a:pt x="1583717" y="0"/>
                </a:moveTo>
                <a:lnTo>
                  <a:pt x="2243566" y="12"/>
                </a:lnTo>
                <a:lnTo>
                  <a:pt x="2234152" y="6872148"/>
                </a:lnTo>
                <a:lnTo>
                  <a:pt x="0" y="6872149"/>
                </a:lnTo>
                <a:lnTo>
                  <a:pt x="1583717" y="0"/>
                </a:lnTo>
                <a:close/>
              </a:path>
            </a:pathLst>
          </a:custGeom>
          <a:solidFill>
            <a:srgbClr val="CFB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6">
            <a:extLst>
              <a:ext uri="{FF2B5EF4-FFF2-40B4-BE49-F238E27FC236}">
                <a16:creationId xmlns:a16="http://schemas.microsoft.com/office/drawing/2014/main" id="{11870E27-202E-F717-3FB6-D69451DF1391}"/>
              </a:ext>
            </a:extLst>
          </p:cNvPr>
          <p:cNvSpPr>
            <a:spLocks noGrp="1"/>
          </p:cNvSpPr>
          <p:nvPr>
            <p:ph type="title" hasCustomPrompt="1"/>
          </p:nvPr>
        </p:nvSpPr>
        <p:spPr>
          <a:xfrm>
            <a:off x="767442" y="2077278"/>
            <a:ext cx="7144105" cy="534037"/>
          </a:xfrm>
        </p:spPr>
        <p:txBody>
          <a:bodyPr>
            <a:noAutofit/>
          </a:bodyPr>
          <a:lstStyle>
            <a:lvl1pPr>
              <a:defRPr sz="4400" cap="none">
                <a:solidFill>
                  <a:schemeClr val="bg1"/>
                </a:solidFill>
              </a:defRPr>
            </a:lvl1pPr>
          </a:lstStyle>
          <a:p>
            <a:r>
              <a:rPr lang="en-US" dirty="0"/>
              <a:t>Presentation Title</a:t>
            </a:r>
          </a:p>
        </p:txBody>
      </p:sp>
      <p:sp>
        <p:nvSpPr>
          <p:cNvPr id="9" name="Text Placeholder 8">
            <a:extLst>
              <a:ext uri="{FF2B5EF4-FFF2-40B4-BE49-F238E27FC236}">
                <a16:creationId xmlns:a16="http://schemas.microsoft.com/office/drawing/2014/main" id="{3F3E966E-ACAB-E285-70D0-66AC08DF1386}"/>
              </a:ext>
            </a:extLst>
          </p:cNvPr>
          <p:cNvSpPr>
            <a:spLocks noGrp="1"/>
          </p:cNvSpPr>
          <p:nvPr>
            <p:ph type="body" sz="quarter" idx="10" hasCustomPrompt="1"/>
          </p:nvPr>
        </p:nvSpPr>
        <p:spPr>
          <a:xfrm>
            <a:off x="767442" y="2629339"/>
            <a:ext cx="7144105" cy="449263"/>
          </a:xfrm>
        </p:spPr>
        <p:txBody>
          <a:bodyPr>
            <a:noAutofit/>
          </a:bodyPr>
          <a:lstStyle>
            <a:lvl1pPr marL="0" indent="0">
              <a:buFontTx/>
              <a:buNone/>
              <a:defRPr sz="2000" b="1">
                <a:solidFill>
                  <a:schemeClr val="bg2"/>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Subtitle</a:t>
            </a:r>
          </a:p>
        </p:txBody>
      </p:sp>
      <p:sp>
        <p:nvSpPr>
          <p:cNvPr id="3" name="Text Placeholder 8">
            <a:extLst>
              <a:ext uri="{FF2B5EF4-FFF2-40B4-BE49-F238E27FC236}">
                <a16:creationId xmlns:a16="http://schemas.microsoft.com/office/drawing/2014/main" id="{76FFA1BC-72F9-9048-3E39-D300A3A6A52E}"/>
              </a:ext>
            </a:extLst>
          </p:cNvPr>
          <p:cNvSpPr>
            <a:spLocks noGrp="1"/>
          </p:cNvSpPr>
          <p:nvPr>
            <p:ph type="body" sz="quarter" idx="11" hasCustomPrompt="1"/>
          </p:nvPr>
        </p:nvSpPr>
        <p:spPr>
          <a:xfrm>
            <a:off x="767442" y="3093720"/>
            <a:ext cx="7144105" cy="449263"/>
          </a:xfrm>
        </p:spPr>
        <p:txBody>
          <a:bodyPr>
            <a:normAutofit/>
          </a:bodyPr>
          <a:lstStyle>
            <a:lvl1pPr marL="0" indent="0">
              <a:buFontTx/>
              <a:buNone/>
              <a:defRPr sz="1400">
                <a:solidFill>
                  <a:schemeClr val="bg2"/>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fld id="{C7124C19-F609-8C4C-8116-78E353E3E672}" type="datetime1">
              <a:rPr lang="en-US" smtClean="0"/>
              <a:t>3/29/23</a:t>
            </a:fld>
            <a:endParaRPr lang="en-US" dirty="0"/>
          </a:p>
        </p:txBody>
      </p:sp>
      <p:pic>
        <p:nvPicPr>
          <p:cNvPr id="4" name="Purdue Logo" descr="Purdue Logo">
            <a:extLst>
              <a:ext uri="{FF2B5EF4-FFF2-40B4-BE49-F238E27FC236}">
                <a16:creationId xmlns:a16="http://schemas.microsoft.com/office/drawing/2014/main" id="{27953B1A-8D89-FC00-CDA8-BD7D70E0F343}"/>
              </a:ext>
            </a:extLst>
          </p:cNvPr>
          <p:cNvPicPr>
            <a:picLocks noChangeAspect="1"/>
          </p:cNvPicPr>
          <p:nvPr userDrawn="1"/>
        </p:nvPicPr>
        <p:blipFill>
          <a:blip r:embed="rId3"/>
          <a:stretch>
            <a:fillRect/>
          </a:stretch>
        </p:blipFill>
        <p:spPr>
          <a:xfrm>
            <a:off x="767443" y="5853639"/>
            <a:ext cx="2164600" cy="387457"/>
          </a:xfrm>
          <a:prstGeom prst="rect">
            <a:avLst/>
          </a:prstGeom>
        </p:spPr>
      </p:pic>
    </p:spTree>
    <p:extLst>
      <p:ext uri="{BB962C8B-B14F-4D97-AF65-F5344CB8AC3E}">
        <p14:creationId xmlns:p14="http://schemas.microsoft.com/office/powerpoint/2010/main" val="421452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 with Copy - 2 Column">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34735" y="3652273"/>
            <a:ext cx="4102307"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2" name="Picture Placeholder 2">
            <a:extLst>
              <a:ext uri="{FF2B5EF4-FFF2-40B4-BE49-F238E27FC236}">
                <a16:creationId xmlns:a16="http://schemas.microsoft.com/office/drawing/2014/main" id="{EC508144-F984-C37C-90F6-AA8C545F3DA9}"/>
              </a:ext>
            </a:extLst>
          </p:cNvPr>
          <p:cNvSpPr>
            <a:spLocks noGrp="1"/>
          </p:cNvSpPr>
          <p:nvPr>
            <p:ph type="pic" idx="1"/>
          </p:nvPr>
        </p:nvSpPr>
        <p:spPr>
          <a:xfrm>
            <a:off x="334734" y="1543324"/>
            <a:ext cx="4102309"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3" name="Picture Placeholder 2">
            <a:extLst>
              <a:ext uri="{FF2B5EF4-FFF2-40B4-BE49-F238E27FC236}">
                <a16:creationId xmlns:a16="http://schemas.microsoft.com/office/drawing/2014/main" id="{35480D7F-9BE0-34B6-0080-2DFC58123F3E}"/>
              </a:ext>
            </a:extLst>
          </p:cNvPr>
          <p:cNvSpPr>
            <a:spLocks noGrp="1"/>
          </p:cNvSpPr>
          <p:nvPr>
            <p:ph type="pic" idx="14"/>
          </p:nvPr>
        </p:nvSpPr>
        <p:spPr>
          <a:xfrm>
            <a:off x="4706959" y="1543324"/>
            <a:ext cx="4094045"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6" name="Text Placeholder 11">
            <a:extLst>
              <a:ext uri="{FF2B5EF4-FFF2-40B4-BE49-F238E27FC236}">
                <a16:creationId xmlns:a16="http://schemas.microsoft.com/office/drawing/2014/main" id="{710C66FF-C32F-9EF8-4FBC-44E08230B658}"/>
              </a:ext>
            </a:extLst>
          </p:cNvPr>
          <p:cNvSpPr>
            <a:spLocks noGrp="1"/>
          </p:cNvSpPr>
          <p:nvPr>
            <p:ph type="body" sz="quarter" idx="15"/>
          </p:nvPr>
        </p:nvSpPr>
        <p:spPr>
          <a:xfrm>
            <a:off x="4698697" y="3652272"/>
            <a:ext cx="4102307"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pic>
        <p:nvPicPr>
          <p:cNvPr id="5" name="Purdue Logo" descr="Purdue Logo">
            <a:extLst>
              <a:ext uri="{FF2B5EF4-FFF2-40B4-BE49-F238E27FC236}">
                <a16:creationId xmlns:a16="http://schemas.microsoft.com/office/drawing/2014/main" id="{7221A35A-2648-6F9F-10F9-603BA71E45B5}"/>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4" name="Slide Number Placeholder 3">
            <a:extLst>
              <a:ext uri="{FF2B5EF4-FFF2-40B4-BE49-F238E27FC236}">
                <a16:creationId xmlns:a16="http://schemas.microsoft.com/office/drawing/2014/main" id="{9B6C7409-E40C-4388-20C1-E2C34AAC7D88}"/>
              </a:ext>
            </a:extLst>
          </p:cNvPr>
          <p:cNvSpPr>
            <a:spLocks noGrp="1"/>
          </p:cNvSpPr>
          <p:nvPr>
            <p:ph type="sldNum" sz="quarter" idx="16"/>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726685085"/>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with Copy - 3 Column">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34736" y="3652273"/>
            <a:ext cx="2650859"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2" name="Picture Placeholder 2">
            <a:extLst>
              <a:ext uri="{FF2B5EF4-FFF2-40B4-BE49-F238E27FC236}">
                <a16:creationId xmlns:a16="http://schemas.microsoft.com/office/drawing/2014/main" id="{EC508144-F984-C37C-90F6-AA8C545F3DA9}"/>
              </a:ext>
            </a:extLst>
          </p:cNvPr>
          <p:cNvSpPr>
            <a:spLocks noGrp="1"/>
          </p:cNvSpPr>
          <p:nvPr>
            <p:ph type="pic" idx="1"/>
          </p:nvPr>
        </p:nvSpPr>
        <p:spPr>
          <a:xfrm>
            <a:off x="334735" y="1543324"/>
            <a:ext cx="2650859"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3" name="Picture Placeholder 2">
            <a:extLst>
              <a:ext uri="{FF2B5EF4-FFF2-40B4-BE49-F238E27FC236}">
                <a16:creationId xmlns:a16="http://schemas.microsoft.com/office/drawing/2014/main" id="{35480D7F-9BE0-34B6-0080-2DFC58123F3E}"/>
              </a:ext>
            </a:extLst>
          </p:cNvPr>
          <p:cNvSpPr>
            <a:spLocks noGrp="1"/>
          </p:cNvSpPr>
          <p:nvPr>
            <p:ph type="pic" idx="14"/>
          </p:nvPr>
        </p:nvSpPr>
        <p:spPr>
          <a:xfrm>
            <a:off x="3252731" y="1543325"/>
            <a:ext cx="2645520"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6" name="Text Placeholder 11">
            <a:extLst>
              <a:ext uri="{FF2B5EF4-FFF2-40B4-BE49-F238E27FC236}">
                <a16:creationId xmlns:a16="http://schemas.microsoft.com/office/drawing/2014/main" id="{710C66FF-C32F-9EF8-4FBC-44E08230B658}"/>
              </a:ext>
            </a:extLst>
          </p:cNvPr>
          <p:cNvSpPr>
            <a:spLocks noGrp="1"/>
          </p:cNvSpPr>
          <p:nvPr>
            <p:ph type="body" sz="quarter" idx="15"/>
          </p:nvPr>
        </p:nvSpPr>
        <p:spPr>
          <a:xfrm>
            <a:off x="3244470" y="3652273"/>
            <a:ext cx="2650859"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9" name="Picture Placeholder 2">
            <a:extLst>
              <a:ext uri="{FF2B5EF4-FFF2-40B4-BE49-F238E27FC236}">
                <a16:creationId xmlns:a16="http://schemas.microsoft.com/office/drawing/2014/main" id="{5D5694FC-6767-0363-8F8C-4C8AEA0C5DCC}"/>
              </a:ext>
            </a:extLst>
          </p:cNvPr>
          <p:cNvSpPr>
            <a:spLocks noGrp="1"/>
          </p:cNvSpPr>
          <p:nvPr>
            <p:ph type="pic" idx="16"/>
          </p:nvPr>
        </p:nvSpPr>
        <p:spPr>
          <a:xfrm>
            <a:off x="6154204" y="1532308"/>
            <a:ext cx="2645520"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ext Placeholder 11">
            <a:extLst>
              <a:ext uri="{FF2B5EF4-FFF2-40B4-BE49-F238E27FC236}">
                <a16:creationId xmlns:a16="http://schemas.microsoft.com/office/drawing/2014/main" id="{347E27B2-1DE2-3469-81EF-9EBD7DC7AFBA}"/>
              </a:ext>
            </a:extLst>
          </p:cNvPr>
          <p:cNvSpPr>
            <a:spLocks noGrp="1"/>
          </p:cNvSpPr>
          <p:nvPr>
            <p:ph type="body" sz="quarter" idx="17"/>
          </p:nvPr>
        </p:nvSpPr>
        <p:spPr>
          <a:xfrm>
            <a:off x="6145943" y="3641256"/>
            <a:ext cx="2650859" cy="2345757"/>
          </a:xfrm>
        </p:spPr>
        <p:txBody>
          <a:bodyPr numCol="1">
            <a:noAutofit/>
          </a:bodyPr>
          <a:lstStyle>
            <a:lvl1pPr marL="214313" indent="-214313" algn="l" fontAlgn="t">
              <a:buFont typeface="Wingdings" pitchFamily="2" charset="2"/>
              <a:buChar char="§"/>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pic>
        <p:nvPicPr>
          <p:cNvPr id="5" name="Purdue Logo" descr="Purdue Logo">
            <a:extLst>
              <a:ext uri="{FF2B5EF4-FFF2-40B4-BE49-F238E27FC236}">
                <a16:creationId xmlns:a16="http://schemas.microsoft.com/office/drawing/2014/main" id="{E3AAB972-9CEB-27DE-119B-74B391E60A97}"/>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4" name="Slide Number Placeholder 3">
            <a:extLst>
              <a:ext uri="{FF2B5EF4-FFF2-40B4-BE49-F238E27FC236}">
                <a16:creationId xmlns:a16="http://schemas.microsoft.com/office/drawing/2014/main" id="{2C4507CF-EFC3-A085-E4B9-A7FB07BF7644}"/>
              </a:ext>
            </a:extLst>
          </p:cNvPr>
          <p:cNvSpPr>
            <a:spLocks noGrp="1"/>
          </p:cNvSpPr>
          <p:nvPr>
            <p:ph type="sldNum" sz="quarter" idx="18"/>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2460767190"/>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7402-16CB-60F1-259A-4E1A16194431}"/>
              </a:ext>
            </a:extLst>
          </p:cNvPr>
          <p:cNvSpPr>
            <a:spLocks noGrp="1"/>
          </p:cNvSpPr>
          <p:nvPr>
            <p:ph type="title"/>
          </p:nvPr>
        </p:nvSpPr>
        <p:spPr>
          <a:xfrm>
            <a:off x="342902" y="457200"/>
            <a:ext cx="3236117" cy="964096"/>
          </a:xfrm>
        </p:spPr>
        <p:txBody>
          <a:bodyPr anchor="b">
            <a:normAutofit/>
          </a:bodyPr>
          <a:lstStyle>
            <a:lvl1pPr>
              <a:defRPr sz="28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B9889552-EB9F-6D72-9130-E107C02C22F6}"/>
              </a:ext>
            </a:extLst>
          </p:cNvPr>
          <p:cNvSpPr>
            <a:spLocks noGrp="1"/>
          </p:cNvSpPr>
          <p:nvPr>
            <p:ph type="body" sz="half" idx="2"/>
          </p:nvPr>
        </p:nvSpPr>
        <p:spPr>
          <a:xfrm>
            <a:off x="342902" y="1570384"/>
            <a:ext cx="3236117" cy="429860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 name="Content Placeholder 2">
            <a:extLst>
              <a:ext uri="{FF2B5EF4-FFF2-40B4-BE49-F238E27FC236}">
                <a16:creationId xmlns:a16="http://schemas.microsoft.com/office/drawing/2014/main" id="{C5F6EAB8-D2BB-0BDE-C7AC-895B69CA533E}"/>
              </a:ext>
            </a:extLst>
          </p:cNvPr>
          <p:cNvSpPr>
            <a:spLocks noGrp="1"/>
          </p:cNvSpPr>
          <p:nvPr>
            <p:ph idx="1"/>
          </p:nvPr>
        </p:nvSpPr>
        <p:spPr>
          <a:xfrm>
            <a:off x="3803904" y="457200"/>
            <a:ext cx="4997195" cy="541178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pic>
        <p:nvPicPr>
          <p:cNvPr id="6" name="Purdue Logo" descr="Purdue Logo">
            <a:extLst>
              <a:ext uri="{FF2B5EF4-FFF2-40B4-BE49-F238E27FC236}">
                <a16:creationId xmlns:a16="http://schemas.microsoft.com/office/drawing/2014/main" id="{32772CED-5DF0-B9F2-A78A-4E9A3894D7E6}"/>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3" name="Slide Number Placeholder 2">
            <a:extLst>
              <a:ext uri="{FF2B5EF4-FFF2-40B4-BE49-F238E27FC236}">
                <a16:creationId xmlns:a16="http://schemas.microsoft.com/office/drawing/2014/main" id="{37D15040-CB6D-5233-AA93-DD76CFE00ACA}"/>
              </a:ext>
            </a:extLst>
          </p:cNvPr>
          <p:cNvSpPr>
            <a:spLocks noGrp="1"/>
          </p:cNvSpPr>
          <p:nvPr>
            <p:ph type="sldNum" sz="quarter" idx="10"/>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4062900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334735" y="1543323"/>
            <a:ext cx="4094045" cy="431772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Title 4">
            <a:extLst>
              <a:ext uri="{FF2B5EF4-FFF2-40B4-BE49-F238E27FC236}">
                <a16:creationId xmlns:a16="http://schemas.microsoft.com/office/drawing/2014/main" id="{B7832766-AA56-63AE-E2AA-9A2947343D87}"/>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CF92D672-5C11-B647-ADA7-722837BA86C0}"/>
              </a:ext>
            </a:extLst>
          </p:cNvPr>
          <p:cNvSpPr>
            <a:spLocks noGrp="1"/>
          </p:cNvSpPr>
          <p:nvPr>
            <p:ph type="pic" idx="12"/>
          </p:nvPr>
        </p:nvSpPr>
        <p:spPr>
          <a:xfrm>
            <a:off x="4715222" y="1543323"/>
            <a:ext cx="4094045" cy="431772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Text Placeholder 13">
            <a:extLst>
              <a:ext uri="{FF2B5EF4-FFF2-40B4-BE49-F238E27FC236}">
                <a16:creationId xmlns:a16="http://schemas.microsoft.com/office/drawing/2014/main" id="{6AFB8997-E903-BD34-CBB7-A70F3BD090A1}"/>
              </a:ext>
            </a:extLst>
          </p:cNvPr>
          <p:cNvSpPr>
            <a:spLocks noGrp="1"/>
          </p:cNvSpPr>
          <p:nvPr>
            <p:ph type="body" sz="quarter" idx="13"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pic>
        <p:nvPicPr>
          <p:cNvPr id="4" name="Purdue Logo" descr="Purdue Logo">
            <a:extLst>
              <a:ext uri="{FF2B5EF4-FFF2-40B4-BE49-F238E27FC236}">
                <a16:creationId xmlns:a16="http://schemas.microsoft.com/office/drawing/2014/main" id="{44243070-2D61-965C-9E18-B3D7C6ECFB9C}"/>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6" name="Slide Number Placeholder 5">
            <a:extLst>
              <a:ext uri="{FF2B5EF4-FFF2-40B4-BE49-F238E27FC236}">
                <a16:creationId xmlns:a16="http://schemas.microsoft.com/office/drawing/2014/main" id="{3A91F588-A349-D254-17C4-4E24C922C1D3}"/>
              </a:ext>
            </a:extLst>
          </p:cNvPr>
          <p:cNvSpPr>
            <a:spLocks noGrp="1"/>
          </p:cNvSpPr>
          <p:nvPr>
            <p:ph type="sldNum" sz="quarter" idx="14"/>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594176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py with 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351065" y="1543324"/>
            <a:ext cx="4397009"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69A59AA2-58AF-A659-F919-8BDA04ADA496}"/>
              </a:ext>
            </a:extLst>
          </p:cNvPr>
          <p:cNvSpPr>
            <a:spLocks noGrp="1"/>
          </p:cNvSpPr>
          <p:nvPr>
            <p:ph type="body" sz="half" idx="2"/>
          </p:nvPr>
        </p:nvSpPr>
        <p:spPr>
          <a:xfrm>
            <a:off x="4961820" y="1543322"/>
            <a:ext cx="3847445" cy="4307573"/>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0492B2E6-F25A-DAD4-50C4-028EE4F9F201}"/>
              </a:ext>
            </a:extLst>
          </p:cNvPr>
          <p:cNvSpPr>
            <a:spLocks noGrp="1"/>
          </p:cNvSpPr>
          <p:nvPr>
            <p:ph type="pic" idx="13"/>
          </p:nvPr>
        </p:nvSpPr>
        <p:spPr>
          <a:xfrm>
            <a:off x="2614933" y="3795305"/>
            <a:ext cx="2133141"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Picture Placeholder 2">
            <a:extLst>
              <a:ext uri="{FF2B5EF4-FFF2-40B4-BE49-F238E27FC236}">
                <a16:creationId xmlns:a16="http://schemas.microsoft.com/office/drawing/2014/main" id="{E4F1D849-D57F-29CA-A61A-410807726101}"/>
              </a:ext>
            </a:extLst>
          </p:cNvPr>
          <p:cNvSpPr>
            <a:spLocks noGrp="1"/>
          </p:cNvSpPr>
          <p:nvPr>
            <p:ph type="pic" idx="14"/>
          </p:nvPr>
        </p:nvSpPr>
        <p:spPr>
          <a:xfrm>
            <a:off x="351065" y="3795304"/>
            <a:ext cx="2133141" cy="2055592"/>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 Placeholder 13">
            <a:extLst>
              <a:ext uri="{FF2B5EF4-FFF2-40B4-BE49-F238E27FC236}">
                <a16:creationId xmlns:a16="http://schemas.microsoft.com/office/drawing/2014/main" id="{6AB35901-94D3-C7C4-1CE7-B31E29C657CD}"/>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pic>
        <p:nvPicPr>
          <p:cNvPr id="6" name="Purdue Logo" descr="Purdue Logo">
            <a:extLst>
              <a:ext uri="{FF2B5EF4-FFF2-40B4-BE49-F238E27FC236}">
                <a16:creationId xmlns:a16="http://schemas.microsoft.com/office/drawing/2014/main" id="{E6C8536C-D431-05E3-65BF-25F437B39123}"/>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7" name="Slide Number Placeholder 6">
            <a:extLst>
              <a:ext uri="{FF2B5EF4-FFF2-40B4-BE49-F238E27FC236}">
                <a16:creationId xmlns:a16="http://schemas.microsoft.com/office/drawing/2014/main" id="{47908EA8-7459-5120-CB09-F686BB674724}"/>
              </a:ext>
            </a:extLst>
          </p:cNvPr>
          <p:cNvSpPr>
            <a:spLocks noGrp="1"/>
          </p:cNvSpPr>
          <p:nvPr>
            <p:ph type="sldNum" sz="quarter" idx="16"/>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58824445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s with Captions">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9A59AA2-58AF-A659-F919-8BDA04ADA496}"/>
              </a:ext>
            </a:extLst>
          </p:cNvPr>
          <p:cNvSpPr>
            <a:spLocks noGrp="1"/>
          </p:cNvSpPr>
          <p:nvPr>
            <p:ph type="body" sz="half" idx="2"/>
          </p:nvPr>
        </p:nvSpPr>
        <p:spPr>
          <a:xfrm>
            <a:off x="326571" y="3292036"/>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endParaRPr lang="en-US" dirty="0"/>
          </a:p>
        </p:txBody>
      </p:sp>
      <p:sp>
        <p:nvSpPr>
          <p:cNvPr id="11" name="Picture Placeholder 2">
            <a:extLst>
              <a:ext uri="{FF2B5EF4-FFF2-40B4-BE49-F238E27FC236}">
                <a16:creationId xmlns:a16="http://schemas.microsoft.com/office/drawing/2014/main" id="{E4F1D849-D57F-29CA-A61A-410807726101}"/>
              </a:ext>
            </a:extLst>
          </p:cNvPr>
          <p:cNvSpPr>
            <a:spLocks noGrp="1"/>
          </p:cNvSpPr>
          <p:nvPr>
            <p:ph type="pic" idx="14"/>
          </p:nvPr>
        </p:nvSpPr>
        <p:spPr>
          <a:xfrm>
            <a:off x="342900" y="1406232"/>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6" name="Picture Placeholder 2">
            <a:extLst>
              <a:ext uri="{FF2B5EF4-FFF2-40B4-BE49-F238E27FC236}">
                <a16:creationId xmlns:a16="http://schemas.microsoft.com/office/drawing/2014/main" id="{60A3B0E8-AC0D-A169-37E3-2D123D6EBF24}"/>
              </a:ext>
            </a:extLst>
          </p:cNvPr>
          <p:cNvSpPr>
            <a:spLocks noGrp="1"/>
          </p:cNvSpPr>
          <p:nvPr>
            <p:ph type="pic" idx="16"/>
          </p:nvPr>
        </p:nvSpPr>
        <p:spPr>
          <a:xfrm>
            <a:off x="3243828" y="1406232"/>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640970D8-E511-89A8-FC5C-6DB37485ADE3}"/>
              </a:ext>
            </a:extLst>
          </p:cNvPr>
          <p:cNvSpPr>
            <a:spLocks noGrp="1"/>
          </p:cNvSpPr>
          <p:nvPr>
            <p:ph type="pic" idx="17"/>
          </p:nvPr>
        </p:nvSpPr>
        <p:spPr>
          <a:xfrm>
            <a:off x="6161085" y="1406232"/>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Text Placeholder 3">
            <a:extLst>
              <a:ext uri="{FF2B5EF4-FFF2-40B4-BE49-F238E27FC236}">
                <a16:creationId xmlns:a16="http://schemas.microsoft.com/office/drawing/2014/main" id="{6B04B79A-B4BD-0306-3D46-D570E1F51CA6}"/>
              </a:ext>
            </a:extLst>
          </p:cNvPr>
          <p:cNvSpPr>
            <a:spLocks noGrp="1"/>
          </p:cNvSpPr>
          <p:nvPr>
            <p:ph type="body" sz="half" idx="18"/>
          </p:nvPr>
        </p:nvSpPr>
        <p:spPr>
          <a:xfrm>
            <a:off x="3227499" y="3292036"/>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5" name="Text Placeholder 3">
            <a:extLst>
              <a:ext uri="{FF2B5EF4-FFF2-40B4-BE49-F238E27FC236}">
                <a16:creationId xmlns:a16="http://schemas.microsoft.com/office/drawing/2014/main" id="{450B4796-C4B7-C272-5ADD-7D6C896B703E}"/>
              </a:ext>
            </a:extLst>
          </p:cNvPr>
          <p:cNvSpPr>
            <a:spLocks noGrp="1"/>
          </p:cNvSpPr>
          <p:nvPr>
            <p:ph type="body" sz="half" idx="19"/>
          </p:nvPr>
        </p:nvSpPr>
        <p:spPr>
          <a:xfrm>
            <a:off x="6161085" y="3292036"/>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22" name="Text Placeholder 3">
            <a:extLst>
              <a:ext uri="{FF2B5EF4-FFF2-40B4-BE49-F238E27FC236}">
                <a16:creationId xmlns:a16="http://schemas.microsoft.com/office/drawing/2014/main" id="{4633AE4D-056F-FC97-1F10-877F247AB319}"/>
              </a:ext>
            </a:extLst>
          </p:cNvPr>
          <p:cNvSpPr>
            <a:spLocks noGrp="1"/>
          </p:cNvSpPr>
          <p:nvPr>
            <p:ph type="body" sz="half" idx="20"/>
          </p:nvPr>
        </p:nvSpPr>
        <p:spPr>
          <a:xfrm>
            <a:off x="310242" y="5685387"/>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23" name="Picture Placeholder 2">
            <a:extLst>
              <a:ext uri="{FF2B5EF4-FFF2-40B4-BE49-F238E27FC236}">
                <a16:creationId xmlns:a16="http://schemas.microsoft.com/office/drawing/2014/main" id="{19716662-3C77-F831-E45C-F9EA49810F58}"/>
              </a:ext>
            </a:extLst>
          </p:cNvPr>
          <p:cNvSpPr>
            <a:spLocks noGrp="1"/>
          </p:cNvSpPr>
          <p:nvPr>
            <p:ph type="pic" idx="21"/>
          </p:nvPr>
        </p:nvSpPr>
        <p:spPr>
          <a:xfrm>
            <a:off x="326571" y="3799583"/>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Picture Placeholder 2">
            <a:extLst>
              <a:ext uri="{FF2B5EF4-FFF2-40B4-BE49-F238E27FC236}">
                <a16:creationId xmlns:a16="http://schemas.microsoft.com/office/drawing/2014/main" id="{1ED1A14F-5E0D-476E-9C60-BD987EFC4940}"/>
              </a:ext>
            </a:extLst>
          </p:cNvPr>
          <p:cNvSpPr>
            <a:spLocks noGrp="1"/>
          </p:cNvSpPr>
          <p:nvPr>
            <p:ph type="pic" idx="22"/>
          </p:nvPr>
        </p:nvSpPr>
        <p:spPr>
          <a:xfrm>
            <a:off x="3227499" y="3799583"/>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5" name="Picture Placeholder 2">
            <a:extLst>
              <a:ext uri="{FF2B5EF4-FFF2-40B4-BE49-F238E27FC236}">
                <a16:creationId xmlns:a16="http://schemas.microsoft.com/office/drawing/2014/main" id="{A0003A4C-26CB-DD7F-0B22-024AFB58DC67}"/>
              </a:ext>
            </a:extLst>
          </p:cNvPr>
          <p:cNvSpPr>
            <a:spLocks noGrp="1"/>
          </p:cNvSpPr>
          <p:nvPr>
            <p:ph type="pic" idx="23"/>
          </p:nvPr>
        </p:nvSpPr>
        <p:spPr>
          <a:xfrm>
            <a:off x="6144756" y="3799583"/>
            <a:ext cx="2640015" cy="1750458"/>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6" name="Text Placeholder 3">
            <a:extLst>
              <a:ext uri="{FF2B5EF4-FFF2-40B4-BE49-F238E27FC236}">
                <a16:creationId xmlns:a16="http://schemas.microsoft.com/office/drawing/2014/main" id="{08CE8D58-56A2-6AE5-AB18-C53F4134DD88}"/>
              </a:ext>
            </a:extLst>
          </p:cNvPr>
          <p:cNvSpPr>
            <a:spLocks noGrp="1"/>
          </p:cNvSpPr>
          <p:nvPr>
            <p:ph type="body" sz="half" idx="24"/>
          </p:nvPr>
        </p:nvSpPr>
        <p:spPr>
          <a:xfrm>
            <a:off x="3211170" y="5685387"/>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27" name="Text Placeholder 3">
            <a:extLst>
              <a:ext uri="{FF2B5EF4-FFF2-40B4-BE49-F238E27FC236}">
                <a16:creationId xmlns:a16="http://schemas.microsoft.com/office/drawing/2014/main" id="{7A4C2D1F-1A58-AC60-F606-B816E5F23FFF}"/>
              </a:ext>
            </a:extLst>
          </p:cNvPr>
          <p:cNvSpPr>
            <a:spLocks noGrp="1"/>
          </p:cNvSpPr>
          <p:nvPr>
            <p:ph type="body" sz="half" idx="25"/>
          </p:nvPr>
        </p:nvSpPr>
        <p:spPr>
          <a:xfrm>
            <a:off x="6144756" y="5685387"/>
            <a:ext cx="2656344" cy="365760"/>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3" name="Purdue Logo" descr="Purdue Logo">
            <a:extLst>
              <a:ext uri="{FF2B5EF4-FFF2-40B4-BE49-F238E27FC236}">
                <a16:creationId xmlns:a16="http://schemas.microsoft.com/office/drawing/2014/main" id="{02895CD1-985A-0246-0A03-652625D8B96E}"/>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7" name="Text Placeholder 13">
            <a:extLst>
              <a:ext uri="{FF2B5EF4-FFF2-40B4-BE49-F238E27FC236}">
                <a16:creationId xmlns:a16="http://schemas.microsoft.com/office/drawing/2014/main" id="{7EDCCCDC-B335-96CB-3A28-8C862E3B1B58}"/>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8" name="Slide Number Placeholder 7">
            <a:extLst>
              <a:ext uri="{FF2B5EF4-FFF2-40B4-BE49-F238E27FC236}">
                <a16:creationId xmlns:a16="http://schemas.microsoft.com/office/drawing/2014/main" id="{D4BBBE76-BB04-F5A1-7113-49430D9ADB06}"/>
              </a:ext>
            </a:extLst>
          </p:cNvPr>
          <p:cNvSpPr>
            <a:spLocks noGrp="1"/>
          </p:cNvSpPr>
          <p:nvPr>
            <p:ph type="sldNum" sz="quarter" idx="26"/>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27503303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oto Collage">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p>
        </p:txBody>
      </p:sp>
      <p:sp>
        <p:nvSpPr>
          <p:cNvPr id="2" name="Picture Placeholder 2">
            <a:extLst>
              <a:ext uri="{FF2B5EF4-FFF2-40B4-BE49-F238E27FC236}">
                <a16:creationId xmlns:a16="http://schemas.microsoft.com/office/drawing/2014/main" id="{EC508144-F984-C37C-90F6-AA8C545F3DA9}"/>
              </a:ext>
            </a:extLst>
          </p:cNvPr>
          <p:cNvSpPr>
            <a:spLocks noGrp="1"/>
          </p:cNvSpPr>
          <p:nvPr>
            <p:ph type="pic" idx="1"/>
          </p:nvPr>
        </p:nvSpPr>
        <p:spPr>
          <a:xfrm>
            <a:off x="334736" y="1542763"/>
            <a:ext cx="1958261"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3" name="Picture Placeholder 2">
            <a:extLst>
              <a:ext uri="{FF2B5EF4-FFF2-40B4-BE49-F238E27FC236}">
                <a16:creationId xmlns:a16="http://schemas.microsoft.com/office/drawing/2014/main" id="{35480D7F-9BE0-34B6-0080-2DFC58123F3E}"/>
              </a:ext>
            </a:extLst>
          </p:cNvPr>
          <p:cNvSpPr>
            <a:spLocks noGrp="1"/>
          </p:cNvSpPr>
          <p:nvPr>
            <p:ph type="pic" idx="14"/>
          </p:nvPr>
        </p:nvSpPr>
        <p:spPr>
          <a:xfrm>
            <a:off x="2508047" y="1542763"/>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Picture Placeholder 2">
            <a:extLst>
              <a:ext uri="{FF2B5EF4-FFF2-40B4-BE49-F238E27FC236}">
                <a16:creationId xmlns:a16="http://schemas.microsoft.com/office/drawing/2014/main" id="{5D5694FC-6767-0363-8F8C-4C8AEA0C5DCC}"/>
              </a:ext>
            </a:extLst>
          </p:cNvPr>
          <p:cNvSpPr>
            <a:spLocks noGrp="1"/>
          </p:cNvSpPr>
          <p:nvPr>
            <p:ph type="pic" idx="16"/>
          </p:nvPr>
        </p:nvSpPr>
        <p:spPr>
          <a:xfrm>
            <a:off x="4677415" y="1542763"/>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Picture Placeholder 2">
            <a:extLst>
              <a:ext uri="{FF2B5EF4-FFF2-40B4-BE49-F238E27FC236}">
                <a16:creationId xmlns:a16="http://schemas.microsoft.com/office/drawing/2014/main" id="{6223A017-A902-92C1-8A99-7D45B08D860D}"/>
              </a:ext>
            </a:extLst>
          </p:cNvPr>
          <p:cNvSpPr>
            <a:spLocks noGrp="1"/>
          </p:cNvSpPr>
          <p:nvPr>
            <p:ph type="pic" idx="17"/>
          </p:nvPr>
        </p:nvSpPr>
        <p:spPr>
          <a:xfrm>
            <a:off x="6846782" y="1542763"/>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5" name="Picture Placeholder 2">
            <a:extLst>
              <a:ext uri="{FF2B5EF4-FFF2-40B4-BE49-F238E27FC236}">
                <a16:creationId xmlns:a16="http://schemas.microsoft.com/office/drawing/2014/main" id="{FE352EAA-3DC6-450E-518D-B55638975ECE}"/>
              </a:ext>
            </a:extLst>
          </p:cNvPr>
          <p:cNvSpPr>
            <a:spLocks noGrp="1"/>
          </p:cNvSpPr>
          <p:nvPr>
            <p:ph type="pic" idx="18"/>
          </p:nvPr>
        </p:nvSpPr>
        <p:spPr>
          <a:xfrm>
            <a:off x="1382716" y="3651151"/>
            <a:ext cx="1958261"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6" name="Picture Placeholder 2">
            <a:extLst>
              <a:ext uri="{FF2B5EF4-FFF2-40B4-BE49-F238E27FC236}">
                <a16:creationId xmlns:a16="http://schemas.microsoft.com/office/drawing/2014/main" id="{1E5E3807-051E-4D4B-1143-A6B4BDDBB5D8}"/>
              </a:ext>
            </a:extLst>
          </p:cNvPr>
          <p:cNvSpPr>
            <a:spLocks noGrp="1"/>
          </p:cNvSpPr>
          <p:nvPr>
            <p:ph type="pic" idx="19"/>
          </p:nvPr>
        </p:nvSpPr>
        <p:spPr>
          <a:xfrm>
            <a:off x="3556027" y="3651151"/>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7" name="Picture Placeholder 2">
            <a:extLst>
              <a:ext uri="{FF2B5EF4-FFF2-40B4-BE49-F238E27FC236}">
                <a16:creationId xmlns:a16="http://schemas.microsoft.com/office/drawing/2014/main" id="{9659EF4B-6B57-DE2A-B33A-D60A659CFE6D}"/>
              </a:ext>
            </a:extLst>
          </p:cNvPr>
          <p:cNvSpPr>
            <a:spLocks noGrp="1"/>
          </p:cNvSpPr>
          <p:nvPr>
            <p:ph type="pic" idx="20"/>
          </p:nvPr>
        </p:nvSpPr>
        <p:spPr>
          <a:xfrm>
            <a:off x="5725394" y="3651151"/>
            <a:ext cx="1954317" cy="1885677"/>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pic>
        <p:nvPicPr>
          <p:cNvPr id="5" name="Purdue Logo" descr="Purdue Logo">
            <a:extLst>
              <a:ext uri="{FF2B5EF4-FFF2-40B4-BE49-F238E27FC236}">
                <a16:creationId xmlns:a16="http://schemas.microsoft.com/office/drawing/2014/main" id="{D14C6799-E59E-5D63-419A-734A1E4ECD22}"/>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4" name="Slide Number Placeholder 3">
            <a:extLst>
              <a:ext uri="{FF2B5EF4-FFF2-40B4-BE49-F238E27FC236}">
                <a16:creationId xmlns:a16="http://schemas.microsoft.com/office/drawing/2014/main" id="{C854C82E-83EC-CA0F-5313-8A450D395973}"/>
              </a:ext>
            </a:extLst>
          </p:cNvPr>
          <p:cNvSpPr>
            <a:spLocks noGrp="1"/>
          </p:cNvSpPr>
          <p:nvPr>
            <p:ph type="sldNum" sz="quarter" idx="21"/>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68931317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with 2 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4891490" y="1643074"/>
            <a:ext cx="3909610"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0492B2E6-F25A-DAD4-50C4-028EE4F9F201}"/>
              </a:ext>
            </a:extLst>
          </p:cNvPr>
          <p:cNvSpPr>
            <a:spLocks noGrp="1"/>
          </p:cNvSpPr>
          <p:nvPr>
            <p:ph type="pic" idx="13"/>
          </p:nvPr>
        </p:nvSpPr>
        <p:spPr>
          <a:xfrm>
            <a:off x="4891490" y="3884038"/>
            <a:ext cx="3909610"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 Placeholder 13">
            <a:extLst>
              <a:ext uri="{FF2B5EF4-FFF2-40B4-BE49-F238E27FC236}">
                <a16:creationId xmlns:a16="http://schemas.microsoft.com/office/drawing/2014/main" id="{6AB35901-94D3-C7C4-1CE7-B31E29C657CD}"/>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2" name="Content Placeholder 2">
            <a:extLst>
              <a:ext uri="{FF2B5EF4-FFF2-40B4-BE49-F238E27FC236}">
                <a16:creationId xmlns:a16="http://schemas.microsoft.com/office/drawing/2014/main" id="{DC2C5294-0EFC-A3EC-D994-11DDCFE70D67}"/>
              </a:ext>
            </a:extLst>
          </p:cNvPr>
          <p:cNvSpPr>
            <a:spLocks noGrp="1"/>
          </p:cNvSpPr>
          <p:nvPr>
            <p:ph idx="18"/>
          </p:nvPr>
        </p:nvSpPr>
        <p:spPr>
          <a:xfrm>
            <a:off x="334737" y="1643074"/>
            <a:ext cx="4308874" cy="4307571"/>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6" name="Rectangle 5">
            <a:extLst>
              <a:ext uri="{FF2B5EF4-FFF2-40B4-BE49-F238E27FC236}">
                <a16:creationId xmlns:a16="http://schemas.microsoft.com/office/drawing/2014/main" id="{467A134D-7A3A-AD4B-91DF-57347E308706}"/>
              </a:ext>
            </a:extLst>
          </p:cNvPr>
          <p:cNvSpPr/>
          <p:nvPr userDrawn="1"/>
        </p:nvSpPr>
        <p:spPr>
          <a:xfrm>
            <a:off x="4891490" y="3395950"/>
            <a:ext cx="3909610"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8" name="Text Placeholder 3">
            <a:extLst>
              <a:ext uri="{FF2B5EF4-FFF2-40B4-BE49-F238E27FC236}">
                <a16:creationId xmlns:a16="http://schemas.microsoft.com/office/drawing/2014/main" id="{4581B053-21C8-C0AD-58C7-637A6315D1B2}"/>
              </a:ext>
            </a:extLst>
          </p:cNvPr>
          <p:cNvSpPr>
            <a:spLocks noGrp="1"/>
          </p:cNvSpPr>
          <p:nvPr>
            <p:ph type="body" sz="half" idx="2"/>
          </p:nvPr>
        </p:nvSpPr>
        <p:spPr>
          <a:xfrm>
            <a:off x="4891295" y="3395950"/>
            <a:ext cx="3909707" cy="302715"/>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7" name="Rectangle 16">
            <a:extLst>
              <a:ext uri="{FF2B5EF4-FFF2-40B4-BE49-F238E27FC236}">
                <a16:creationId xmlns:a16="http://schemas.microsoft.com/office/drawing/2014/main" id="{D8B2033E-9DB9-9A2B-D4C5-6D8960838D22}"/>
              </a:ext>
            </a:extLst>
          </p:cNvPr>
          <p:cNvSpPr/>
          <p:nvPr userDrawn="1"/>
        </p:nvSpPr>
        <p:spPr>
          <a:xfrm>
            <a:off x="4891392" y="5636914"/>
            <a:ext cx="3909610"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8" name="Text Placeholder 3">
            <a:extLst>
              <a:ext uri="{FF2B5EF4-FFF2-40B4-BE49-F238E27FC236}">
                <a16:creationId xmlns:a16="http://schemas.microsoft.com/office/drawing/2014/main" id="{F02FFCFA-A84F-7535-4A5F-29A5FC646063}"/>
              </a:ext>
            </a:extLst>
          </p:cNvPr>
          <p:cNvSpPr>
            <a:spLocks noGrp="1"/>
          </p:cNvSpPr>
          <p:nvPr>
            <p:ph type="body" sz="half" idx="19"/>
          </p:nvPr>
        </p:nvSpPr>
        <p:spPr>
          <a:xfrm>
            <a:off x="4891295" y="5636914"/>
            <a:ext cx="3909610" cy="302715"/>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4" name="Purdue Logo" descr="Purdue Logo">
            <a:extLst>
              <a:ext uri="{FF2B5EF4-FFF2-40B4-BE49-F238E27FC236}">
                <a16:creationId xmlns:a16="http://schemas.microsoft.com/office/drawing/2014/main" id="{FF1F47B4-C1F8-3104-7C95-F3C41016CDCB}"/>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7" name="Slide Number Placeholder 6">
            <a:extLst>
              <a:ext uri="{FF2B5EF4-FFF2-40B4-BE49-F238E27FC236}">
                <a16:creationId xmlns:a16="http://schemas.microsoft.com/office/drawing/2014/main" id="{FE7FF3C0-B493-DBA3-7C75-1B8A2685FBDC}"/>
              </a:ext>
            </a:extLst>
          </p:cNvPr>
          <p:cNvSpPr>
            <a:spLocks noGrp="1"/>
          </p:cNvSpPr>
          <p:nvPr>
            <p:ph type="sldNum" sz="quarter" idx="20"/>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8855271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rt with 3 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F2E1BF6-9F66-A119-6E10-5D16400A750A}"/>
              </a:ext>
            </a:extLst>
          </p:cNvPr>
          <p:cNvSpPr>
            <a:spLocks noGrp="1"/>
          </p:cNvSpPr>
          <p:nvPr>
            <p:ph type="pic" idx="1"/>
          </p:nvPr>
        </p:nvSpPr>
        <p:spPr>
          <a:xfrm>
            <a:off x="4891490" y="1643074"/>
            <a:ext cx="3909610"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Title 4">
            <a:extLst>
              <a:ext uri="{FF2B5EF4-FFF2-40B4-BE49-F238E27FC236}">
                <a16:creationId xmlns:a16="http://schemas.microsoft.com/office/drawing/2014/main" id="{B3D45392-3CD8-B80C-F2B3-4B45BA45F3B0}"/>
              </a:ext>
            </a:extLst>
          </p:cNvPr>
          <p:cNvSpPr>
            <a:spLocks noGrp="1"/>
          </p:cNvSpPr>
          <p:nvPr>
            <p:ph type="title"/>
          </p:nvPr>
        </p:nvSpPr>
        <p:spPr/>
        <p:txBody>
          <a:bodyPr/>
          <a:lstStyle/>
          <a:p>
            <a:r>
              <a:rPr lang="en-US"/>
              <a:t>Click to edit Master title style</a:t>
            </a:r>
          </a:p>
        </p:txBody>
      </p:sp>
      <p:sp>
        <p:nvSpPr>
          <p:cNvPr id="10" name="Picture Placeholder 2">
            <a:extLst>
              <a:ext uri="{FF2B5EF4-FFF2-40B4-BE49-F238E27FC236}">
                <a16:creationId xmlns:a16="http://schemas.microsoft.com/office/drawing/2014/main" id="{0492B2E6-F25A-DAD4-50C4-028EE4F9F201}"/>
              </a:ext>
            </a:extLst>
          </p:cNvPr>
          <p:cNvSpPr>
            <a:spLocks noGrp="1"/>
          </p:cNvSpPr>
          <p:nvPr>
            <p:ph type="pic" idx="13"/>
          </p:nvPr>
        </p:nvSpPr>
        <p:spPr>
          <a:xfrm>
            <a:off x="6965414" y="3884038"/>
            <a:ext cx="1835685" cy="2055591"/>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Picture Placeholder 2">
            <a:extLst>
              <a:ext uri="{FF2B5EF4-FFF2-40B4-BE49-F238E27FC236}">
                <a16:creationId xmlns:a16="http://schemas.microsoft.com/office/drawing/2014/main" id="{E4F1D849-D57F-29CA-A61A-410807726101}"/>
              </a:ext>
            </a:extLst>
          </p:cNvPr>
          <p:cNvSpPr>
            <a:spLocks noGrp="1"/>
          </p:cNvSpPr>
          <p:nvPr>
            <p:ph type="pic" idx="14"/>
          </p:nvPr>
        </p:nvSpPr>
        <p:spPr>
          <a:xfrm>
            <a:off x="4891490" y="3879120"/>
            <a:ext cx="1896687" cy="2055592"/>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 Placeholder 13">
            <a:extLst>
              <a:ext uri="{FF2B5EF4-FFF2-40B4-BE49-F238E27FC236}">
                <a16:creationId xmlns:a16="http://schemas.microsoft.com/office/drawing/2014/main" id="{6AB35901-94D3-C7C4-1CE7-B31E29C657CD}"/>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2" name="Content Placeholder 2">
            <a:extLst>
              <a:ext uri="{FF2B5EF4-FFF2-40B4-BE49-F238E27FC236}">
                <a16:creationId xmlns:a16="http://schemas.microsoft.com/office/drawing/2014/main" id="{DC2C5294-0EFC-A3EC-D994-11DDCFE70D67}"/>
              </a:ext>
            </a:extLst>
          </p:cNvPr>
          <p:cNvSpPr>
            <a:spLocks noGrp="1"/>
          </p:cNvSpPr>
          <p:nvPr>
            <p:ph idx="18"/>
          </p:nvPr>
        </p:nvSpPr>
        <p:spPr>
          <a:xfrm>
            <a:off x="334737" y="1643074"/>
            <a:ext cx="4308874" cy="4307571"/>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4" name="Rectangle 3">
            <a:extLst>
              <a:ext uri="{FF2B5EF4-FFF2-40B4-BE49-F238E27FC236}">
                <a16:creationId xmlns:a16="http://schemas.microsoft.com/office/drawing/2014/main" id="{ECAC4E08-5A51-BF4F-655E-4E54DD771548}"/>
              </a:ext>
            </a:extLst>
          </p:cNvPr>
          <p:cNvSpPr/>
          <p:nvPr userDrawn="1"/>
        </p:nvSpPr>
        <p:spPr>
          <a:xfrm>
            <a:off x="4891490" y="3395950"/>
            <a:ext cx="3909610"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6" name="Text Placeholder 3">
            <a:extLst>
              <a:ext uri="{FF2B5EF4-FFF2-40B4-BE49-F238E27FC236}">
                <a16:creationId xmlns:a16="http://schemas.microsoft.com/office/drawing/2014/main" id="{27D80C23-74F3-F853-02BF-83C743039F6E}"/>
              </a:ext>
            </a:extLst>
          </p:cNvPr>
          <p:cNvSpPr>
            <a:spLocks noGrp="1"/>
          </p:cNvSpPr>
          <p:nvPr>
            <p:ph type="body" sz="half" idx="2"/>
          </p:nvPr>
        </p:nvSpPr>
        <p:spPr>
          <a:xfrm>
            <a:off x="4928867" y="3395950"/>
            <a:ext cx="3872135" cy="302715"/>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Rectangle 6">
            <a:extLst>
              <a:ext uri="{FF2B5EF4-FFF2-40B4-BE49-F238E27FC236}">
                <a16:creationId xmlns:a16="http://schemas.microsoft.com/office/drawing/2014/main" id="{F8F22EB8-4EFD-86A4-8EB8-8A4F1A1AA2DF}"/>
              </a:ext>
            </a:extLst>
          </p:cNvPr>
          <p:cNvSpPr/>
          <p:nvPr userDrawn="1"/>
        </p:nvSpPr>
        <p:spPr>
          <a:xfrm>
            <a:off x="4884613" y="5631998"/>
            <a:ext cx="1884248"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8" name="Text Placeholder 3">
            <a:extLst>
              <a:ext uri="{FF2B5EF4-FFF2-40B4-BE49-F238E27FC236}">
                <a16:creationId xmlns:a16="http://schemas.microsoft.com/office/drawing/2014/main" id="{66A4B2AA-E0AE-18DD-BAA3-AF2A9CA6987A}"/>
              </a:ext>
            </a:extLst>
          </p:cNvPr>
          <p:cNvSpPr>
            <a:spLocks noGrp="1"/>
          </p:cNvSpPr>
          <p:nvPr>
            <p:ph type="body" sz="half" idx="19"/>
          </p:nvPr>
        </p:nvSpPr>
        <p:spPr>
          <a:xfrm>
            <a:off x="4921990" y="5631998"/>
            <a:ext cx="1866186" cy="302715"/>
          </a:xfrm>
        </p:spPr>
        <p:txBody>
          <a:bodyPr>
            <a:no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5" name="Rectangle 14">
            <a:extLst>
              <a:ext uri="{FF2B5EF4-FFF2-40B4-BE49-F238E27FC236}">
                <a16:creationId xmlns:a16="http://schemas.microsoft.com/office/drawing/2014/main" id="{E18B5CD1-FF93-2C9C-1BFF-73A3CE39E65D}"/>
              </a:ext>
            </a:extLst>
          </p:cNvPr>
          <p:cNvSpPr/>
          <p:nvPr userDrawn="1"/>
        </p:nvSpPr>
        <p:spPr>
          <a:xfrm>
            <a:off x="6965414" y="5641704"/>
            <a:ext cx="1823956" cy="302715"/>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6" name="Text Placeholder 3">
            <a:extLst>
              <a:ext uri="{FF2B5EF4-FFF2-40B4-BE49-F238E27FC236}">
                <a16:creationId xmlns:a16="http://schemas.microsoft.com/office/drawing/2014/main" id="{C52272AC-9734-6D60-9441-B5E7B9E4E372}"/>
              </a:ext>
            </a:extLst>
          </p:cNvPr>
          <p:cNvSpPr>
            <a:spLocks noGrp="1"/>
          </p:cNvSpPr>
          <p:nvPr>
            <p:ph type="body" sz="half" idx="20"/>
          </p:nvPr>
        </p:nvSpPr>
        <p:spPr>
          <a:xfrm>
            <a:off x="7002791" y="5641704"/>
            <a:ext cx="1806473" cy="302715"/>
          </a:xfrm>
        </p:spPr>
        <p:txBody>
          <a:bodyPr>
            <a:no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13" name="Purdue Logo" descr="Purdue Logo">
            <a:extLst>
              <a:ext uri="{FF2B5EF4-FFF2-40B4-BE49-F238E27FC236}">
                <a16:creationId xmlns:a16="http://schemas.microsoft.com/office/drawing/2014/main" id="{71541E48-83C5-5EB5-97B8-98DFEB175EF5}"/>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9" name="Slide Number Placeholder 8">
            <a:extLst>
              <a:ext uri="{FF2B5EF4-FFF2-40B4-BE49-F238E27FC236}">
                <a16:creationId xmlns:a16="http://schemas.microsoft.com/office/drawing/2014/main" id="{ECA2C2AD-E170-6DFA-7E9F-837CA6A5C69F}"/>
              </a:ext>
            </a:extLst>
          </p:cNvPr>
          <p:cNvSpPr>
            <a:spLocks noGrp="1"/>
          </p:cNvSpPr>
          <p:nvPr>
            <p:ph type="sldNum" sz="quarter" idx="21"/>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70344183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 3 Blocks - Blac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4CFF414-FA47-F7EC-7EFB-7073E26BB831}"/>
              </a:ext>
            </a:extLst>
          </p:cNvPr>
          <p:cNvSpPr/>
          <p:nvPr userDrawn="1"/>
        </p:nvSpPr>
        <p:spPr>
          <a:xfrm>
            <a:off x="5953857" y="1315895"/>
            <a:ext cx="2489648" cy="45132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4" name="Rectangle 3">
            <a:extLst>
              <a:ext uri="{FF2B5EF4-FFF2-40B4-BE49-F238E27FC236}">
                <a16:creationId xmlns:a16="http://schemas.microsoft.com/office/drawing/2014/main" id="{713C0F4F-1E76-E3A4-E5AA-8FA79C7C69FB}"/>
              </a:ext>
            </a:extLst>
          </p:cNvPr>
          <p:cNvSpPr/>
          <p:nvPr userDrawn="1"/>
        </p:nvSpPr>
        <p:spPr>
          <a:xfrm>
            <a:off x="3315718" y="1315896"/>
            <a:ext cx="2489648" cy="45132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3" name="Rectangle 2">
            <a:extLst>
              <a:ext uri="{FF2B5EF4-FFF2-40B4-BE49-F238E27FC236}">
                <a16:creationId xmlns:a16="http://schemas.microsoft.com/office/drawing/2014/main" id="{067105CB-DECE-0616-2A57-776784CFC1CB}"/>
              </a:ext>
            </a:extLst>
          </p:cNvPr>
          <p:cNvSpPr/>
          <p:nvPr userDrawn="1"/>
        </p:nvSpPr>
        <p:spPr>
          <a:xfrm>
            <a:off x="677578" y="1315897"/>
            <a:ext cx="2489648" cy="45132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7" name="Text Placeholder 6">
            <a:extLst>
              <a:ext uri="{FF2B5EF4-FFF2-40B4-BE49-F238E27FC236}">
                <a16:creationId xmlns:a16="http://schemas.microsoft.com/office/drawing/2014/main" id="{1813FE17-B697-FB87-4ED6-D832D798E901}"/>
              </a:ext>
            </a:extLst>
          </p:cNvPr>
          <p:cNvSpPr>
            <a:spLocks noGrp="1"/>
          </p:cNvSpPr>
          <p:nvPr>
            <p:ph type="body" sz="quarter" idx="10" hasCustomPrompt="1"/>
          </p:nvPr>
        </p:nvSpPr>
        <p:spPr>
          <a:xfrm>
            <a:off x="677629" y="1436469"/>
            <a:ext cx="2489597" cy="339561"/>
          </a:xfrm>
        </p:spPr>
        <p:txBody>
          <a:bodyPr>
            <a:noAutofit/>
          </a:bodyPr>
          <a:lstStyle>
            <a:lvl1pPr marL="0" indent="0" algn="ctr" fontAlgn="t">
              <a:spcBef>
                <a:spcPts val="0"/>
              </a:spcBef>
              <a:buFontTx/>
              <a:buNone/>
              <a:defRPr sz="16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11" name="Picture Placeholder 10">
            <a:extLst>
              <a:ext uri="{FF2B5EF4-FFF2-40B4-BE49-F238E27FC236}">
                <a16:creationId xmlns:a16="http://schemas.microsoft.com/office/drawing/2014/main" id="{8B65CB9D-AA49-05C2-2100-C63D32C82B85}"/>
              </a:ext>
            </a:extLst>
          </p:cNvPr>
          <p:cNvSpPr>
            <a:spLocks noGrp="1"/>
          </p:cNvSpPr>
          <p:nvPr>
            <p:ph type="pic" sz="quarter" idx="12"/>
          </p:nvPr>
        </p:nvSpPr>
        <p:spPr>
          <a:xfrm>
            <a:off x="826458" y="4045824"/>
            <a:ext cx="2213372" cy="1555750"/>
          </a:xfrm>
        </p:spPr>
        <p:txBody>
          <a:bodyPr/>
          <a:lstStyle>
            <a:lvl1pPr marL="0" indent="0">
              <a:buNone/>
              <a:defRPr/>
            </a:lvl1pPr>
          </a:lstStyle>
          <a:p>
            <a:r>
              <a:rPr lang="en-US"/>
              <a:t>Click icon to add picture</a:t>
            </a:r>
            <a:endParaRPr lang="en-US" dirty="0"/>
          </a:p>
        </p:txBody>
      </p:sp>
      <p:sp>
        <p:nvSpPr>
          <p:cNvPr id="17" name="Text Placeholder 6">
            <a:extLst>
              <a:ext uri="{FF2B5EF4-FFF2-40B4-BE49-F238E27FC236}">
                <a16:creationId xmlns:a16="http://schemas.microsoft.com/office/drawing/2014/main" id="{43204028-135E-83A2-B94A-693154F531B4}"/>
              </a:ext>
            </a:extLst>
          </p:cNvPr>
          <p:cNvSpPr>
            <a:spLocks noGrp="1"/>
          </p:cNvSpPr>
          <p:nvPr>
            <p:ph type="body" sz="quarter" idx="13" hasCustomPrompt="1"/>
          </p:nvPr>
        </p:nvSpPr>
        <p:spPr>
          <a:xfrm>
            <a:off x="3315963" y="1436469"/>
            <a:ext cx="2489597" cy="339561"/>
          </a:xfrm>
        </p:spPr>
        <p:txBody>
          <a:bodyPr>
            <a:noAutofit/>
          </a:bodyPr>
          <a:lstStyle>
            <a:lvl1pPr marL="0" indent="0" algn="ctr" fontAlgn="t">
              <a:spcBef>
                <a:spcPts val="0"/>
              </a:spcBef>
              <a:buFontTx/>
              <a:buNone/>
              <a:defRPr sz="16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19" name="Picture Placeholder 10">
            <a:extLst>
              <a:ext uri="{FF2B5EF4-FFF2-40B4-BE49-F238E27FC236}">
                <a16:creationId xmlns:a16="http://schemas.microsoft.com/office/drawing/2014/main" id="{D4E810FD-2D00-764A-B144-B235C21E32F6}"/>
              </a:ext>
            </a:extLst>
          </p:cNvPr>
          <p:cNvSpPr>
            <a:spLocks noGrp="1"/>
          </p:cNvSpPr>
          <p:nvPr>
            <p:ph type="pic" sz="quarter" idx="15"/>
          </p:nvPr>
        </p:nvSpPr>
        <p:spPr>
          <a:xfrm>
            <a:off x="3464791" y="4045824"/>
            <a:ext cx="2213372" cy="1555750"/>
          </a:xfrm>
        </p:spPr>
        <p:txBody>
          <a:bodyPr/>
          <a:lstStyle>
            <a:lvl1pPr marL="0" indent="0">
              <a:buNone/>
              <a:defRPr/>
            </a:lvl1pPr>
          </a:lstStyle>
          <a:p>
            <a:r>
              <a:rPr lang="en-US"/>
              <a:t>Click icon to add picture</a:t>
            </a:r>
            <a:endParaRPr lang="en-US" dirty="0"/>
          </a:p>
        </p:txBody>
      </p:sp>
      <p:sp>
        <p:nvSpPr>
          <p:cNvPr id="21" name="Text Placeholder 6">
            <a:extLst>
              <a:ext uri="{FF2B5EF4-FFF2-40B4-BE49-F238E27FC236}">
                <a16:creationId xmlns:a16="http://schemas.microsoft.com/office/drawing/2014/main" id="{0A71EF50-386A-A3B9-93FB-6EF179A4EE47}"/>
              </a:ext>
            </a:extLst>
          </p:cNvPr>
          <p:cNvSpPr>
            <a:spLocks noGrp="1"/>
          </p:cNvSpPr>
          <p:nvPr>
            <p:ph type="body" sz="quarter" idx="16" hasCustomPrompt="1"/>
          </p:nvPr>
        </p:nvSpPr>
        <p:spPr>
          <a:xfrm>
            <a:off x="5954102" y="1433919"/>
            <a:ext cx="2489597" cy="339561"/>
          </a:xfrm>
        </p:spPr>
        <p:txBody>
          <a:bodyPr>
            <a:noAutofit/>
          </a:bodyPr>
          <a:lstStyle>
            <a:lvl1pPr marL="0" indent="0" algn="ctr" fontAlgn="t">
              <a:spcBef>
                <a:spcPts val="0"/>
              </a:spcBef>
              <a:buFontTx/>
              <a:buNone/>
              <a:defRPr sz="16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23" name="Picture Placeholder 10">
            <a:extLst>
              <a:ext uri="{FF2B5EF4-FFF2-40B4-BE49-F238E27FC236}">
                <a16:creationId xmlns:a16="http://schemas.microsoft.com/office/drawing/2014/main" id="{6AE17ED9-FDD9-34C3-1F7D-9A8EA4C4B40E}"/>
              </a:ext>
            </a:extLst>
          </p:cNvPr>
          <p:cNvSpPr>
            <a:spLocks noGrp="1"/>
          </p:cNvSpPr>
          <p:nvPr>
            <p:ph type="pic" sz="quarter" idx="18"/>
          </p:nvPr>
        </p:nvSpPr>
        <p:spPr>
          <a:xfrm>
            <a:off x="6102931" y="4043274"/>
            <a:ext cx="2213372" cy="1555750"/>
          </a:xfrm>
        </p:spPr>
        <p:txBody>
          <a:bodyPr/>
          <a:lstStyle>
            <a:lvl1pPr marL="0" indent="0">
              <a:buNone/>
              <a:defRPr b="1"/>
            </a:lvl1pPr>
          </a:lstStyle>
          <a:p>
            <a:r>
              <a:rPr lang="en-US"/>
              <a:t>Click icon to add picture</a:t>
            </a:r>
            <a:endParaRPr lang="en-US" dirty="0"/>
          </a:p>
        </p:txBody>
      </p:sp>
      <p:sp>
        <p:nvSpPr>
          <p:cNvPr id="16" name="Title 15">
            <a:extLst>
              <a:ext uri="{FF2B5EF4-FFF2-40B4-BE49-F238E27FC236}">
                <a16:creationId xmlns:a16="http://schemas.microsoft.com/office/drawing/2014/main" id="{77D3ED32-45F9-B948-371F-67E8465B2438}"/>
              </a:ext>
            </a:extLst>
          </p:cNvPr>
          <p:cNvSpPr>
            <a:spLocks noGrp="1"/>
          </p:cNvSpPr>
          <p:nvPr>
            <p:ph type="title"/>
          </p:nvPr>
        </p:nvSpPr>
        <p:spPr/>
        <p:txBody>
          <a:bodyPr/>
          <a:lstStyle/>
          <a:p>
            <a:r>
              <a:rPr lang="en-US"/>
              <a:t>Click to edit Master title style</a:t>
            </a:r>
            <a:endParaRPr lang="en-US" dirty="0"/>
          </a:p>
        </p:txBody>
      </p:sp>
      <p:sp>
        <p:nvSpPr>
          <p:cNvPr id="10" name="Text Placeholder 3">
            <a:extLst>
              <a:ext uri="{FF2B5EF4-FFF2-40B4-BE49-F238E27FC236}">
                <a16:creationId xmlns:a16="http://schemas.microsoft.com/office/drawing/2014/main" id="{3856F49F-59AA-23FB-4600-EC4D944973CD}"/>
              </a:ext>
            </a:extLst>
          </p:cNvPr>
          <p:cNvSpPr>
            <a:spLocks noGrp="1"/>
          </p:cNvSpPr>
          <p:nvPr>
            <p:ph type="body" sz="half" idx="2" hasCustomPrompt="1"/>
          </p:nvPr>
        </p:nvSpPr>
        <p:spPr>
          <a:xfrm>
            <a:off x="826458" y="2040673"/>
            <a:ext cx="2213372" cy="1691333"/>
          </a:xfrm>
        </p:spPr>
        <p:txBody>
          <a:bodyPr>
            <a:normAutofit/>
          </a:bodyPr>
          <a:lstStyle>
            <a:lvl1pPr marL="0" indent="0">
              <a:buNone/>
              <a:defRPr sz="14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body copy</a:t>
            </a:r>
          </a:p>
        </p:txBody>
      </p:sp>
      <p:sp>
        <p:nvSpPr>
          <p:cNvPr id="12" name="Text Placeholder 3">
            <a:extLst>
              <a:ext uri="{FF2B5EF4-FFF2-40B4-BE49-F238E27FC236}">
                <a16:creationId xmlns:a16="http://schemas.microsoft.com/office/drawing/2014/main" id="{5CA6E053-97C0-F5A8-A5C6-62806699EADE}"/>
              </a:ext>
            </a:extLst>
          </p:cNvPr>
          <p:cNvSpPr>
            <a:spLocks noGrp="1"/>
          </p:cNvSpPr>
          <p:nvPr>
            <p:ph type="body" sz="half" idx="20" hasCustomPrompt="1"/>
          </p:nvPr>
        </p:nvSpPr>
        <p:spPr>
          <a:xfrm>
            <a:off x="3464791" y="2040672"/>
            <a:ext cx="2213372" cy="1691333"/>
          </a:xfrm>
        </p:spPr>
        <p:txBody>
          <a:bodyPr>
            <a:normAutofit/>
          </a:bodyPr>
          <a:lstStyle>
            <a:lvl1pPr marL="0" indent="0">
              <a:buNone/>
              <a:defRPr sz="14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body copy</a:t>
            </a:r>
          </a:p>
        </p:txBody>
      </p:sp>
      <p:sp>
        <p:nvSpPr>
          <p:cNvPr id="13" name="Text Placeholder 3">
            <a:extLst>
              <a:ext uri="{FF2B5EF4-FFF2-40B4-BE49-F238E27FC236}">
                <a16:creationId xmlns:a16="http://schemas.microsoft.com/office/drawing/2014/main" id="{1823F7D4-DD74-2A27-4C24-052C4575CCDF}"/>
              </a:ext>
            </a:extLst>
          </p:cNvPr>
          <p:cNvSpPr>
            <a:spLocks noGrp="1"/>
          </p:cNvSpPr>
          <p:nvPr>
            <p:ph type="body" sz="half" idx="21" hasCustomPrompt="1"/>
          </p:nvPr>
        </p:nvSpPr>
        <p:spPr>
          <a:xfrm>
            <a:off x="6102931" y="2040671"/>
            <a:ext cx="2213372" cy="1691333"/>
          </a:xfrm>
        </p:spPr>
        <p:txBody>
          <a:bodyPr>
            <a:normAutofit/>
          </a:bodyPr>
          <a:lstStyle>
            <a:lvl1pPr marL="0" indent="0">
              <a:buNone/>
              <a:defRPr sz="14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body copy</a:t>
            </a:r>
          </a:p>
        </p:txBody>
      </p:sp>
      <p:sp>
        <p:nvSpPr>
          <p:cNvPr id="8" name="Slide Number Placeholder 7">
            <a:extLst>
              <a:ext uri="{FF2B5EF4-FFF2-40B4-BE49-F238E27FC236}">
                <a16:creationId xmlns:a16="http://schemas.microsoft.com/office/drawing/2014/main" id="{00493C21-4EE2-0FC6-BB33-B8E9F941653B}"/>
              </a:ext>
            </a:extLst>
          </p:cNvPr>
          <p:cNvSpPr>
            <a:spLocks noGrp="1"/>
          </p:cNvSpPr>
          <p:nvPr>
            <p:ph type="sldNum" sz="quarter" idx="22"/>
          </p:nvPr>
        </p:nvSpPr>
        <p:spPr/>
        <p:txBody>
          <a:bodyPr/>
          <a:lstStyle/>
          <a:p>
            <a:fld id="{346097E4-2930-9D48-A5CE-AF00B0E70697}" type="slidenum">
              <a:rPr lang="en-US" smtClean="0"/>
              <a:t>‹#›</a:t>
            </a:fld>
            <a:endParaRPr lang="en-US"/>
          </a:p>
        </p:txBody>
      </p:sp>
      <p:pic>
        <p:nvPicPr>
          <p:cNvPr id="9" name="Picture 8">
            <a:extLst>
              <a:ext uri="{FF2B5EF4-FFF2-40B4-BE49-F238E27FC236}">
                <a16:creationId xmlns:a16="http://schemas.microsoft.com/office/drawing/2014/main" id="{41F98082-E187-BC6A-5277-5B3C0903A082}"/>
              </a:ext>
            </a:extLst>
          </p:cNvPr>
          <p:cNvPicPr>
            <a:picLocks noChangeAspect="1"/>
          </p:cNvPicPr>
          <p:nvPr userDrawn="1"/>
        </p:nvPicPr>
        <p:blipFill>
          <a:blip r:embed="rId2"/>
          <a:stretch>
            <a:fillRect/>
          </a:stretch>
        </p:blipFill>
        <p:spPr>
          <a:xfrm>
            <a:off x="351064" y="6193522"/>
            <a:ext cx="4318000" cy="457200"/>
          </a:xfrm>
          <a:prstGeom prst="rect">
            <a:avLst/>
          </a:prstGeom>
        </p:spPr>
      </p:pic>
    </p:spTree>
    <p:extLst>
      <p:ext uri="{BB962C8B-B14F-4D97-AF65-F5344CB8AC3E}">
        <p14:creationId xmlns:p14="http://schemas.microsoft.com/office/powerpoint/2010/main" val="2216712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Gold">
    <p:bg>
      <p:bgPr>
        <a:solidFill>
          <a:schemeClr val="accent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6" name="Title 6">
            <a:extLst>
              <a:ext uri="{FF2B5EF4-FFF2-40B4-BE49-F238E27FC236}">
                <a16:creationId xmlns:a16="http://schemas.microsoft.com/office/drawing/2014/main" id="{B1EEEEC0-D7E4-4DE5-4E3D-FAAD9ABA8990}"/>
              </a:ext>
            </a:extLst>
          </p:cNvPr>
          <p:cNvSpPr>
            <a:spLocks noGrp="1"/>
          </p:cNvSpPr>
          <p:nvPr>
            <p:ph type="title" hasCustomPrompt="1"/>
          </p:nvPr>
        </p:nvSpPr>
        <p:spPr>
          <a:xfrm>
            <a:off x="767442" y="2017643"/>
            <a:ext cx="7183861" cy="583733"/>
          </a:xfrm>
        </p:spPr>
        <p:txBody>
          <a:bodyPr>
            <a:noAutofit/>
          </a:bodyPr>
          <a:lstStyle>
            <a:lvl1pPr>
              <a:defRPr sz="4400" cap="none">
                <a:solidFill>
                  <a:schemeClr val="tx1"/>
                </a:solidFill>
              </a:defRPr>
            </a:lvl1pPr>
          </a:lstStyle>
          <a:p>
            <a:r>
              <a:rPr lang="en-US" dirty="0"/>
              <a:t>Presentation Title</a:t>
            </a:r>
          </a:p>
        </p:txBody>
      </p:sp>
      <p:sp>
        <p:nvSpPr>
          <p:cNvPr id="9" name="Text Placeholder 8">
            <a:extLst>
              <a:ext uri="{FF2B5EF4-FFF2-40B4-BE49-F238E27FC236}">
                <a16:creationId xmlns:a16="http://schemas.microsoft.com/office/drawing/2014/main" id="{D8EDB9B8-C811-84E9-5F58-0130F3A8050C}"/>
              </a:ext>
            </a:extLst>
          </p:cNvPr>
          <p:cNvSpPr>
            <a:spLocks noGrp="1"/>
          </p:cNvSpPr>
          <p:nvPr>
            <p:ph type="body" sz="quarter" idx="10" hasCustomPrompt="1"/>
          </p:nvPr>
        </p:nvSpPr>
        <p:spPr>
          <a:xfrm>
            <a:off x="767442" y="2617147"/>
            <a:ext cx="7183861" cy="449263"/>
          </a:xfrm>
        </p:spPr>
        <p:txBody>
          <a:bodyPr>
            <a:noAutofit/>
          </a:bodyPr>
          <a:lstStyle>
            <a:lvl1pPr marL="0" indent="0">
              <a:buFontTx/>
              <a:buNone/>
              <a:defRPr sz="2000" b="1">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Subtitle</a:t>
            </a:r>
          </a:p>
        </p:txBody>
      </p:sp>
      <p:sp>
        <p:nvSpPr>
          <p:cNvPr id="10" name="Text Placeholder 8">
            <a:extLst>
              <a:ext uri="{FF2B5EF4-FFF2-40B4-BE49-F238E27FC236}">
                <a16:creationId xmlns:a16="http://schemas.microsoft.com/office/drawing/2014/main" id="{24BF34A7-30DF-7BD2-A5A2-434BBF6672CA}"/>
              </a:ext>
            </a:extLst>
          </p:cNvPr>
          <p:cNvSpPr>
            <a:spLocks noGrp="1"/>
          </p:cNvSpPr>
          <p:nvPr>
            <p:ph type="body" sz="quarter" idx="11" hasCustomPrompt="1"/>
          </p:nvPr>
        </p:nvSpPr>
        <p:spPr>
          <a:xfrm>
            <a:off x="767442" y="3079275"/>
            <a:ext cx="7183861" cy="449263"/>
          </a:xfrm>
        </p:spPr>
        <p:txBody>
          <a:bodyPr>
            <a:normAutofit/>
          </a:bodyPr>
          <a:lstStyle>
            <a:lvl1pPr marL="0" indent="0">
              <a:buFontTx/>
              <a:buNone/>
              <a:defRPr sz="1400">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3/31/23</a:t>
            </a:r>
          </a:p>
        </p:txBody>
      </p:sp>
      <p:pic>
        <p:nvPicPr>
          <p:cNvPr id="5" name="Purdue Logo" descr="Purdue Logo">
            <a:extLst>
              <a:ext uri="{FF2B5EF4-FFF2-40B4-BE49-F238E27FC236}">
                <a16:creationId xmlns:a16="http://schemas.microsoft.com/office/drawing/2014/main" id="{991E72C7-48BD-C239-7F19-37B446DE42EE}"/>
              </a:ext>
            </a:extLst>
          </p:cNvPr>
          <p:cNvPicPr>
            <a:picLocks noChangeAspect="1"/>
          </p:cNvPicPr>
          <p:nvPr userDrawn="1"/>
        </p:nvPicPr>
        <p:blipFill>
          <a:blip r:embed="rId3"/>
          <a:stretch>
            <a:fillRect/>
          </a:stretch>
        </p:blipFill>
        <p:spPr>
          <a:xfrm>
            <a:off x="767443" y="5843190"/>
            <a:ext cx="2164600" cy="387458"/>
          </a:xfrm>
          <a:prstGeom prst="rect">
            <a:avLst/>
          </a:prstGeom>
        </p:spPr>
      </p:pic>
    </p:spTree>
    <p:extLst>
      <p:ext uri="{BB962C8B-B14F-4D97-AF65-F5344CB8AC3E}">
        <p14:creationId xmlns:p14="http://schemas.microsoft.com/office/powerpoint/2010/main" val="569925206"/>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 3 Blocks - Go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98D576-4759-5408-883D-2E56D9D0F603}"/>
              </a:ext>
            </a:extLst>
          </p:cNvPr>
          <p:cNvSpPr/>
          <p:nvPr userDrawn="1"/>
        </p:nvSpPr>
        <p:spPr>
          <a:xfrm>
            <a:off x="5953662" y="1315893"/>
            <a:ext cx="2489648" cy="4513267"/>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2" name="Rectangle 11">
            <a:extLst>
              <a:ext uri="{FF2B5EF4-FFF2-40B4-BE49-F238E27FC236}">
                <a16:creationId xmlns:a16="http://schemas.microsoft.com/office/drawing/2014/main" id="{D2C44A1A-1D1D-F2D9-8EC1-EFF25EBA1FB0}"/>
              </a:ext>
            </a:extLst>
          </p:cNvPr>
          <p:cNvSpPr/>
          <p:nvPr userDrawn="1"/>
        </p:nvSpPr>
        <p:spPr>
          <a:xfrm>
            <a:off x="3315523" y="1315894"/>
            <a:ext cx="2489648" cy="4513267"/>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5" name="Rectangle 14">
            <a:extLst>
              <a:ext uri="{FF2B5EF4-FFF2-40B4-BE49-F238E27FC236}">
                <a16:creationId xmlns:a16="http://schemas.microsoft.com/office/drawing/2014/main" id="{3138D75A-DD50-6C6E-0A9D-7F77E72C780A}"/>
              </a:ext>
            </a:extLst>
          </p:cNvPr>
          <p:cNvSpPr/>
          <p:nvPr userDrawn="1"/>
        </p:nvSpPr>
        <p:spPr>
          <a:xfrm>
            <a:off x="677384" y="1315895"/>
            <a:ext cx="2489648" cy="4513267"/>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dirty="0"/>
          </a:p>
        </p:txBody>
      </p:sp>
      <p:sp>
        <p:nvSpPr>
          <p:cNvPr id="16" name="Text Placeholder 6">
            <a:extLst>
              <a:ext uri="{FF2B5EF4-FFF2-40B4-BE49-F238E27FC236}">
                <a16:creationId xmlns:a16="http://schemas.microsoft.com/office/drawing/2014/main" id="{876A1563-09E6-06B6-EC4A-8E309CC57B11}"/>
              </a:ext>
            </a:extLst>
          </p:cNvPr>
          <p:cNvSpPr>
            <a:spLocks noGrp="1"/>
          </p:cNvSpPr>
          <p:nvPr>
            <p:ph type="body" sz="quarter" idx="10" hasCustomPrompt="1"/>
          </p:nvPr>
        </p:nvSpPr>
        <p:spPr>
          <a:xfrm>
            <a:off x="677435" y="1436467"/>
            <a:ext cx="2489597" cy="339561"/>
          </a:xfrm>
        </p:spPr>
        <p:txBody>
          <a:bodyPr>
            <a:noAutofit/>
          </a:bodyPr>
          <a:lstStyle>
            <a:lvl1pPr marL="0" indent="0" algn="ctr" fontAlgn="t">
              <a:spcBef>
                <a:spcPts val="0"/>
              </a:spcBef>
              <a:buFontTx/>
              <a:buNone/>
              <a:defRPr sz="1600" b="0" i="0" baseline="0">
                <a:solidFill>
                  <a:schemeClr val="tx1"/>
                </a:solidFill>
                <a:latin typeface="Franklin Gothic Medium Cond" panose="020B0606030402020204" pitchFamily="34" charset="0"/>
              </a:defRPr>
            </a:lvl1pPr>
          </a:lstStyle>
          <a:p>
            <a:pPr lvl="0"/>
            <a:r>
              <a:rPr lang="en-US" dirty="0"/>
              <a:t>Click to edit Subhead</a:t>
            </a:r>
          </a:p>
        </p:txBody>
      </p:sp>
      <p:sp>
        <p:nvSpPr>
          <p:cNvPr id="22" name="Text Placeholder 6">
            <a:extLst>
              <a:ext uri="{FF2B5EF4-FFF2-40B4-BE49-F238E27FC236}">
                <a16:creationId xmlns:a16="http://schemas.microsoft.com/office/drawing/2014/main" id="{AF401EC8-7352-A985-133C-726A718A9E9A}"/>
              </a:ext>
            </a:extLst>
          </p:cNvPr>
          <p:cNvSpPr>
            <a:spLocks noGrp="1"/>
          </p:cNvSpPr>
          <p:nvPr>
            <p:ph type="body" sz="quarter" idx="13" hasCustomPrompt="1"/>
          </p:nvPr>
        </p:nvSpPr>
        <p:spPr>
          <a:xfrm>
            <a:off x="3315769" y="1436467"/>
            <a:ext cx="2489597" cy="339561"/>
          </a:xfrm>
        </p:spPr>
        <p:txBody>
          <a:bodyPr>
            <a:noAutofit/>
          </a:bodyPr>
          <a:lstStyle>
            <a:lvl1pPr marL="0" indent="0" algn="ctr" fontAlgn="t">
              <a:spcBef>
                <a:spcPts val="0"/>
              </a:spcBef>
              <a:buFontTx/>
              <a:buNone/>
              <a:defRPr sz="1600" b="0" i="0" baseline="0">
                <a:solidFill>
                  <a:schemeClr val="tx1"/>
                </a:solidFill>
                <a:latin typeface="Franklin Gothic Medium Cond" panose="020B0606030402020204" pitchFamily="34" charset="0"/>
              </a:defRPr>
            </a:lvl1pPr>
          </a:lstStyle>
          <a:p>
            <a:pPr marL="0" marR="0" lvl="0" indent="0" algn="ctr" defTabSz="685800" rtl="0" eaLnBrk="1" fontAlgn="t" latinLnBrk="0" hangingPunct="1">
              <a:lnSpc>
                <a:spcPct val="90000"/>
              </a:lnSpc>
              <a:spcBef>
                <a:spcPts val="0"/>
              </a:spcBef>
              <a:spcAft>
                <a:spcPts val="0"/>
              </a:spcAft>
              <a:buClrTx/>
              <a:buSzTx/>
              <a:buFontTx/>
              <a:buNone/>
              <a:tabLst/>
              <a:defRPr/>
            </a:pPr>
            <a:r>
              <a:rPr lang="en-US" dirty="0"/>
              <a:t>Click to edit Subhead</a:t>
            </a:r>
          </a:p>
        </p:txBody>
      </p:sp>
      <p:sp>
        <p:nvSpPr>
          <p:cNvPr id="26" name="Text Placeholder 6">
            <a:extLst>
              <a:ext uri="{FF2B5EF4-FFF2-40B4-BE49-F238E27FC236}">
                <a16:creationId xmlns:a16="http://schemas.microsoft.com/office/drawing/2014/main" id="{71A04C69-EC92-81B2-FCD5-39464C669BEB}"/>
              </a:ext>
            </a:extLst>
          </p:cNvPr>
          <p:cNvSpPr>
            <a:spLocks noGrp="1"/>
          </p:cNvSpPr>
          <p:nvPr>
            <p:ph type="body" sz="quarter" idx="16" hasCustomPrompt="1"/>
          </p:nvPr>
        </p:nvSpPr>
        <p:spPr>
          <a:xfrm>
            <a:off x="5953908" y="1433917"/>
            <a:ext cx="2489597" cy="339561"/>
          </a:xfrm>
        </p:spPr>
        <p:txBody>
          <a:bodyPr>
            <a:noAutofit/>
          </a:bodyPr>
          <a:lstStyle>
            <a:lvl1pPr marL="0" indent="0" algn="ctr" fontAlgn="t">
              <a:spcBef>
                <a:spcPts val="0"/>
              </a:spcBef>
              <a:buFontTx/>
              <a:buNone/>
              <a:defRPr sz="1600" b="0" i="0" baseline="0">
                <a:solidFill>
                  <a:schemeClr val="tx1"/>
                </a:solidFill>
                <a:latin typeface="Franklin Gothic Medium Cond" panose="020B0606030402020204" pitchFamily="34" charset="0"/>
              </a:defRPr>
            </a:lvl1pPr>
          </a:lstStyle>
          <a:p>
            <a:pPr lvl="0"/>
            <a:r>
              <a:rPr lang="en-US" dirty="0"/>
              <a:t>Click to edit Subhead</a:t>
            </a:r>
          </a:p>
        </p:txBody>
      </p:sp>
      <p:sp>
        <p:nvSpPr>
          <p:cNvPr id="30" name="Text Placeholder 3">
            <a:extLst>
              <a:ext uri="{FF2B5EF4-FFF2-40B4-BE49-F238E27FC236}">
                <a16:creationId xmlns:a16="http://schemas.microsoft.com/office/drawing/2014/main" id="{AE5BF8CB-9477-F598-75C4-6F35D608B35B}"/>
              </a:ext>
            </a:extLst>
          </p:cNvPr>
          <p:cNvSpPr>
            <a:spLocks noGrp="1"/>
          </p:cNvSpPr>
          <p:nvPr>
            <p:ph type="body" sz="half" idx="2" hasCustomPrompt="1"/>
          </p:nvPr>
        </p:nvSpPr>
        <p:spPr>
          <a:xfrm>
            <a:off x="826264" y="2040671"/>
            <a:ext cx="2213372" cy="1691333"/>
          </a:xfrm>
        </p:spPr>
        <p:txBody>
          <a:bodyPr>
            <a:normAutofit/>
          </a:bodyPr>
          <a:lstStyle>
            <a:lvl1pPr marL="0" indent="0">
              <a:buNone/>
              <a:defRPr sz="14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body copy</a:t>
            </a:r>
          </a:p>
        </p:txBody>
      </p:sp>
      <p:sp>
        <p:nvSpPr>
          <p:cNvPr id="31" name="Text Placeholder 3">
            <a:extLst>
              <a:ext uri="{FF2B5EF4-FFF2-40B4-BE49-F238E27FC236}">
                <a16:creationId xmlns:a16="http://schemas.microsoft.com/office/drawing/2014/main" id="{AE6CE746-1703-63A8-BBD4-546AD104E27E}"/>
              </a:ext>
            </a:extLst>
          </p:cNvPr>
          <p:cNvSpPr>
            <a:spLocks noGrp="1"/>
          </p:cNvSpPr>
          <p:nvPr>
            <p:ph type="body" sz="half" idx="24" hasCustomPrompt="1"/>
          </p:nvPr>
        </p:nvSpPr>
        <p:spPr>
          <a:xfrm>
            <a:off x="3453661" y="2065259"/>
            <a:ext cx="2213372" cy="1691333"/>
          </a:xfrm>
        </p:spPr>
        <p:txBody>
          <a:bodyPr>
            <a:normAutofit/>
          </a:bodyPr>
          <a:lstStyle>
            <a:lvl1pPr marL="0" indent="0">
              <a:buNone/>
              <a:defRPr sz="14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marL="0" marR="0" lvl="0" indent="0" algn="l" defTabSz="685800" rtl="0" eaLnBrk="1" fontAlgn="auto" latinLnBrk="0" hangingPunct="1">
              <a:lnSpc>
                <a:spcPct val="90000"/>
              </a:lnSpc>
              <a:spcBef>
                <a:spcPts val="750"/>
              </a:spcBef>
              <a:spcAft>
                <a:spcPts val="0"/>
              </a:spcAft>
              <a:buClrTx/>
              <a:buSzTx/>
              <a:buFont typeface="Wingdings" pitchFamily="2" charset="2"/>
              <a:buNone/>
              <a:tabLst/>
              <a:defRPr/>
            </a:pPr>
            <a:r>
              <a:rPr lang="en-US" dirty="0"/>
              <a:t>Click to edit body copy</a:t>
            </a:r>
          </a:p>
        </p:txBody>
      </p:sp>
      <p:sp>
        <p:nvSpPr>
          <p:cNvPr id="33" name="Picture Placeholder 10">
            <a:extLst>
              <a:ext uri="{FF2B5EF4-FFF2-40B4-BE49-F238E27FC236}">
                <a16:creationId xmlns:a16="http://schemas.microsoft.com/office/drawing/2014/main" id="{53952BA5-2190-5106-0EBD-DA1D15EFBB9D}"/>
              </a:ext>
            </a:extLst>
          </p:cNvPr>
          <p:cNvSpPr>
            <a:spLocks noGrp="1"/>
          </p:cNvSpPr>
          <p:nvPr>
            <p:ph type="pic" sz="quarter" idx="12"/>
          </p:nvPr>
        </p:nvSpPr>
        <p:spPr>
          <a:xfrm>
            <a:off x="826264" y="4045822"/>
            <a:ext cx="2213372" cy="1555750"/>
          </a:xfrm>
        </p:spPr>
        <p:txBody>
          <a:bodyPr/>
          <a:lstStyle>
            <a:lvl1pPr marL="0" indent="0">
              <a:buNone/>
              <a:defRPr/>
            </a:lvl1pPr>
          </a:lstStyle>
          <a:p>
            <a:r>
              <a:rPr lang="en-US"/>
              <a:t>Click icon to add picture</a:t>
            </a:r>
            <a:endParaRPr lang="en-US" dirty="0"/>
          </a:p>
        </p:txBody>
      </p:sp>
      <p:sp>
        <p:nvSpPr>
          <p:cNvPr id="34" name="Picture Placeholder 10">
            <a:extLst>
              <a:ext uri="{FF2B5EF4-FFF2-40B4-BE49-F238E27FC236}">
                <a16:creationId xmlns:a16="http://schemas.microsoft.com/office/drawing/2014/main" id="{835FE666-CADC-4DB4-80A4-BFD9823DE051}"/>
              </a:ext>
            </a:extLst>
          </p:cNvPr>
          <p:cNvSpPr>
            <a:spLocks noGrp="1"/>
          </p:cNvSpPr>
          <p:nvPr>
            <p:ph type="pic" sz="quarter" idx="15"/>
          </p:nvPr>
        </p:nvSpPr>
        <p:spPr>
          <a:xfrm>
            <a:off x="3464597" y="4045822"/>
            <a:ext cx="2213372" cy="1555750"/>
          </a:xfrm>
        </p:spPr>
        <p:txBody>
          <a:bodyPr/>
          <a:lstStyle>
            <a:lvl1pPr marL="0" indent="0">
              <a:buNone/>
              <a:defRPr/>
            </a:lvl1pPr>
          </a:lstStyle>
          <a:p>
            <a:r>
              <a:rPr lang="en-US"/>
              <a:t>Click icon to add picture</a:t>
            </a:r>
            <a:endParaRPr lang="en-US" dirty="0"/>
          </a:p>
        </p:txBody>
      </p:sp>
      <p:sp>
        <p:nvSpPr>
          <p:cNvPr id="35" name="Picture Placeholder 10">
            <a:extLst>
              <a:ext uri="{FF2B5EF4-FFF2-40B4-BE49-F238E27FC236}">
                <a16:creationId xmlns:a16="http://schemas.microsoft.com/office/drawing/2014/main" id="{AECA5017-0E7C-4957-02B2-65FA6C1F6E5F}"/>
              </a:ext>
            </a:extLst>
          </p:cNvPr>
          <p:cNvSpPr>
            <a:spLocks noGrp="1"/>
          </p:cNvSpPr>
          <p:nvPr>
            <p:ph type="pic" sz="quarter" idx="18"/>
          </p:nvPr>
        </p:nvSpPr>
        <p:spPr>
          <a:xfrm>
            <a:off x="6102736" y="4043272"/>
            <a:ext cx="2213372" cy="1555750"/>
          </a:xfrm>
        </p:spPr>
        <p:txBody>
          <a:bodyPr/>
          <a:lstStyle>
            <a:lvl1pPr marL="0" indent="0">
              <a:buNone/>
              <a:defRPr b="1"/>
            </a:lvl1pPr>
          </a:lstStyle>
          <a:p>
            <a:r>
              <a:rPr lang="en-US"/>
              <a:t>Click icon to add picture</a:t>
            </a:r>
            <a:endParaRPr lang="en-US" dirty="0"/>
          </a:p>
        </p:txBody>
      </p:sp>
      <p:sp>
        <p:nvSpPr>
          <p:cNvPr id="36" name="Text Placeholder 3">
            <a:extLst>
              <a:ext uri="{FF2B5EF4-FFF2-40B4-BE49-F238E27FC236}">
                <a16:creationId xmlns:a16="http://schemas.microsoft.com/office/drawing/2014/main" id="{9F4CE92C-83FA-CA44-69CB-E6229E144199}"/>
              </a:ext>
            </a:extLst>
          </p:cNvPr>
          <p:cNvSpPr>
            <a:spLocks noGrp="1"/>
          </p:cNvSpPr>
          <p:nvPr>
            <p:ph type="body" sz="half" idx="25" hasCustomPrompt="1"/>
          </p:nvPr>
        </p:nvSpPr>
        <p:spPr>
          <a:xfrm>
            <a:off x="6097061" y="2071425"/>
            <a:ext cx="2213372" cy="1691333"/>
          </a:xfrm>
        </p:spPr>
        <p:txBody>
          <a:bodyPr>
            <a:normAutofit/>
          </a:bodyPr>
          <a:lstStyle>
            <a:lvl1pPr marL="0" indent="0">
              <a:buNone/>
              <a:defRPr sz="14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marL="0" marR="0" lvl="0" indent="0" algn="l" defTabSz="685800" rtl="0" eaLnBrk="1" fontAlgn="auto" latinLnBrk="0" hangingPunct="1">
              <a:lnSpc>
                <a:spcPct val="90000"/>
              </a:lnSpc>
              <a:spcBef>
                <a:spcPts val="750"/>
              </a:spcBef>
              <a:spcAft>
                <a:spcPts val="0"/>
              </a:spcAft>
              <a:buClrTx/>
              <a:buSzTx/>
              <a:buFont typeface="Wingdings" pitchFamily="2" charset="2"/>
              <a:buNone/>
              <a:tabLst/>
              <a:defRPr/>
            </a:pPr>
            <a:r>
              <a:rPr lang="en-US" dirty="0"/>
              <a:t>Click to edit body copy</a:t>
            </a:r>
          </a:p>
        </p:txBody>
      </p:sp>
      <p:sp>
        <p:nvSpPr>
          <p:cNvPr id="40" name="Title 39">
            <a:extLst>
              <a:ext uri="{FF2B5EF4-FFF2-40B4-BE49-F238E27FC236}">
                <a16:creationId xmlns:a16="http://schemas.microsoft.com/office/drawing/2014/main" id="{2CAB310C-9DF2-C217-7A37-81705800EBE5}"/>
              </a:ext>
            </a:extLst>
          </p:cNvPr>
          <p:cNvSpPr>
            <a:spLocks noGrp="1"/>
          </p:cNvSpPr>
          <p:nvPr>
            <p:ph type="title"/>
          </p:nvPr>
        </p:nvSpPr>
        <p:spPr/>
        <p:txBody>
          <a:bodyPr/>
          <a:lstStyle/>
          <a:p>
            <a:r>
              <a:rPr lang="en-US"/>
              <a:t>Click to edit Master title style</a:t>
            </a:r>
          </a:p>
        </p:txBody>
      </p:sp>
      <p:pic>
        <p:nvPicPr>
          <p:cNvPr id="2" name="Purdue Logo" descr="Purdue Logo">
            <a:extLst>
              <a:ext uri="{FF2B5EF4-FFF2-40B4-BE49-F238E27FC236}">
                <a16:creationId xmlns:a16="http://schemas.microsoft.com/office/drawing/2014/main" id="{16840224-B911-9DB4-12A7-EBDE3D447284}"/>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4" name="Slide Number Placeholder 3">
            <a:extLst>
              <a:ext uri="{FF2B5EF4-FFF2-40B4-BE49-F238E27FC236}">
                <a16:creationId xmlns:a16="http://schemas.microsoft.com/office/drawing/2014/main" id="{2A5A6FF5-B380-71E0-5A80-02C66128B9F0}"/>
              </a:ext>
            </a:extLst>
          </p:cNvPr>
          <p:cNvSpPr>
            <a:spLocks noGrp="1"/>
          </p:cNvSpPr>
          <p:nvPr>
            <p:ph type="sldNum" sz="quarter" idx="26"/>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8389466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 5 Color Blocks">
    <p:spTree>
      <p:nvGrpSpPr>
        <p:cNvPr id="1" name=""/>
        <p:cNvGrpSpPr/>
        <p:nvPr/>
      </p:nvGrpSpPr>
      <p:grpSpPr>
        <a:xfrm>
          <a:off x="0" y="0"/>
          <a:ext cx="0" cy="0"/>
          <a:chOff x="0" y="0"/>
          <a:chExt cx="0" cy="0"/>
        </a:xfrm>
      </p:grpSpPr>
      <p:sp>
        <p:nvSpPr>
          <p:cNvPr id="40" name="Title 39">
            <a:extLst>
              <a:ext uri="{FF2B5EF4-FFF2-40B4-BE49-F238E27FC236}">
                <a16:creationId xmlns:a16="http://schemas.microsoft.com/office/drawing/2014/main" id="{2CAB310C-9DF2-C217-7A37-81705800EBE5}"/>
              </a:ext>
            </a:extLst>
          </p:cNvPr>
          <p:cNvSpPr>
            <a:spLocks noGrp="1"/>
          </p:cNvSpPr>
          <p:nvPr>
            <p:ph type="title"/>
          </p:nvPr>
        </p:nvSpPr>
        <p:spPr/>
        <p:txBody>
          <a:bodyPr/>
          <a:lstStyle/>
          <a:p>
            <a:r>
              <a:rPr lang="en-US"/>
              <a:t>Click to edit Master title style</a:t>
            </a:r>
          </a:p>
        </p:txBody>
      </p:sp>
      <p:sp>
        <p:nvSpPr>
          <p:cNvPr id="2" name="Rectangle 1">
            <a:extLst>
              <a:ext uri="{FF2B5EF4-FFF2-40B4-BE49-F238E27FC236}">
                <a16:creationId xmlns:a16="http://schemas.microsoft.com/office/drawing/2014/main" id="{C979A34A-6A6B-FC98-1EC8-8347FAB1A48F}"/>
              </a:ext>
            </a:extLst>
          </p:cNvPr>
          <p:cNvSpPr/>
          <p:nvPr userDrawn="1"/>
        </p:nvSpPr>
        <p:spPr>
          <a:xfrm>
            <a:off x="756438" y="1660596"/>
            <a:ext cx="1438515" cy="436418"/>
          </a:xfrm>
          <a:prstGeom prst="rect">
            <a:avLst/>
          </a:prstGeom>
          <a:solidFill>
            <a:schemeClr val="tx2"/>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dirty="0">
              <a:solidFill>
                <a:schemeClr val="bg1"/>
              </a:solidFill>
              <a:latin typeface="Franklin Gothic Medium" panose="020B0603020102020204" pitchFamily="34" charset="0"/>
            </a:endParaRPr>
          </a:p>
        </p:txBody>
      </p:sp>
      <p:sp>
        <p:nvSpPr>
          <p:cNvPr id="7" name="Rectangle 6">
            <a:extLst>
              <a:ext uri="{FF2B5EF4-FFF2-40B4-BE49-F238E27FC236}">
                <a16:creationId xmlns:a16="http://schemas.microsoft.com/office/drawing/2014/main" id="{3C3F2A76-73C1-7478-1C52-F70D9B50BC0A}"/>
              </a:ext>
            </a:extLst>
          </p:cNvPr>
          <p:cNvSpPr/>
          <p:nvPr userDrawn="1"/>
        </p:nvSpPr>
        <p:spPr>
          <a:xfrm>
            <a:off x="758505" y="2160555"/>
            <a:ext cx="1436449" cy="323350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dirty="0">
              <a:solidFill>
                <a:sysClr val="windowText" lastClr="000000"/>
              </a:solidFill>
              <a:latin typeface="Franklin Gothic Book" panose="020B0503020102020204" pitchFamily="34" charset="0"/>
              <a:cs typeface="Calibri Light" panose="020F0302020204030204" pitchFamily="34" charset="0"/>
            </a:endParaRPr>
          </a:p>
        </p:txBody>
      </p:sp>
      <p:sp>
        <p:nvSpPr>
          <p:cNvPr id="19" name="Rectangle 18">
            <a:extLst>
              <a:ext uri="{FF2B5EF4-FFF2-40B4-BE49-F238E27FC236}">
                <a16:creationId xmlns:a16="http://schemas.microsoft.com/office/drawing/2014/main" id="{3B6525D0-8078-E003-46A7-FFCB83C221E0}"/>
              </a:ext>
            </a:extLst>
          </p:cNvPr>
          <p:cNvSpPr/>
          <p:nvPr userDrawn="1"/>
        </p:nvSpPr>
        <p:spPr>
          <a:xfrm>
            <a:off x="2284078" y="1660596"/>
            <a:ext cx="1438515" cy="436418"/>
          </a:xfrm>
          <a:prstGeom prst="rect">
            <a:avLst/>
          </a:prstGeom>
          <a:solidFill>
            <a:schemeClr val="accent1">
              <a:lumMod val="7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dirty="0">
              <a:solidFill>
                <a:schemeClr val="bg1"/>
              </a:solidFill>
              <a:latin typeface="Franklin Gothic Medium" panose="020B0603020102020204" pitchFamily="34" charset="0"/>
            </a:endParaRPr>
          </a:p>
        </p:txBody>
      </p:sp>
      <p:sp>
        <p:nvSpPr>
          <p:cNvPr id="20" name="Rectangle 19">
            <a:extLst>
              <a:ext uri="{FF2B5EF4-FFF2-40B4-BE49-F238E27FC236}">
                <a16:creationId xmlns:a16="http://schemas.microsoft.com/office/drawing/2014/main" id="{AE6AD059-9160-4AE4-0F86-92FB0AAD082C}"/>
              </a:ext>
            </a:extLst>
          </p:cNvPr>
          <p:cNvSpPr/>
          <p:nvPr userDrawn="1"/>
        </p:nvSpPr>
        <p:spPr>
          <a:xfrm>
            <a:off x="2286144" y="2160555"/>
            <a:ext cx="1436449" cy="323350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dirty="0">
              <a:solidFill>
                <a:sysClr val="windowText" lastClr="000000"/>
              </a:solidFill>
              <a:latin typeface="Franklin Gothic Book" panose="020B0503020102020204" pitchFamily="34" charset="0"/>
              <a:cs typeface="Calibri Light" panose="020F0302020204030204" pitchFamily="34" charset="0"/>
            </a:endParaRPr>
          </a:p>
        </p:txBody>
      </p:sp>
      <p:sp>
        <p:nvSpPr>
          <p:cNvPr id="21" name="Rectangle 20">
            <a:extLst>
              <a:ext uri="{FF2B5EF4-FFF2-40B4-BE49-F238E27FC236}">
                <a16:creationId xmlns:a16="http://schemas.microsoft.com/office/drawing/2014/main" id="{E0F701C0-7A2F-0B95-E95C-07302A14CA56}"/>
              </a:ext>
            </a:extLst>
          </p:cNvPr>
          <p:cNvSpPr/>
          <p:nvPr userDrawn="1"/>
        </p:nvSpPr>
        <p:spPr>
          <a:xfrm>
            <a:off x="3811718" y="1660596"/>
            <a:ext cx="1438515" cy="436418"/>
          </a:xfrm>
          <a:prstGeom prst="rect">
            <a:avLst/>
          </a:prstGeom>
          <a:solidFill>
            <a:schemeClr val="bg2">
              <a:lumMod val="75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dirty="0">
              <a:solidFill>
                <a:schemeClr val="bg1"/>
              </a:solidFill>
              <a:latin typeface="Franklin Gothic Medium" panose="020B0603020102020204" pitchFamily="34" charset="0"/>
            </a:endParaRPr>
          </a:p>
        </p:txBody>
      </p:sp>
      <p:sp>
        <p:nvSpPr>
          <p:cNvPr id="23" name="Rectangle 22">
            <a:extLst>
              <a:ext uri="{FF2B5EF4-FFF2-40B4-BE49-F238E27FC236}">
                <a16:creationId xmlns:a16="http://schemas.microsoft.com/office/drawing/2014/main" id="{AD786ED8-9187-C7FB-F774-CE52A2971FFD}"/>
              </a:ext>
            </a:extLst>
          </p:cNvPr>
          <p:cNvSpPr/>
          <p:nvPr userDrawn="1"/>
        </p:nvSpPr>
        <p:spPr>
          <a:xfrm>
            <a:off x="3813784" y="2160555"/>
            <a:ext cx="1436449" cy="323350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dirty="0">
              <a:solidFill>
                <a:sysClr val="windowText" lastClr="000000"/>
              </a:solidFill>
              <a:latin typeface="Franklin Gothic Book" panose="020B0503020102020204" pitchFamily="34" charset="0"/>
              <a:cs typeface="Calibri Light" panose="020F0302020204030204" pitchFamily="34" charset="0"/>
            </a:endParaRPr>
          </a:p>
        </p:txBody>
      </p:sp>
      <p:sp>
        <p:nvSpPr>
          <p:cNvPr id="24" name="Rectangle 23">
            <a:extLst>
              <a:ext uri="{FF2B5EF4-FFF2-40B4-BE49-F238E27FC236}">
                <a16:creationId xmlns:a16="http://schemas.microsoft.com/office/drawing/2014/main" id="{9A6F5635-02F3-829F-B778-4A766D8D4A2D}"/>
              </a:ext>
            </a:extLst>
          </p:cNvPr>
          <p:cNvSpPr/>
          <p:nvPr userDrawn="1"/>
        </p:nvSpPr>
        <p:spPr>
          <a:xfrm>
            <a:off x="5339357" y="1660596"/>
            <a:ext cx="1438515" cy="436418"/>
          </a:xfrm>
          <a:prstGeom prst="rect">
            <a:avLst/>
          </a:prstGeom>
          <a:solidFill>
            <a:schemeClr val="accent6"/>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dirty="0">
              <a:solidFill>
                <a:schemeClr val="bg1"/>
              </a:solidFill>
              <a:latin typeface="Franklin Gothic Medium" panose="020B0603020102020204" pitchFamily="34" charset="0"/>
            </a:endParaRPr>
          </a:p>
        </p:txBody>
      </p:sp>
      <p:sp>
        <p:nvSpPr>
          <p:cNvPr id="25" name="Rectangle 24">
            <a:extLst>
              <a:ext uri="{FF2B5EF4-FFF2-40B4-BE49-F238E27FC236}">
                <a16:creationId xmlns:a16="http://schemas.microsoft.com/office/drawing/2014/main" id="{3CBD6A50-2E1C-FDDB-2F9B-D9101B8535C5}"/>
              </a:ext>
            </a:extLst>
          </p:cNvPr>
          <p:cNvSpPr/>
          <p:nvPr userDrawn="1"/>
        </p:nvSpPr>
        <p:spPr>
          <a:xfrm>
            <a:off x="5341424" y="2160555"/>
            <a:ext cx="1436449" cy="323350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dirty="0">
              <a:solidFill>
                <a:sysClr val="windowText" lastClr="000000"/>
              </a:solidFill>
              <a:latin typeface="Franklin Gothic Book" panose="020B0503020102020204" pitchFamily="34" charset="0"/>
              <a:cs typeface="Calibri Light" panose="020F0302020204030204" pitchFamily="34" charset="0"/>
            </a:endParaRPr>
          </a:p>
        </p:txBody>
      </p:sp>
      <p:sp>
        <p:nvSpPr>
          <p:cNvPr id="27" name="Rectangle 26">
            <a:extLst>
              <a:ext uri="{FF2B5EF4-FFF2-40B4-BE49-F238E27FC236}">
                <a16:creationId xmlns:a16="http://schemas.microsoft.com/office/drawing/2014/main" id="{B239B4FF-413F-3DBC-C6E4-087C951C5464}"/>
              </a:ext>
            </a:extLst>
          </p:cNvPr>
          <p:cNvSpPr/>
          <p:nvPr userDrawn="1"/>
        </p:nvSpPr>
        <p:spPr>
          <a:xfrm>
            <a:off x="6866999" y="1660596"/>
            <a:ext cx="1438515" cy="436418"/>
          </a:xfrm>
          <a:prstGeom prst="rect">
            <a:avLst/>
          </a:prstGeom>
          <a:solidFill>
            <a:schemeClr val="tx2">
              <a:lumMod val="60000"/>
              <a:lumOff val="40000"/>
            </a:schemeClr>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endParaRPr lang="de-DE" sz="825" dirty="0">
              <a:solidFill>
                <a:schemeClr val="bg1"/>
              </a:solidFill>
              <a:latin typeface="Franklin Gothic Medium" panose="020B0603020102020204" pitchFamily="34" charset="0"/>
            </a:endParaRPr>
          </a:p>
        </p:txBody>
      </p:sp>
      <p:sp>
        <p:nvSpPr>
          <p:cNvPr id="28" name="Rectangle 27">
            <a:extLst>
              <a:ext uri="{FF2B5EF4-FFF2-40B4-BE49-F238E27FC236}">
                <a16:creationId xmlns:a16="http://schemas.microsoft.com/office/drawing/2014/main" id="{8CB8434E-9F38-4592-327E-51A570C73E09}"/>
              </a:ext>
            </a:extLst>
          </p:cNvPr>
          <p:cNvSpPr/>
          <p:nvPr userDrawn="1"/>
        </p:nvSpPr>
        <p:spPr>
          <a:xfrm>
            <a:off x="6869065" y="2160555"/>
            <a:ext cx="1436449" cy="323350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85800" rtl="0" eaLnBrk="1" fontAlgn="auto" latinLnBrk="0" hangingPunct="1">
              <a:lnSpc>
                <a:spcPct val="100000"/>
              </a:lnSpc>
              <a:spcBef>
                <a:spcPts val="0"/>
              </a:spcBef>
              <a:spcAft>
                <a:spcPts val="750"/>
              </a:spcAft>
              <a:buClr>
                <a:schemeClr val="tx1">
                  <a:lumMod val="50000"/>
                  <a:lumOff val="50000"/>
                </a:schemeClr>
              </a:buClr>
              <a:buSzTx/>
              <a:buFontTx/>
              <a:buNone/>
              <a:tabLst/>
              <a:defRPr/>
            </a:pPr>
            <a:endParaRPr lang="en-GB" sz="900" kern="0" dirty="0">
              <a:solidFill>
                <a:sysClr val="windowText" lastClr="000000"/>
              </a:solidFill>
              <a:latin typeface="Franklin Gothic Book" panose="020B0503020102020204" pitchFamily="34" charset="0"/>
              <a:cs typeface="Calibri Light" panose="020F0302020204030204" pitchFamily="34" charset="0"/>
            </a:endParaRPr>
          </a:p>
        </p:txBody>
      </p:sp>
      <p:sp>
        <p:nvSpPr>
          <p:cNvPr id="44" name="Text Placeholder 6">
            <a:extLst>
              <a:ext uri="{FF2B5EF4-FFF2-40B4-BE49-F238E27FC236}">
                <a16:creationId xmlns:a16="http://schemas.microsoft.com/office/drawing/2014/main" id="{1BA8130D-B7F2-9815-5056-6F334D4BBAEF}"/>
              </a:ext>
            </a:extLst>
          </p:cNvPr>
          <p:cNvSpPr>
            <a:spLocks noGrp="1"/>
          </p:cNvSpPr>
          <p:nvPr>
            <p:ph type="body" sz="quarter" idx="10" hasCustomPrompt="1"/>
          </p:nvPr>
        </p:nvSpPr>
        <p:spPr>
          <a:xfrm>
            <a:off x="756438" y="1783909"/>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45" name="Text Placeholder 6">
            <a:extLst>
              <a:ext uri="{FF2B5EF4-FFF2-40B4-BE49-F238E27FC236}">
                <a16:creationId xmlns:a16="http://schemas.microsoft.com/office/drawing/2014/main" id="{A41A66E4-0B84-E1FB-88CD-3E0E6E80C49D}"/>
              </a:ext>
            </a:extLst>
          </p:cNvPr>
          <p:cNvSpPr>
            <a:spLocks noGrp="1"/>
          </p:cNvSpPr>
          <p:nvPr>
            <p:ph type="body" sz="quarter" idx="28" hasCustomPrompt="1"/>
          </p:nvPr>
        </p:nvSpPr>
        <p:spPr>
          <a:xfrm>
            <a:off x="2284078" y="1768552"/>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46" name="Text Placeholder 6">
            <a:extLst>
              <a:ext uri="{FF2B5EF4-FFF2-40B4-BE49-F238E27FC236}">
                <a16:creationId xmlns:a16="http://schemas.microsoft.com/office/drawing/2014/main" id="{235E5CE7-3D80-1BB5-DACD-8A63CA927E9A}"/>
              </a:ext>
            </a:extLst>
          </p:cNvPr>
          <p:cNvSpPr>
            <a:spLocks noGrp="1"/>
          </p:cNvSpPr>
          <p:nvPr>
            <p:ph type="body" sz="quarter" idx="29" hasCustomPrompt="1"/>
          </p:nvPr>
        </p:nvSpPr>
        <p:spPr>
          <a:xfrm>
            <a:off x="3811718" y="1768552"/>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47" name="Text Placeholder 6">
            <a:extLst>
              <a:ext uri="{FF2B5EF4-FFF2-40B4-BE49-F238E27FC236}">
                <a16:creationId xmlns:a16="http://schemas.microsoft.com/office/drawing/2014/main" id="{685C02D4-EA4F-4962-D397-F6439EC5C6E9}"/>
              </a:ext>
            </a:extLst>
          </p:cNvPr>
          <p:cNvSpPr>
            <a:spLocks noGrp="1"/>
          </p:cNvSpPr>
          <p:nvPr>
            <p:ph type="body" sz="quarter" idx="30" hasCustomPrompt="1"/>
          </p:nvPr>
        </p:nvSpPr>
        <p:spPr>
          <a:xfrm>
            <a:off x="5339358" y="1768552"/>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48" name="Text Placeholder 6">
            <a:extLst>
              <a:ext uri="{FF2B5EF4-FFF2-40B4-BE49-F238E27FC236}">
                <a16:creationId xmlns:a16="http://schemas.microsoft.com/office/drawing/2014/main" id="{1F46F0A7-55C4-6BAE-BCB0-157A86C91997}"/>
              </a:ext>
            </a:extLst>
          </p:cNvPr>
          <p:cNvSpPr>
            <a:spLocks noGrp="1"/>
          </p:cNvSpPr>
          <p:nvPr>
            <p:ph type="body" sz="quarter" idx="31" hasCustomPrompt="1"/>
          </p:nvPr>
        </p:nvSpPr>
        <p:spPr>
          <a:xfrm>
            <a:off x="6867000" y="1770870"/>
            <a:ext cx="1438514" cy="220506"/>
          </a:xfrm>
        </p:spPr>
        <p:txBody>
          <a:bodyPr>
            <a:noAutofit/>
          </a:bodyPr>
          <a:lstStyle>
            <a:lvl1pPr marL="0" indent="0" algn="ctr" fontAlgn="t">
              <a:spcBef>
                <a:spcPts val="0"/>
              </a:spcBef>
              <a:buFontTx/>
              <a:buNone/>
              <a:defRPr sz="1000" b="0" i="0" baseline="0">
                <a:solidFill>
                  <a:schemeClr val="bg1"/>
                </a:solidFill>
                <a:latin typeface="Franklin Gothic Medium Cond" panose="020B0606030402020204" pitchFamily="34" charset="0"/>
              </a:defRPr>
            </a:lvl1pPr>
          </a:lstStyle>
          <a:p>
            <a:pPr lvl="0"/>
            <a:r>
              <a:rPr lang="en-US" dirty="0"/>
              <a:t>Click to edit Subhead</a:t>
            </a:r>
          </a:p>
        </p:txBody>
      </p:sp>
      <p:sp>
        <p:nvSpPr>
          <p:cNvPr id="49" name="Text Placeholder 3">
            <a:extLst>
              <a:ext uri="{FF2B5EF4-FFF2-40B4-BE49-F238E27FC236}">
                <a16:creationId xmlns:a16="http://schemas.microsoft.com/office/drawing/2014/main" id="{9E69C3F7-0A3A-FAC2-6540-8BB750E9AA4C}"/>
              </a:ext>
            </a:extLst>
          </p:cNvPr>
          <p:cNvSpPr>
            <a:spLocks noGrp="1"/>
          </p:cNvSpPr>
          <p:nvPr>
            <p:ph type="body" sz="half" idx="2"/>
          </p:nvPr>
        </p:nvSpPr>
        <p:spPr>
          <a:xfrm>
            <a:off x="838487" y="2312717"/>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0" name="Text Placeholder 3">
            <a:extLst>
              <a:ext uri="{FF2B5EF4-FFF2-40B4-BE49-F238E27FC236}">
                <a16:creationId xmlns:a16="http://schemas.microsoft.com/office/drawing/2014/main" id="{040CB427-2320-1A81-037C-6D83BCA5B36F}"/>
              </a:ext>
            </a:extLst>
          </p:cNvPr>
          <p:cNvSpPr>
            <a:spLocks noGrp="1"/>
          </p:cNvSpPr>
          <p:nvPr>
            <p:ph type="body" sz="half" idx="32"/>
          </p:nvPr>
        </p:nvSpPr>
        <p:spPr>
          <a:xfrm>
            <a:off x="2381484" y="2299864"/>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1" name="Text Placeholder 3">
            <a:extLst>
              <a:ext uri="{FF2B5EF4-FFF2-40B4-BE49-F238E27FC236}">
                <a16:creationId xmlns:a16="http://schemas.microsoft.com/office/drawing/2014/main" id="{3144BCA8-7BD5-8323-CDAB-E5362D78AA68}"/>
              </a:ext>
            </a:extLst>
          </p:cNvPr>
          <p:cNvSpPr>
            <a:spLocks noGrp="1"/>
          </p:cNvSpPr>
          <p:nvPr>
            <p:ph type="body" sz="half" idx="33"/>
          </p:nvPr>
        </p:nvSpPr>
        <p:spPr>
          <a:xfrm>
            <a:off x="3909124" y="2298292"/>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2" name="Text Placeholder 3">
            <a:extLst>
              <a:ext uri="{FF2B5EF4-FFF2-40B4-BE49-F238E27FC236}">
                <a16:creationId xmlns:a16="http://schemas.microsoft.com/office/drawing/2014/main" id="{82EC0719-39BA-B2AB-F29D-3C947DC78925}"/>
              </a:ext>
            </a:extLst>
          </p:cNvPr>
          <p:cNvSpPr>
            <a:spLocks noGrp="1"/>
          </p:cNvSpPr>
          <p:nvPr>
            <p:ph type="body" sz="half" idx="34"/>
          </p:nvPr>
        </p:nvSpPr>
        <p:spPr>
          <a:xfrm>
            <a:off x="5436764" y="2298292"/>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3" name="Text Placeholder 3">
            <a:extLst>
              <a:ext uri="{FF2B5EF4-FFF2-40B4-BE49-F238E27FC236}">
                <a16:creationId xmlns:a16="http://schemas.microsoft.com/office/drawing/2014/main" id="{B939ED29-1A95-3771-8E52-C1F99F848ABD}"/>
              </a:ext>
            </a:extLst>
          </p:cNvPr>
          <p:cNvSpPr>
            <a:spLocks noGrp="1"/>
          </p:cNvSpPr>
          <p:nvPr>
            <p:ph type="body" sz="half" idx="35"/>
          </p:nvPr>
        </p:nvSpPr>
        <p:spPr>
          <a:xfrm>
            <a:off x="6964405" y="2312717"/>
            <a:ext cx="1243702" cy="2958028"/>
          </a:xfrm>
        </p:spPr>
        <p:txBody>
          <a:bodyPr>
            <a:normAutofit/>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4" name="Text Placeholder 13">
            <a:extLst>
              <a:ext uri="{FF2B5EF4-FFF2-40B4-BE49-F238E27FC236}">
                <a16:creationId xmlns:a16="http://schemas.microsoft.com/office/drawing/2014/main" id="{F45DEB53-8B0A-80C6-DDED-B72344235087}"/>
              </a:ext>
            </a:extLst>
          </p:cNvPr>
          <p:cNvSpPr>
            <a:spLocks noGrp="1"/>
          </p:cNvSpPr>
          <p:nvPr>
            <p:ph type="body" sz="quarter" idx="15"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pic>
        <p:nvPicPr>
          <p:cNvPr id="3" name="Purdue Logo" descr="Purdue Logo">
            <a:extLst>
              <a:ext uri="{FF2B5EF4-FFF2-40B4-BE49-F238E27FC236}">
                <a16:creationId xmlns:a16="http://schemas.microsoft.com/office/drawing/2014/main" id="{4A97DDBF-179C-94C6-3E37-D16A4C82E656}"/>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5" name="Slide Number Placeholder 4">
            <a:extLst>
              <a:ext uri="{FF2B5EF4-FFF2-40B4-BE49-F238E27FC236}">
                <a16:creationId xmlns:a16="http://schemas.microsoft.com/office/drawing/2014/main" id="{D08294F2-EC68-2D76-0903-15025DDF8C7C}"/>
              </a:ext>
            </a:extLst>
          </p:cNvPr>
          <p:cNvSpPr>
            <a:spLocks noGrp="1"/>
          </p:cNvSpPr>
          <p:nvPr>
            <p:ph type="sldNum" sz="quarter" idx="36"/>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33475407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with Caption - Black Diagonal">
    <p:bg>
      <p:bgPr>
        <a:solidFill>
          <a:schemeClr val="bg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DC36684E-7DEE-F47A-FA01-89E8EC8104A0}"/>
              </a:ext>
            </a:extLst>
          </p:cNvPr>
          <p:cNvSpPr>
            <a:spLocks noGrp="1"/>
          </p:cNvSpPr>
          <p:nvPr>
            <p:ph type="pic" sz="quarter" idx="11"/>
          </p:nvPr>
        </p:nvSpPr>
        <p:spPr>
          <a:xfrm>
            <a:off x="4207789" y="-9524"/>
            <a:ext cx="4936211" cy="6882938"/>
          </a:xfrm>
          <a:ln>
            <a:noFill/>
          </a:ln>
        </p:spPr>
        <p:txBody>
          <a:bodyPr/>
          <a:lstStyle/>
          <a:p>
            <a:r>
              <a:rPr lang="en-US"/>
              <a:t>Click icon to add picture</a:t>
            </a:r>
          </a:p>
        </p:txBody>
      </p:sp>
      <p:sp>
        <p:nvSpPr>
          <p:cNvPr id="5" name="Rectangle 4">
            <a:extLst>
              <a:ext uri="{FF2B5EF4-FFF2-40B4-BE49-F238E27FC236}">
                <a16:creationId xmlns:a16="http://schemas.microsoft.com/office/drawing/2014/main" id="{3500C207-AC1E-087B-DE95-A55BC82CAF9A}"/>
              </a:ext>
            </a:extLst>
          </p:cNvPr>
          <p:cNvSpPr/>
          <p:nvPr userDrawn="1"/>
        </p:nvSpPr>
        <p:spPr>
          <a:xfrm>
            <a:off x="1" y="-9440"/>
            <a:ext cx="5463152" cy="6882938"/>
          </a:xfrm>
          <a:custGeom>
            <a:avLst/>
            <a:gdLst>
              <a:gd name="connsiteX0" fmla="*/ 0 w 7284203"/>
              <a:gd name="connsiteY0" fmla="*/ 0 h 6867440"/>
              <a:gd name="connsiteX1" fmla="*/ 7284203 w 7284203"/>
              <a:gd name="connsiteY1" fmla="*/ 0 h 6867440"/>
              <a:gd name="connsiteX2" fmla="*/ 7284203 w 7284203"/>
              <a:gd name="connsiteY2" fmla="*/ 6867440 h 6867440"/>
              <a:gd name="connsiteX3" fmla="*/ 0 w 7284203"/>
              <a:gd name="connsiteY3" fmla="*/ 6867440 h 6867440"/>
              <a:gd name="connsiteX4" fmla="*/ 0 w 7284203"/>
              <a:gd name="connsiteY4" fmla="*/ 0 h 6867440"/>
              <a:gd name="connsiteX0" fmla="*/ 0 w 7284203"/>
              <a:gd name="connsiteY0" fmla="*/ 0 h 6867440"/>
              <a:gd name="connsiteX1" fmla="*/ 7284203 w 7284203"/>
              <a:gd name="connsiteY1" fmla="*/ 0 h 6867440"/>
              <a:gd name="connsiteX2" fmla="*/ 5114441 w 7284203"/>
              <a:gd name="connsiteY2" fmla="*/ 6867440 h 6867440"/>
              <a:gd name="connsiteX3" fmla="*/ 0 w 7284203"/>
              <a:gd name="connsiteY3" fmla="*/ 6867440 h 6867440"/>
              <a:gd name="connsiteX4" fmla="*/ 0 w 7284203"/>
              <a:gd name="connsiteY4" fmla="*/ 0 h 6867440"/>
              <a:gd name="connsiteX0" fmla="*/ 0 w 7284203"/>
              <a:gd name="connsiteY0" fmla="*/ 0 h 6882938"/>
              <a:gd name="connsiteX1" fmla="*/ 7284203 w 7284203"/>
              <a:gd name="connsiteY1" fmla="*/ 0 h 6882938"/>
              <a:gd name="connsiteX2" fmla="*/ 5610386 w 7284203"/>
              <a:gd name="connsiteY2" fmla="*/ 6882938 h 6882938"/>
              <a:gd name="connsiteX3" fmla="*/ 0 w 7284203"/>
              <a:gd name="connsiteY3" fmla="*/ 6867440 h 6882938"/>
              <a:gd name="connsiteX4" fmla="*/ 0 w 7284203"/>
              <a:gd name="connsiteY4" fmla="*/ 0 h 68829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4203" h="6882938">
                <a:moveTo>
                  <a:pt x="0" y="0"/>
                </a:moveTo>
                <a:lnTo>
                  <a:pt x="7284203" y="0"/>
                </a:lnTo>
                <a:lnTo>
                  <a:pt x="5610386" y="6882938"/>
                </a:lnTo>
                <a:lnTo>
                  <a:pt x="0" y="6867440"/>
                </a:lnTo>
                <a:lnTo>
                  <a:pt x="0" y="0"/>
                </a:lnTo>
                <a:close/>
              </a:path>
            </a:pathLst>
          </a:cu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1" name="Title 1">
            <a:extLst>
              <a:ext uri="{FF2B5EF4-FFF2-40B4-BE49-F238E27FC236}">
                <a16:creationId xmlns:a16="http://schemas.microsoft.com/office/drawing/2014/main" id="{B2696218-EA6F-DE53-DF14-6383AEA46217}"/>
              </a:ext>
            </a:extLst>
          </p:cNvPr>
          <p:cNvSpPr>
            <a:spLocks noGrp="1"/>
          </p:cNvSpPr>
          <p:nvPr>
            <p:ph type="title"/>
          </p:nvPr>
        </p:nvSpPr>
        <p:spPr>
          <a:xfrm>
            <a:off x="856504" y="891153"/>
            <a:ext cx="2949178" cy="1600200"/>
          </a:xfrm>
        </p:spPr>
        <p:txBody>
          <a:bodyPr anchor="b">
            <a:normAutofit/>
          </a:bodyPr>
          <a:lstStyle>
            <a:lvl1pPr>
              <a:defRPr sz="3200">
                <a:solidFill>
                  <a:schemeClr val="bg1"/>
                </a:solidFill>
              </a:defRPr>
            </a:lvl1pPr>
          </a:lstStyle>
          <a:p>
            <a:r>
              <a:rPr lang="en-US"/>
              <a:t>Click to edit Master title style</a:t>
            </a:r>
            <a:endParaRPr lang="en-US" dirty="0"/>
          </a:p>
        </p:txBody>
      </p:sp>
      <p:sp>
        <p:nvSpPr>
          <p:cNvPr id="12" name="Text Placeholder 3">
            <a:extLst>
              <a:ext uri="{FF2B5EF4-FFF2-40B4-BE49-F238E27FC236}">
                <a16:creationId xmlns:a16="http://schemas.microsoft.com/office/drawing/2014/main" id="{4B620EBE-30BB-D534-67D3-D8578AA6839B}"/>
              </a:ext>
            </a:extLst>
          </p:cNvPr>
          <p:cNvSpPr>
            <a:spLocks noGrp="1"/>
          </p:cNvSpPr>
          <p:nvPr>
            <p:ph type="body" sz="half" idx="2"/>
          </p:nvPr>
        </p:nvSpPr>
        <p:spPr>
          <a:xfrm>
            <a:off x="856504" y="2491353"/>
            <a:ext cx="2949178" cy="3811588"/>
          </a:xfrm>
        </p:spPr>
        <p:txBody>
          <a:bodyPr>
            <a:normAutofit/>
          </a:bodyPr>
          <a:lstStyle>
            <a:lvl1pPr marL="0" indent="0">
              <a:buNone/>
              <a:defRPr sz="18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Slide Number Placeholder 2">
            <a:extLst>
              <a:ext uri="{FF2B5EF4-FFF2-40B4-BE49-F238E27FC236}">
                <a16:creationId xmlns:a16="http://schemas.microsoft.com/office/drawing/2014/main" id="{4A8B21D0-9B37-861A-95D4-6F42A4AE2C9F}"/>
              </a:ext>
            </a:extLst>
          </p:cNvPr>
          <p:cNvSpPr>
            <a:spLocks noGrp="1"/>
          </p:cNvSpPr>
          <p:nvPr>
            <p:ph type="sldNum" sz="quarter" idx="12"/>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5463748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hoto with Caption - White Diagonal">
    <p:bg>
      <p:bgPr>
        <a:solidFill>
          <a:schemeClr val="bg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DC36684E-7DEE-F47A-FA01-89E8EC8104A0}"/>
              </a:ext>
            </a:extLst>
          </p:cNvPr>
          <p:cNvSpPr>
            <a:spLocks noGrp="1"/>
          </p:cNvSpPr>
          <p:nvPr>
            <p:ph type="pic" sz="quarter" idx="11"/>
          </p:nvPr>
        </p:nvSpPr>
        <p:spPr>
          <a:xfrm>
            <a:off x="4207789" y="-9524"/>
            <a:ext cx="4936211" cy="6867524"/>
          </a:xfrm>
          <a:ln>
            <a:noFill/>
          </a:ln>
        </p:spPr>
        <p:txBody>
          <a:bodyPr/>
          <a:lstStyle/>
          <a:p>
            <a:r>
              <a:rPr lang="en-US"/>
              <a:t>Click icon to add picture</a:t>
            </a:r>
          </a:p>
        </p:txBody>
      </p:sp>
      <p:sp>
        <p:nvSpPr>
          <p:cNvPr id="5" name="Rectangle 4">
            <a:extLst>
              <a:ext uri="{FF2B5EF4-FFF2-40B4-BE49-F238E27FC236}">
                <a16:creationId xmlns:a16="http://schemas.microsoft.com/office/drawing/2014/main" id="{3500C207-AC1E-087B-DE95-A55BC82CAF9A}"/>
              </a:ext>
            </a:extLst>
          </p:cNvPr>
          <p:cNvSpPr/>
          <p:nvPr userDrawn="1"/>
        </p:nvSpPr>
        <p:spPr>
          <a:xfrm>
            <a:off x="1" y="0"/>
            <a:ext cx="5463152" cy="6882938"/>
          </a:xfrm>
          <a:custGeom>
            <a:avLst/>
            <a:gdLst>
              <a:gd name="connsiteX0" fmla="*/ 0 w 7284203"/>
              <a:gd name="connsiteY0" fmla="*/ 0 h 6867440"/>
              <a:gd name="connsiteX1" fmla="*/ 7284203 w 7284203"/>
              <a:gd name="connsiteY1" fmla="*/ 0 h 6867440"/>
              <a:gd name="connsiteX2" fmla="*/ 7284203 w 7284203"/>
              <a:gd name="connsiteY2" fmla="*/ 6867440 h 6867440"/>
              <a:gd name="connsiteX3" fmla="*/ 0 w 7284203"/>
              <a:gd name="connsiteY3" fmla="*/ 6867440 h 6867440"/>
              <a:gd name="connsiteX4" fmla="*/ 0 w 7284203"/>
              <a:gd name="connsiteY4" fmla="*/ 0 h 6867440"/>
              <a:gd name="connsiteX0" fmla="*/ 0 w 7284203"/>
              <a:gd name="connsiteY0" fmla="*/ 0 h 6867440"/>
              <a:gd name="connsiteX1" fmla="*/ 7284203 w 7284203"/>
              <a:gd name="connsiteY1" fmla="*/ 0 h 6867440"/>
              <a:gd name="connsiteX2" fmla="*/ 5114441 w 7284203"/>
              <a:gd name="connsiteY2" fmla="*/ 6867440 h 6867440"/>
              <a:gd name="connsiteX3" fmla="*/ 0 w 7284203"/>
              <a:gd name="connsiteY3" fmla="*/ 6867440 h 6867440"/>
              <a:gd name="connsiteX4" fmla="*/ 0 w 7284203"/>
              <a:gd name="connsiteY4" fmla="*/ 0 h 6867440"/>
              <a:gd name="connsiteX0" fmla="*/ 0 w 7284203"/>
              <a:gd name="connsiteY0" fmla="*/ 0 h 6882938"/>
              <a:gd name="connsiteX1" fmla="*/ 7284203 w 7284203"/>
              <a:gd name="connsiteY1" fmla="*/ 0 h 6882938"/>
              <a:gd name="connsiteX2" fmla="*/ 5610386 w 7284203"/>
              <a:gd name="connsiteY2" fmla="*/ 6882938 h 6882938"/>
              <a:gd name="connsiteX3" fmla="*/ 0 w 7284203"/>
              <a:gd name="connsiteY3" fmla="*/ 6867440 h 6882938"/>
              <a:gd name="connsiteX4" fmla="*/ 0 w 7284203"/>
              <a:gd name="connsiteY4" fmla="*/ 0 h 68829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4203" h="6882938">
                <a:moveTo>
                  <a:pt x="0" y="0"/>
                </a:moveTo>
                <a:lnTo>
                  <a:pt x="7284203" y="0"/>
                </a:lnTo>
                <a:lnTo>
                  <a:pt x="5610386" y="6882938"/>
                </a:lnTo>
                <a:lnTo>
                  <a:pt x="0" y="6867440"/>
                </a:lnTo>
                <a:lnTo>
                  <a:pt x="0" y="0"/>
                </a:lnTo>
                <a:close/>
              </a:path>
            </a:pathLst>
          </a:cu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a:p>
        </p:txBody>
      </p:sp>
      <p:sp>
        <p:nvSpPr>
          <p:cNvPr id="11" name="Title 1">
            <a:extLst>
              <a:ext uri="{FF2B5EF4-FFF2-40B4-BE49-F238E27FC236}">
                <a16:creationId xmlns:a16="http://schemas.microsoft.com/office/drawing/2014/main" id="{B2696218-EA6F-DE53-DF14-6383AEA46217}"/>
              </a:ext>
            </a:extLst>
          </p:cNvPr>
          <p:cNvSpPr>
            <a:spLocks noGrp="1"/>
          </p:cNvSpPr>
          <p:nvPr>
            <p:ph type="title" hasCustomPrompt="1"/>
          </p:nvPr>
        </p:nvSpPr>
        <p:spPr>
          <a:xfrm>
            <a:off x="856504" y="891153"/>
            <a:ext cx="2949178" cy="1600200"/>
          </a:xfrm>
        </p:spPr>
        <p:txBody>
          <a:bodyPr anchor="b">
            <a:normAutofit/>
          </a:bodyPr>
          <a:lstStyle>
            <a:lvl1pPr>
              <a:defRPr sz="3200">
                <a:solidFill>
                  <a:schemeClr val="tx1"/>
                </a:solidFill>
              </a:defRPr>
            </a:lvl1pPr>
          </a:lstStyle>
          <a:p>
            <a:r>
              <a:rPr lang="en-US" dirty="0"/>
              <a:t>Click to add title</a:t>
            </a:r>
          </a:p>
        </p:txBody>
      </p:sp>
      <p:sp>
        <p:nvSpPr>
          <p:cNvPr id="12" name="Text Placeholder 3">
            <a:extLst>
              <a:ext uri="{FF2B5EF4-FFF2-40B4-BE49-F238E27FC236}">
                <a16:creationId xmlns:a16="http://schemas.microsoft.com/office/drawing/2014/main" id="{4B620EBE-30BB-D534-67D3-D8578AA6839B}"/>
              </a:ext>
            </a:extLst>
          </p:cNvPr>
          <p:cNvSpPr>
            <a:spLocks noGrp="1"/>
          </p:cNvSpPr>
          <p:nvPr>
            <p:ph type="body" sz="half" idx="2"/>
          </p:nvPr>
        </p:nvSpPr>
        <p:spPr>
          <a:xfrm>
            <a:off x="856504" y="2491353"/>
            <a:ext cx="2949178" cy="3811588"/>
          </a:xfrm>
        </p:spPr>
        <p:txBody>
          <a:bodyPr>
            <a:normAutofit/>
          </a:bodyPr>
          <a:lstStyle>
            <a:lvl1pPr marL="0" indent="0">
              <a:buNone/>
              <a:defRPr sz="18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Slide Number Placeholder 2">
            <a:extLst>
              <a:ext uri="{FF2B5EF4-FFF2-40B4-BE49-F238E27FC236}">
                <a16:creationId xmlns:a16="http://schemas.microsoft.com/office/drawing/2014/main" id="{495C32A6-36FD-B92B-21F6-F198BD2441CC}"/>
              </a:ext>
            </a:extLst>
          </p:cNvPr>
          <p:cNvSpPr>
            <a:spLocks noGrp="1"/>
          </p:cNvSpPr>
          <p:nvPr>
            <p:ph type="sldNum" sz="quarter" idx="12"/>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39415020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 Slide - Black">
    <p:bg>
      <p:bgPr>
        <a:solidFill>
          <a:schemeClr val="tx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6" name="Triangle 5">
            <a:extLst>
              <a:ext uri="{FF2B5EF4-FFF2-40B4-BE49-F238E27FC236}">
                <a16:creationId xmlns:a16="http://schemas.microsoft.com/office/drawing/2014/main" id="{47BD40D6-A6F9-8B8C-560F-0C7A97097E8F}"/>
              </a:ext>
            </a:extLst>
          </p:cNvPr>
          <p:cNvSpPr/>
          <p:nvPr userDrawn="1"/>
        </p:nvSpPr>
        <p:spPr>
          <a:xfrm>
            <a:off x="7466030" y="-9439"/>
            <a:ext cx="1685041" cy="6867440"/>
          </a:xfrm>
          <a:custGeom>
            <a:avLst/>
            <a:gdLst>
              <a:gd name="connsiteX0" fmla="*/ 0 w 2243579"/>
              <a:gd name="connsiteY0" fmla="*/ 0 h 6881568"/>
              <a:gd name="connsiteX1" fmla="*/ 2243579 w 2243579"/>
              <a:gd name="connsiteY1" fmla="*/ 0 h 6881568"/>
              <a:gd name="connsiteX2" fmla="*/ 2243579 w 2243579"/>
              <a:gd name="connsiteY2" fmla="*/ 6881568 h 6881568"/>
              <a:gd name="connsiteX3" fmla="*/ 0 w 2243579"/>
              <a:gd name="connsiteY3" fmla="*/ 6881568 h 6881568"/>
              <a:gd name="connsiteX4" fmla="*/ 0 w 2243579"/>
              <a:gd name="connsiteY4" fmla="*/ 0 h 6881568"/>
              <a:gd name="connsiteX0" fmla="*/ 1300899 w 2243579"/>
              <a:gd name="connsiteY0" fmla="*/ 565608 h 6881568"/>
              <a:gd name="connsiteX1" fmla="*/ 2243579 w 2243579"/>
              <a:gd name="connsiteY1" fmla="*/ 0 h 6881568"/>
              <a:gd name="connsiteX2" fmla="*/ 2243579 w 2243579"/>
              <a:gd name="connsiteY2" fmla="*/ 6881568 h 6881568"/>
              <a:gd name="connsiteX3" fmla="*/ 0 w 2243579"/>
              <a:gd name="connsiteY3" fmla="*/ 6881568 h 6881568"/>
              <a:gd name="connsiteX4" fmla="*/ 1300899 w 2243579"/>
              <a:gd name="connsiteY4" fmla="*/ 565608 h 6881568"/>
              <a:gd name="connsiteX0" fmla="*/ 1602557 w 2243579"/>
              <a:gd name="connsiteY0" fmla="*/ 18854 h 6881568"/>
              <a:gd name="connsiteX1" fmla="*/ 2243579 w 2243579"/>
              <a:gd name="connsiteY1" fmla="*/ 0 h 6881568"/>
              <a:gd name="connsiteX2" fmla="*/ 2243579 w 2243579"/>
              <a:gd name="connsiteY2" fmla="*/ 6881568 h 6881568"/>
              <a:gd name="connsiteX3" fmla="*/ 0 w 2243579"/>
              <a:gd name="connsiteY3" fmla="*/ 6881568 h 6881568"/>
              <a:gd name="connsiteX4" fmla="*/ 1602557 w 2243579"/>
              <a:gd name="connsiteY4" fmla="*/ 18854 h 6881568"/>
              <a:gd name="connsiteX0" fmla="*/ 1319753 w 1960775"/>
              <a:gd name="connsiteY0" fmla="*/ 18854 h 6881568"/>
              <a:gd name="connsiteX1" fmla="*/ 1960775 w 1960775"/>
              <a:gd name="connsiteY1" fmla="*/ 0 h 6881568"/>
              <a:gd name="connsiteX2" fmla="*/ 1960775 w 1960775"/>
              <a:gd name="connsiteY2" fmla="*/ 6881568 h 6881568"/>
              <a:gd name="connsiteX3" fmla="*/ 0 w 1960775"/>
              <a:gd name="connsiteY3" fmla="*/ 6806154 h 6881568"/>
              <a:gd name="connsiteX4" fmla="*/ 1319753 w 1960775"/>
              <a:gd name="connsiteY4" fmla="*/ 18854 h 6881568"/>
              <a:gd name="connsiteX0" fmla="*/ 1593130 w 2234152"/>
              <a:gd name="connsiteY0" fmla="*/ 18854 h 6881569"/>
              <a:gd name="connsiteX1" fmla="*/ 2234152 w 2234152"/>
              <a:gd name="connsiteY1" fmla="*/ 0 h 6881569"/>
              <a:gd name="connsiteX2" fmla="*/ 2234152 w 2234152"/>
              <a:gd name="connsiteY2" fmla="*/ 6881568 h 6881569"/>
              <a:gd name="connsiteX3" fmla="*/ 0 w 2234152"/>
              <a:gd name="connsiteY3" fmla="*/ 6881569 h 6881569"/>
              <a:gd name="connsiteX4" fmla="*/ 1593130 w 2234152"/>
              <a:gd name="connsiteY4" fmla="*/ 18854 h 6881569"/>
              <a:gd name="connsiteX0" fmla="*/ 1583717 w 2234152"/>
              <a:gd name="connsiteY0" fmla="*/ 9420 h 6881569"/>
              <a:gd name="connsiteX1" fmla="*/ 2234152 w 2234152"/>
              <a:gd name="connsiteY1" fmla="*/ 0 h 6881569"/>
              <a:gd name="connsiteX2" fmla="*/ 2234152 w 2234152"/>
              <a:gd name="connsiteY2" fmla="*/ 6881568 h 6881569"/>
              <a:gd name="connsiteX3" fmla="*/ 0 w 2234152"/>
              <a:gd name="connsiteY3" fmla="*/ 6881569 h 6881569"/>
              <a:gd name="connsiteX4" fmla="*/ 1583717 w 2234152"/>
              <a:gd name="connsiteY4" fmla="*/ 9420 h 6881569"/>
              <a:gd name="connsiteX0" fmla="*/ 1583717 w 2243566"/>
              <a:gd name="connsiteY0" fmla="*/ 0 h 6872149"/>
              <a:gd name="connsiteX1" fmla="*/ 2243566 w 2243566"/>
              <a:gd name="connsiteY1" fmla="*/ 12 h 6872149"/>
              <a:gd name="connsiteX2" fmla="*/ 2234152 w 2243566"/>
              <a:gd name="connsiteY2" fmla="*/ 6872148 h 6872149"/>
              <a:gd name="connsiteX3" fmla="*/ 0 w 2243566"/>
              <a:gd name="connsiteY3" fmla="*/ 6872149 h 6872149"/>
              <a:gd name="connsiteX4" fmla="*/ 1583717 w 2243566"/>
              <a:gd name="connsiteY4" fmla="*/ 0 h 6872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3566" h="6872149">
                <a:moveTo>
                  <a:pt x="1583717" y="0"/>
                </a:moveTo>
                <a:lnTo>
                  <a:pt x="2243566" y="12"/>
                </a:lnTo>
                <a:lnTo>
                  <a:pt x="2234152" y="6872148"/>
                </a:lnTo>
                <a:lnTo>
                  <a:pt x="0" y="6872149"/>
                </a:lnTo>
                <a:lnTo>
                  <a:pt x="1583717" y="0"/>
                </a:lnTo>
                <a:close/>
              </a:path>
            </a:pathLst>
          </a:custGeom>
          <a:solidFill>
            <a:srgbClr val="CFB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6">
            <a:extLst>
              <a:ext uri="{FF2B5EF4-FFF2-40B4-BE49-F238E27FC236}">
                <a16:creationId xmlns:a16="http://schemas.microsoft.com/office/drawing/2014/main" id="{11870E27-202E-F717-3FB6-D69451DF1391}"/>
              </a:ext>
            </a:extLst>
          </p:cNvPr>
          <p:cNvSpPr>
            <a:spLocks noGrp="1"/>
          </p:cNvSpPr>
          <p:nvPr>
            <p:ph type="title" hasCustomPrompt="1"/>
          </p:nvPr>
        </p:nvSpPr>
        <p:spPr>
          <a:xfrm>
            <a:off x="603803" y="2466281"/>
            <a:ext cx="5986234" cy="719757"/>
          </a:xfrm>
        </p:spPr>
        <p:txBody>
          <a:bodyPr>
            <a:noAutofit/>
          </a:bodyPr>
          <a:lstStyle>
            <a:lvl1pPr>
              <a:defRPr sz="7200" cap="none">
                <a:solidFill>
                  <a:schemeClr val="bg1"/>
                </a:solidFill>
              </a:defRPr>
            </a:lvl1pPr>
          </a:lstStyle>
          <a:p>
            <a:r>
              <a:rPr lang="en-US" dirty="0"/>
              <a:t>THANK YOU</a:t>
            </a:r>
          </a:p>
        </p:txBody>
      </p:sp>
      <p:sp>
        <p:nvSpPr>
          <p:cNvPr id="9" name="Text Placeholder 8">
            <a:extLst>
              <a:ext uri="{FF2B5EF4-FFF2-40B4-BE49-F238E27FC236}">
                <a16:creationId xmlns:a16="http://schemas.microsoft.com/office/drawing/2014/main" id="{3F3E966E-ACAB-E285-70D0-66AC08DF1386}"/>
              </a:ext>
            </a:extLst>
          </p:cNvPr>
          <p:cNvSpPr>
            <a:spLocks noGrp="1"/>
          </p:cNvSpPr>
          <p:nvPr>
            <p:ph type="body" sz="quarter" idx="10" hasCustomPrompt="1"/>
          </p:nvPr>
        </p:nvSpPr>
        <p:spPr>
          <a:xfrm>
            <a:off x="693255" y="3434011"/>
            <a:ext cx="5905925" cy="449263"/>
          </a:xfrm>
        </p:spPr>
        <p:txBody>
          <a:bodyPr>
            <a:normAutofit/>
          </a:bodyPr>
          <a:lstStyle>
            <a:lvl1pPr marL="0" indent="0">
              <a:buFontTx/>
              <a:buNone/>
              <a:defRPr sz="1800">
                <a:solidFill>
                  <a:schemeClr val="bg2"/>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Click to add contact info</a:t>
            </a:r>
          </a:p>
        </p:txBody>
      </p:sp>
      <p:pic>
        <p:nvPicPr>
          <p:cNvPr id="3" name="Purdue Logo" descr="Purdue Logo">
            <a:extLst>
              <a:ext uri="{FF2B5EF4-FFF2-40B4-BE49-F238E27FC236}">
                <a16:creationId xmlns:a16="http://schemas.microsoft.com/office/drawing/2014/main" id="{7C34ED6E-B67E-0025-71C7-DB53F4649689}"/>
              </a:ext>
            </a:extLst>
          </p:cNvPr>
          <p:cNvPicPr>
            <a:picLocks noChangeAspect="1"/>
          </p:cNvPicPr>
          <p:nvPr userDrawn="1"/>
        </p:nvPicPr>
        <p:blipFill>
          <a:blip r:embed="rId3"/>
          <a:stretch>
            <a:fillRect/>
          </a:stretch>
        </p:blipFill>
        <p:spPr>
          <a:xfrm>
            <a:off x="767443" y="5853639"/>
            <a:ext cx="2164600" cy="387457"/>
          </a:xfrm>
          <a:prstGeom prst="rect">
            <a:avLst/>
          </a:prstGeom>
        </p:spPr>
      </p:pic>
    </p:spTree>
    <p:extLst>
      <p:ext uri="{BB962C8B-B14F-4D97-AF65-F5344CB8AC3E}">
        <p14:creationId xmlns:p14="http://schemas.microsoft.com/office/powerpoint/2010/main" val="7036539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 Gold">
    <p:bg>
      <p:bgPr>
        <a:solidFill>
          <a:schemeClr val="accent1"/>
        </a:solidFill>
        <a:effectLst/>
      </p:bgPr>
    </p:bg>
    <p:spTree>
      <p:nvGrpSpPr>
        <p:cNvPr id="1" name=""/>
        <p:cNvGrpSpPr/>
        <p:nvPr/>
      </p:nvGrpSpPr>
      <p:grpSpPr>
        <a:xfrm>
          <a:off x="0" y="0"/>
          <a:ext cx="0" cy="0"/>
          <a:chOff x="0" y="0"/>
          <a:chExt cx="0" cy="0"/>
        </a:xfrm>
      </p:grpSpPr>
      <p:pic>
        <p:nvPicPr>
          <p:cNvPr id="2" name="Black Triangle">
            <a:extLst>
              <a:ext uri="{FF2B5EF4-FFF2-40B4-BE49-F238E27FC236}">
                <a16:creationId xmlns:a16="http://schemas.microsoft.com/office/drawing/2014/main" id="{E6FF8326-7C7F-B6EE-5081-7AD19B61BF99}"/>
              </a:ext>
            </a:extLst>
          </p:cNvPr>
          <p:cNvPicPr>
            <a:picLocks noChangeAspect="1"/>
          </p:cNvPicPr>
          <p:nvPr userDrawn="1"/>
        </p:nvPicPr>
        <p:blipFill>
          <a:blip r:embed="rId2"/>
          <a:stretch>
            <a:fillRect/>
          </a:stretch>
        </p:blipFill>
        <p:spPr>
          <a:xfrm>
            <a:off x="7467600" y="0"/>
            <a:ext cx="1676400" cy="6858000"/>
          </a:xfrm>
          <a:prstGeom prst="rect">
            <a:avLst/>
          </a:prstGeom>
          <a:noFill/>
        </p:spPr>
      </p:pic>
      <p:sp>
        <p:nvSpPr>
          <p:cNvPr id="3" name="Title 6">
            <a:extLst>
              <a:ext uri="{FF2B5EF4-FFF2-40B4-BE49-F238E27FC236}">
                <a16:creationId xmlns:a16="http://schemas.microsoft.com/office/drawing/2014/main" id="{1648B145-A545-0D6D-AFF0-0F715C90759F}"/>
              </a:ext>
            </a:extLst>
          </p:cNvPr>
          <p:cNvSpPr>
            <a:spLocks noGrp="1"/>
          </p:cNvSpPr>
          <p:nvPr>
            <p:ph type="title" hasCustomPrompt="1"/>
          </p:nvPr>
        </p:nvSpPr>
        <p:spPr>
          <a:xfrm>
            <a:off x="603803" y="2466281"/>
            <a:ext cx="5986234" cy="719757"/>
          </a:xfrm>
        </p:spPr>
        <p:txBody>
          <a:bodyPr>
            <a:noAutofit/>
          </a:bodyPr>
          <a:lstStyle>
            <a:lvl1pPr>
              <a:defRPr sz="7200" cap="none">
                <a:solidFill>
                  <a:schemeClr val="tx1"/>
                </a:solidFill>
              </a:defRPr>
            </a:lvl1pPr>
          </a:lstStyle>
          <a:p>
            <a:r>
              <a:rPr lang="en-US" dirty="0"/>
              <a:t>THANK YOU</a:t>
            </a:r>
          </a:p>
        </p:txBody>
      </p:sp>
      <p:sp>
        <p:nvSpPr>
          <p:cNvPr id="5" name="Text Placeholder 8">
            <a:extLst>
              <a:ext uri="{FF2B5EF4-FFF2-40B4-BE49-F238E27FC236}">
                <a16:creationId xmlns:a16="http://schemas.microsoft.com/office/drawing/2014/main" id="{E3D40940-377F-6BBC-02CB-083B672BF56B}"/>
              </a:ext>
            </a:extLst>
          </p:cNvPr>
          <p:cNvSpPr>
            <a:spLocks noGrp="1"/>
          </p:cNvSpPr>
          <p:nvPr>
            <p:ph type="body" sz="quarter" idx="10" hasCustomPrompt="1"/>
          </p:nvPr>
        </p:nvSpPr>
        <p:spPr>
          <a:xfrm>
            <a:off x="693255" y="3434011"/>
            <a:ext cx="5905925" cy="449263"/>
          </a:xfrm>
        </p:spPr>
        <p:txBody>
          <a:bodyPr>
            <a:normAutofit/>
          </a:bodyPr>
          <a:lstStyle>
            <a:lvl1pPr marL="0" indent="0">
              <a:buFontTx/>
              <a:buNone/>
              <a:defRPr sz="1800">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Click to add contact info</a:t>
            </a:r>
          </a:p>
        </p:txBody>
      </p:sp>
      <p:pic>
        <p:nvPicPr>
          <p:cNvPr id="6" name="Purdue Logo" descr="Purdue Logo">
            <a:extLst>
              <a:ext uri="{FF2B5EF4-FFF2-40B4-BE49-F238E27FC236}">
                <a16:creationId xmlns:a16="http://schemas.microsoft.com/office/drawing/2014/main" id="{0A142358-0FE4-9B97-6440-26990DA32966}"/>
              </a:ext>
            </a:extLst>
          </p:cNvPr>
          <p:cNvPicPr>
            <a:picLocks noChangeAspect="1"/>
          </p:cNvPicPr>
          <p:nvPr userDrawn="1"/>
        </p:nvPicPr>
        <p:blipFill>
          <a:blip r:embed="rId3"/>
          <a:stretch>
            <a:fillRect/>
          </a:stretch>
        </p:blipFill>
        <p:spPr>
          <a:xfrm>
            <a:off x="767443" y="5843190"/>
            <a:ext cx="2164600" cy="387458"/>
          </a:xfrm>
          <a:prstGeom prst="rect">
            <a:avLst/>
          </a:prstGeom>
        </p:spPr>
      </p:pic>
    </p:spTree>
    <p:extLst>
      <p:ext uri="{BB962C8B-B14F-4D97-AF65-F5344CB8AC3E}">
        <p14:creationId xmlns:p14="http://schemas.microsoft.com/office/powerpoint/2010/main" val="161802538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ith Photo">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34176D92-8FAB-782E-E607-5D0C5CC9C2A2}"/>
              </a:ext>
            </a:extLst>
          </p:cNvPr>
          <p:cNvSpPr>
            <a:spLocks noGrp="1"/>
          </p:cNvSpPr>
          <p:nvPr>
            <p:ph type="pic" idx="1"/>
          </p:nvPr>
        </p:nvSpPr>
        <p:spPr>
          <a:xfrm>
            <a:off x="0" y="0"/>
            <a:ext cx="9144000" cy="6858000"/>
          </a:xfrm>
        </p:spPr>
        <p:txBody>
          <a:bodyPr>
            <a:normAutofit/>
          </a:bodyPr>
          <a:lstStyle>
            <a:lvl1pPr marL="0" indent="0">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a:extLst>
              <a:ext uri="{FF2B5EF4-FFF2-40B4-BE49-F238E27FC236}">
                <a16:creationId xmlns:a16="http://schemas.microsoft.com/office/drawing/2014/main" id="{85FDAFB6-8BB6-ADBB-6574-5B0C25E7BDDF}"/>
              </a:ext>
            </a:extLst>
          </p:cNvPr>
          <p:cNvSpPr>
            <a:spLocks noGrp="1"/>
          </p:cNvSpPr>
          <p:nvPr>
            <p:ph type="title"/>
          </p:nvPr>
        </p:nvSpPr>
        <p:spPr>
          <a:xfrm>
            <a:off x="359229" y="5049077"/>
            <a:ext cx="8450036" cy="685801"/>
          </a:xfrm>
        </p:spPr>
        <p:txBody>
          <a:bodyPr>
            <a:normAutofit/>
          </a:bodyPr>
          <a:lstStyle>
            <a:lvl1pPr algn="ctr">
              <a:defRPr sz="4000"/>
            </a:lvl1pPr>
          </a:lstStyle>
          <a:p>
            <a:r>
              <a:rPr lang="en-US"/>
              <a:t>Click to edit Master title style</a:t>
            </a:r>
            <a:endParaRPr lang="en-US" dirty="0"/>
          </a:p>
        </p:txBody>
      </p:sp>
      <p:sp>
        <p:nvSpPr>
          <p:cNvPr id="6" name="Text Placeholder 8">
            <a:extLst>
              <a:ext uri="{FF2B5EF4-FFF2-40B4-BE49-F238E27FC236}">
                <a16:creationId xmlns:a16="http://schemas.microsoft.com/office/drawing/2014/main" id="{5FF931D0-D7E7-D9E1-3CCC-83299A09228A}"/>
              </a:ext>
            </a:extLst>
          </p:cNvPr>
          <p:cNvSpPr>
            <a:spLocks noGrp="1"/>
          </p:cNvSpPr>
          <p:nvPr>
            <p:ph type="body" sz="quarter" idx="10" hasCustomPrompt="1"/>
          </p:nvPr>
        </p:nvSpPr>
        <p:spPr>
          <a:xfrm>
            <a:off x="359229" y="5754757"/>
            <a:ext cx="8450036" cy="449263"/>
          </a:xfrm>
        </p:spPr>
        <p:txBody>
          <a:bodyPr>
            <a:noAutofit/>
          </a:bodyPr>
          <a:lstStyle>
            <a:lvl1pPr marL="0" indent="0" algn="ctr">
              <a:buFontTx/>
              <a:buNone/>
              <a:defRPr sz="2000" b="1">
                <a:solidFill>
                  <a:schemeClr val="tx1"/>
                </a:solidFill>
                <a:latin typeface="+mn-lt"/>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Click to edit Subtitle style</a:t>
            </a:r>
          </a:p>
        </p:txBody>
      </p:sp>
      <p:sp>
        <p:nvSpPr>
          <p:cNvPr id="3" name="Slide Number Placeholder 2">
            <a:extLst>
              <a:ext uri="{FF2B5EF4-FFF2-40B4-BE49-F238E27FC236}">
                <a16:creationId xmlns:a16="http://schemas.microsoft.com/office/drawing/2014/main" id="{68D1B22C-85ED-0FDF-E153-688207C390D9}"/>
              </a:ext>
            </a:extLst>
          </p:cNvPr>
          <p:cNvSpPr>
            <a:spLocks noGrp="1"/>
          </p:cNvSpPr>
          <p:nvPr>
            <p:ph type="sldNum" sz="quarter" idx="11"/>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358661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p:bg>
      <p:bgPr>
        <a:solidFill>
          <a:schemeClr val="bg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DC36684E-7DEE-F47A-FA01-89E8EC8104A0}"/>
              </a:ext>
            </a:extLst>
          </p:cNvPr>
          <p:cNvSpPr>
            <a:spLocks noGrp="1"/>
          </p:cNvSpPr>
          <p:nvPr>
            <p:ph type="pic" sz="quarter" idx="11"/>
          </p:nvPr>
        </p:nvSpPr>
        <p:spPr>
          <a:xfrm>
            <a:off x="0" y="-9525"/>
            <a:ext cx="9144000" cy="6892463"/>
          </a:xfrm>
          <a:ln>
            <a:noFill/>
          </a:ln>
        </p:spPr>
        <p:txBody>
          <a:bodyPr/>
          <a:lstStyle/>
          <a:p>
            <a:r>
              <a:rPr lang="en-US"/>
              <a:t>Click icon to add picture</a:t>
            </a:r>
          </a:p>
        </p:txBody>
      </p:sp>
    </p:spTree>
    <p:extLst>
      <p:ext uri="{BB962C8B-B14F-4D97-AF65-F5344CB8AC3E}">
        <p14:creationId xmlns:p14="http://schemas.microsoft.com/office/powerpoint/2010/main" val="260421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with Copy">
    <p:spTree>
      <p:nvGrpSpPr>
        <p:cNvPr id="1" name=""/>
        <p:cNvGrpSpPr/>
        <p:nvPr/>
      </p:nvGrpSpPr>
      <p:grpSpPr>
        <a:xfrm>
          <a:off x="0" y="0"/>
          <a:ext cx="0" cy="0"/>
          <a:chOff x="0" y="0"/>
          <a:chExt cx="0" cy="0"/>
        </a:xfrm>
      </p:grpSpPr>
      <p:pic>
        <p:nvPicPr>
          <p:cNvPr id="3" name="Purdue Logo" descr="Purdue Logo">
            <a:extLst>
              <a:ext uri="{FF2B5EF4-FFF2-40B4-BE49-F238E27FC236}">
                <a16:creationId xmlns:a16="http://schemas.microsoft.com/office/drawing/2014/main" id="{0DA2E29B-51BD-9EF7-2A62-D2F86A01EE58}"/>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42900" y="1543324"/>
            <a:ext cx="8450035" cy="4454706"/>
          </a:xfrm>
        </p:spPr>
        <p:txBody>
          <a:bodyPr numCol="1">
            <a:noAutofit/>
          </a:bodyPr>
          <a:lstStyle>
            <a:lvl1pPr marL="0" indent="0" algn="l" fontAlgn="t">
              <a:buFontTx/>
              <a:buNone/>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6ED1EDF2-6497-CC90-CFD1-1F7C473B2310}"/>
              </a:ext>
            </a:extLst>
          </p:cNvPr>
          <p:cNvSpPr>
            <a:spLocks noGrp="1"/>
          </p:cNvSpPr>
          <p:nvPr>
            <p:ph type="sldNum" sz="quarter" idx="12"/>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362843251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with Copy - 2 Column">
    <p:spTree>
      <p:nvGrpSpPr>
        <p:cNvPr id="1" name=""/>
        <p:cNvGrpSpPr/>
        <p:nvPr/>
      </p:nvGrpSpPr>
      <p:grpSpPr>
        <a:xfrm>
          <a:off x="0" y="0"/>
          <a:ext cx="0" cy="0"/>
          <a:chOff x="0" y="0"/>
          <a:chExt cx="0" cy="0"/>
        </a:xfrm>
      </p:grpSpPr>
      <p:pic>
        <p:nvPicPr>
          <p:cNvPr id="3" name="Purdue Logo" descr="Purdue Logo">
            <a:extLst>
              <a:ext uri="{FF2B5EF4-FFF2-40B4-BE49-F238E27FC236}">
                <a16:creationId xmlns:a16="http://schemas.microsoft.com/office/drawing/2014/main" id="{0DA2E29B-51BD-9EF7-2A62-D2F86A01EE58}"/>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14" name="Text Placeholder 13">
            <a:extLst>
              <a:ext uri="{FF2B5EF4-FFF2-40B4-BE49-F238E27FC236}">
                <a16:creationId xmlns:a16="http://schemas.microsoft.com/office/drawing/2014/main" id="{EEA1DABA-769B-1407-1BFC-75930C1DE70F}"/>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sp>
        <p:nvSpPr>
          <p:cNvPr id="13" name="Text Placeholder 11">
            <a:extLst>
              <a:ext uri="{FF2B5EF4-FFF2-40B4-BE49-F238E27FC236}">
                <a16:creationId xmlns:a16="http://schemas.microsoft.com/office/drawing/2014/main" id="{6A937CB7-FF71-AF7C-945C-0E285D7B2D54}"/>
              </a:ext>
            </a:extLst>
          </p:cNvPr>
          <p:cNvSpPr>
            <a:spLocks noGrp="1"/>
          </p:cNvSpPr>
          <p:nvPr>
            <p:ph type="body" sz="quarter" idx="10"/>
          </p:nvPr>
        </p:nvSpPr>
        <p:spPr>
          <a:xfrm>
            <a:off x="342900" y="1543324"/>
            <a:ext cx="8450035" cy="4454706"/>
          </a:xfrm>
        </p:spPr>
        <p:txBody>
          <a:bodyPr numCol="1">
            <a:noAutofit/>
          </a:bodyPr>
          <a:lstStyle>
            <a:lvl1pPr marL="0" indent="0" algn="l" fontAlgn="t">
              <a:buFontTx/>
              <a:buNone/>
              <a:defRPr sz="1800" baseline="0">
                <a:latin typeface="Franklin Gothic Book" panose="020B0503020102020204" pitchFamily="34" charset="0"/>
              </a:defRPr>
            </a:lvl1pPr>
            <a:lvl2pPr marL="342900" indent="0" algn="l">
              <a:buFontTx/>
              <a:buNone/>
              <a:defRPr sz="1350"/>
            </a:lvl2pPr>
            <a:lvl3pPr marL="685800" indent="0" algn="l">
              <a:buFontTx/>
              <a:buNone/>
              <a:defRPr sz="1350"/>
            </a:lvl3pPr>
            <a:lvl4pPr marL="1028700" indent="0" algn="l">
              <a:buFontTx/>
              <a:buNone/>
              <a:defRPr sz="1350"/>
            </a:lvl4pPr>
            <a:lvl5pPr marL="1371600" indent="0" algn="l">
              <a:buFontTx/>
              <a:buNone/>
              <a:defRPr sz="1350"/>
            </a:lvl5pPr>
          </a:lstStyle>
          <a:p>
            <a:pPr lvl="0"/>
            <a:r>
              <a:rPr lang="en-US"/>
              <a:t>Click to edit Master text styles</a:t>
            </a:r>
          </a:p>
        </p:txBody>
      </p:sp>
      <p:sp>
        <p:nvSpPr>
          <p:cNvPr id="7" name="Title 6">
            <a:extLst>
              <a:ext uri="{FF2B5EF4-FFF2-40B4-BE49-F238E27FC236}">
                <a16:creationId xmlns:a16="http://schemas.microsoft.com/office/drawing/2014/main" id="{99AF8687-CA4E-66EB-17A8-BE41F3023085}"/>
              </a:ext>
            </a:extLst>
          </p:cNvPr>
          <p:cNvSpPr>
            <a:spLocks noGrp="1"/>
          </p:cNvSpPr>
          <p:nvPr>
            <p:ph type="title"/>
          </p:nvPr>
        </p:nvSpPr>
        <p:spPr/>
        <p:txBody>
          <a:body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F784AF65-E927-86B0-FC60-81F49DC6187E}"/>
              </a:ext>
            </a:extLst>
          </p:cNvPr>
          <p:cNvSpPr>
            <a:spLocks noGrp="1"/>
          </p:cNvSpPr>
          <p:nvPr>
            <p:ph type="sldNum" sz="quarter" idx="12"/>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765872328"/>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with Content">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628D381-488B-4C1C-32F0-1D389C1FF7E3}"/>
              </a:ext>
            </a:extLst>
          </p:cNvPr>
          <p:cNvSpPr>
            <a:spLocks noGrp="1"/>
          </p:cNvSpPr>
          <p:nvPr>
            <p:ph idx="14"/>
          </p:nvPr>
        </p:nvSpPr>
        <p:spPr>
          <a:xfrm>
            <a:off x="351064" y="1543324"/>
            <a:ext cx="8450036" cy="4454706"/>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4" name="Title 3">
            <a:extLst>
              <a:ext uri="{FF2B5EF4-FFF2-40B4-BE49-F238E27FC236}">
                <a16:creationId xmlns:a16="http://schemas.microsoft.com/office/drawing/2014/main" id="{15EE0A7E-143D-2A83-397F-55801DA0663E}"/>
              </a:ext>
            </a:extLst>
          </p:cNvPr>
          <p:cNvSpPr>
            <a:spLocks noGrp="1"/>
          </p:cNvSpPr>
          <p:nvPr>
            <p:ph type="title"/>
          </p:nvPr>
        </p:nvSpPr>
        <p:spPr/>
        <p:txBody>
          <a:bodyPr/>
          <a:lstStyle/>
          <a:p>
            <a:r>
              <a:rPr lang="en-US"/>
              <a:t>Click to edit Master title style</a:t>
            </a:r>
            <a:endParaRPr lang="en-US" dirty="0"/>
          </a:p>
        </p:txBody>
      </p:sp>
      <p:sp>
        <p:nvSpPr>
          <p:cNvPr id="5" name="Text Placeholder 13">
            <a:extLst>
              <a:ext uri="{FF2B5EF4-FFF2-40B4-BE49-F238E27FC236}">
                <a16:creationId xmlns:a16="http://schemas.microsoft.com/office/drawing/2014/main" id="{65EE62C3-A7DA-7701-DE4B-C1A290C4FAE3}"/>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pic>
        <p:nvPicPr>
          <p:cNvPr id="7" name="Purdue Logo" descr="Purdue Logo">
            <a:extLst>
              <a:ext uri="{FF2B5EF4-FFF2-40B4-BE49-F238E27FC236}">
                <a16:creationId xmlns:a16="http://schemas.microsoft.com/office/drawing/2014/main" id="{E5D3423E-06BB-9735-48C8-9AC2842045AB}"/>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3" name="Slide Number Placeholder 2">
            <a:extLst>
              <a:ext uri="{FF2B5EF4-FFF2-40B4-BE49-F238E27FC236}">
                <a16:creationId xmlns:a16="http://schemas.microsoft.com/office/drawing/2014/main" id="{E3AE2ED7-F46C-3808-A251-0EE750182D42}"/>
              </a:ext>
            </a:extLst>
          </p:cNvPr>
          <p:cNvSpPr>
            <a:spLocks noGrp="1"/>
          </p:cNvSpPr>
          <p:nvPr>
            <p:ph type="sldNum" sz="quarter" idx="15"/>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62690368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with Content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742D-9D8E-3928-8B2A-C7202DA729E8}"/>
              </a:ext>
            </a:extLst>
          </p:cNvPr>
          <p:cNvSpPr>
            <a:spLocks noGrp="1"/>
          </p:cNvSpPr>
          <p:nvPr>
            <p:ph type="title"/>
          </p:nvPr>
        </p:nvSpPr>
        <p:spPr/>
        <p:txBody>
          <a:bodyPr/>
          <a:lstStyle/>
          <a:p>
            <a:r>
              <a:rPr lang="en-US"/>
              <a:t>Click to edit Master title style</a:t>
            </a:r>
            <a:endParaRPr lang="en-US" dirty="0"/>
          </a:p>
        </p:txBody>
      </p:sp>
      <p:sp>
        <p:nvSpPr>
          <p:cNvPr id="8" name="Content Placeholder 2">
            <a:extLst>
              <a:ext uri="{FF2B5EF4-FFF2-40B4-BE49-F238E27FC236}">
                <a16:creationId xmlns:a16="http://schemas.microsoft.com/office/drawing/2014/main" id="{2D59E3ED-7921-E7F3-A0A2-0467597EF7ED}"/>
              </a:ext>
            </a:extLst>
          </p:cNvPr>
          <p:cNvSpPr>
            <a:spLocks noGrp="1"/>
          </p:cNvSpPr>
          <p:nvPr>
            <p:ph idx="12"/>
          </p:nvPr>
        </p:nvSpPr>
        <p:spPr>
          <a:xfrm>
            <a:off x="351065" y="1543324"/>
            <a:ext cx="4059877" cy="439033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8F449F3F-4187-E891-E28D-ABAA40118134}"/>
              </a:ext>
            </a:extLst>
          </p:cNvPr>
          <p:cNvSpPr>
            <a:spLocks noGrp="1"/>
          </p:cNvSpPr>
          <p:nvPr>
            <p:ph idx="13"/>
          </p:nvPr>
        </p:nvSpPr>
        <p:spPr>
          <a:xfrm>
            <a:off x="4731868" y="1543324"/>
            <a:ext cx="4069232" cy="439033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3" name="Text Placeholder 13">
            <a:extLst>
              <a:ext uri="{FF2B5EF4-FFF2-40B4-BE49-F238E27FC236}">
                <a16:creationId xmlns:a16="http://schemas.microsoft.com/office/drawing/2014/main" id="{5FC4CE19-DA95-2729-993D-BB0D45B6B56B}"/>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pic>
        <p:nvPicPr>
          <p:cNvPr id="4" name="Purdue Logo" descr="Purdue Logo">
            <a:extLst>
              <a:ext uri="{FF2B5EF4-FFF2-40B4-BE49-F238E27FC236}">
                <a16:creationId xmlns:a16="http://schemas.microsoft.com/office/drawing/2014/main" id="{EDABB844-3818-42EE-9372-04EA07390807}"/>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5" name="Slide Number Placeholder 4">
            <a:extLst>
              <a:ext uri="{FF2B5EF4-FFF2-40B4-BE49-F238E27FC236}">
                <a16:creationId xmlns:a16="http://schemas.microsoft.com/office/drawing/2014/main" id="{5189B2E1-CAD7-D7BC-B523-9F175D333686}"/>
              </a:ext>
            </a:extLst>
          </p:cNvPr>
          <p:cNvSpPr>
            <a:spLocks noGrp="1"/>
          </p:cNvSpPr>
          <p:nvPr>
            <p:ph type="sldNum" sz="quarter" idx="14"/>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363996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with Content -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742D-9D8E-3928-8B2A-C7202DA729E8}"/>
              </a:ext>
            </a:extLst>
          </p:cNvPr>
          <p:cNvSpPr>
            <a:spLocks noGrp="1"/>
          </p:cNvSpPr>
          <p:nvPr>
            <p:ph type="title"/>
          </p:nvPr>
        </p:nvSpPr>
        <p:spPr/>
        <p:txBody>
          <a:bodyPr/>
          <a:lstStyle/>
          <a:p>
            <a:r>
              <a:rPr lang="en-US"/>
              <a:t>Click to edit Master title style</a:t>
            </a:r>
            <a:endParaRPr lang="en-US" dirty="0"/>
          </a:p>
        </p:txBody>
      </p:sp>
      <p:sp>
        <p:nvSpPr>
          <p:cNvPr id="8" name="Content Placeholder 2">
            <a:extLst>
              <a:ext uri="{FF2B5EF4-FFF2-40B4-BE49-F238E27FC236}">
                <a16:creationId xmlns:a16="http://schemas.microsoft.com/office/drawing/2014/main" id="{2D59E3ED-7921-E7F3-A0A2-0467597EF7ED}"/>
              </a:ext>
            </a:extLst>
          </p:cNvPr>
          <p:cNvSpPr>
            <a:spLocks noGrp="1"/>
          </p:cNvSpPr>
          <p:nvPr>
            <p:ph idx="12"/>
          </p:nvPr>
        </p:nvSpPr>
        <p:spPr>
          <a:xfrm>
            <a:off x="351066" y="1543324"/>
            <a:ext cx="2630674" cy="4390338"/>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66D77F14-E88B-D0A5-6F63-E4DA45A7CD6B}"/>
              </a:ext>
            </a:extLst>
          </p:cNvPr>
          <p:cNvSpPr>
            <a:spLocks noGrp="1"/>
          </p:cNvSpPr>
          <p:nvPr>
            <p:ph idx="17"/>
          </p:nvPr>
        </p:nvSpPr>
        <p:spPr>
          <a:xfrm>
            <a:off x="3256663" y="1543324"/>
            <a:ext cx="2630674" cy="4390337"/>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5A95E987-1BAB-5DE6-3A52-75935C62985E}"/>
              </a:ext>
            </a:extLst>
          </p:cNvPr>
          <p:cNvSpPr>
            <a:spLocks noGrp="1"/>
          </p:cNvSpPr>
          <p:nvPr>
            <p:ph idx="18"/>
          </p:nvPr>
        </p:nvSpPr>
        <p:spPr>
          <a:xfrm>
            <a:off x="6182353" y="1543323"/>
            <a:ext cx="2630674" cy="4390337"/>
          </a:xfrm>
        </p:spPr>
        <p:txBody>
          <a:bodyPr>
            <a:normAutofit/>
          </a:bodyPr>
          <a:lstStyle>
            <a:lvl1pPr>
              <a:defRPr sz="1800"/>
            </a:lvl1pPr>
            <a:lvl2pPr>
              <a:defRPr sz="1700"/>
            </a:lvl2pPr>
            <a:lvl3pPr>
              <a:defRPr sz="1600"/>
            </a:lvl3pPr>
            <a:lvl4pPr>
              <a:defRPr sz="1125"/>
            </a:lvl4pPr>
            <a:lvl5pPr>
              <a:defRPr sz="10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p:txBody>
      </p:sp>
      <p:sp>
        <p:nvSpPr>
          <p:cNvPr id="13" name="Text Placeholder 13">
            <a:extLst>
              <a:ext uri="{FF2B5EF4-FFF2-40B4-BE49-F238E27FC236}">
                <a16:creationId xmlns:a16="http://schemas.microsoft.com/office/drawing/2014/main" id="{5CA31FF2-2F1A-7D0F-36B0-1773F6A9AB34}"/>
              </a:ext>
            </a:extLst>
          </p:cNvPr>
          <p:cNvSpPr>
            <a:spLocks noGrp="1"/>
          </p:cNvSpPr>
          <p:nvPr>
            <p:ph type="body" sz="quarter" idx="11" hasCustomPrompt="1"/>
          </p:nvPr>
        </p:nvSpPr>
        <p:spPr>
          <a:xfrm>
            <a:off x="342900" y="954291"/>
            <a:ext cx="8458200" cy="365760"/>
          </a:xfrm>
        </p:spPr>
        <p:txBody>
          <a:bodyPr>
            <a:noAutofit/>
          </a:bodyPr>
          <a:lstStyle>
            <a:lvl1pPr marL="0" indent="0" algn="l">
              <a:buNone/>
              <a:defRPr sz="2000" baseline="0">
                <a:solidFill>
                  <a:schemeClr val="accent4">
                    <a:lumMod val="65000"/>
                  </a:schemeClr>
                </a:solidFill>
                <a:latin typeface="Franklin Gothic Medium Cond" panose="020B0606030402020204" pitchFamily="34" charset="0"/>
              </a:defRPr>
            </a:lvl1pPr>
          </a:lstStyle>
          <a:p>
            <a:pPr lvl="0"/>
            <a:r>
              <a:rPr lang="en-US" dirty="0"/>
              <a:t>Click to add subhead</a:t>
            </a:r>
          </a:p>
        </p:txBody>
      </p:sp>
      <p:pic>
        <p:nvPicPr>
          <p:cNvPr id="5" name="Purdue Logo" descr="Purdue Logo">
            <a:extLst>
              <a:ext uri="{FF2B5EF4-FFF2-40B4-BE49-F238E27FC236}">
                <a16:creationId xmlns:a16="http://schemas.microsoft.com/office/drawing/2014/main" id="{ED36B521-DA27-439D-D385-E7825E54C24E}"/>
              </a:ext>
            </a:extLst>
          </p:cNvPr>
          <p:cNvPicPr>
            <a:picLocks noChangeAspect="1"/>
          </p:cNvPicPr>
          <p:nvPr userDrawn="1"/>
        </p:nvPicPr>
        <p:blipFill>
          <a:blip r:embed="rId2"/>
          <a:stretch>
            <a:fillRect/>
          </a:stretch>
        </p:blipFill>
        <p:spPr>
          <a:xfrm>
            <a:off x="342900" y="6269785"/>
            <a:ext cx="1722665" cy="308353"/>
          </a:xfrm>
          <a:prstGeom prst="rect">
            <a:avLst/>
          </a:prstGeom>
        </p:spPr>
      </p:pic>
      <p:sp>
        <p:nvSpPr>
          <p:cNvPr id="3" name="Slide Number Placeholder 2">
            <a:extLst>
              <a:ext uri="{FF2B5EF4-FFF2-40B4-BE49-F238E27FC236}">
                <a16:creationId xmlns:a16="http://schemas.microsoft.com/office/drawing/2014/main" id="{8D1B1CBC-6790-5C40-1FCC-1AF80EF7DE26}"/>
              </a:ext>
            </a:extLst>
          </p:cNvPr>
          <p:cNvSpPr>
            <a:spLocks noGrp="1"/>
          </p:cNvSpPr>
          <p:nvPr>
            <p:ph type="sldNum" sz="quarter" idx="19"/>
          </p:nvPr>
        </p:nvSpPr>
        <p:spPr/>
        <p:txBody>
          <a:bodyPr/>
          <a:lstStyle/>
          <a:p>
            <a:fld id="{346097E4-2930-9D48-A5CE-AF00B0E70697}" type="slidenum">
              <a:rPr lang="en-US" smtClean="0"/>
              <a:t>‹#›</a:t>
            </a:fld>
            <a:endParaRPr lang="en-US"/>
          </a:p>
        </p:txBody>
      </p:sp>
    </p:spTree>
    <p:extLst>
      <p:ext uri="{BB962C8B-B14F-4D97-AF65-F5344CB8AC3E}">
        <p14:creationId xmlns:p14="http://schemas.microsoft.com/office/powerpoint/2010/main" val="168171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AF61CC-58D4-72CE-66CA-BFE87D085DCB}"/>
              </a:ext>
            </a:extLst>
          </p:cNvPr>
          <p:cNvSpPr>
            <a:spLocks noGrp="1"/>
          </p:cNvSpPr>
          <p:nvPr>
            <p:ph type="title"/>
          </p:nvPr>
        </p:nvSpPr>
        <p:spPr>
          <a:xfrm>
            <a:off x="351064" y="385004"/>
            <a:ext cx="8450036" cy="589032"/>
          </a:xfrm>
          <a:prstGeom prst="rect">
            <a:avLst/>
          </a:prstGeom>
        </p:spPr>
        <p:txBody>
          <a:bodyPr vert="horz" lIns="91440" tIns="45720" rIns="91440" bIns="45720" rtlCol="0" anchor="ctr">
            <a:normAutofit/>
          </a:bodyPr>
          <a:lstStyle/>
          <a:p>
            <a:r>
              <a:rPr lang="en-US" dirty="0"/>
              <a:t>Click to edit Master slide title</a:t>
            </a:r>
          </a:p>
        </p:txBody>
      </p:sp>
      <p:sp>
        <p:nvSpPr>
          <p:cNvPr id="3" name="Text Placeholder 2">
            <a:extLst>
              <a:ext uri="{FF2B5EF4-FFF2-40B4-BE49-F238E27FC236}">
                <a16:creationId xmlns:a16="http://schemas.microsoft.com/office/drawing/2014/main" id="{41FD4295-B2CD-F1FF-F99B-B267D1740FB9}"/>
              </a:ext>
            </a:extLst>
          </p:cNvPr>
          <p:cNvSpPr>
            <a:spLocks noGrp="1"/>
          </p:cNvSpPr>
          <p:nvPr>
            <p:ph type="body" idx="1"/>
          </p:nvPr>
        </p:nvSpPr>
        <p:spPr>
          <a:xfrm>
            <a:off x="351064" y="1192696"/>
            <a:ext cx="8450036" cy="483799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8" name="Slide Number Placeholder 5">
            <a:extLst>
              <a:ext uri="{FF2B5EF4-FFF2-40B4-BE49-F238E27FC236}">
                <a16:creationId xmlns:a16="http://schemas.microsoft.com/office/drawing/2014/main" id="{C510E42B-CA01-3C5C-40BB-5E88C5A09212}"/>
              </a:ext>
            </a:extLst>
          </p:cNvPr>
          <p:cNvSpPr>
            <a:spLocks noGrp="1"/>
          </p:cNvSpPr>
          <p:nvPr>
            <p:ph type="sldNum" sz="quarter" idx="4"/>
          </p:nvPr>
        </p:nvSpPr>
        <p:spPr>
          <a:xfrm>
            <a:off x="7700963" y="6290433"/>
            <a:ext cx="11001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097E4-2930-9D48-A5CE-AF00B0E70697}" type="slidenum">
              <a:rPr lang="en-US" smtClean="0"/>
              <a:t>‹#›</a:t>
            </a:fld>
            <a:endParaRPr lang="en-US"/>
          </a:p>
        </p:txBody>
      </p:sp>
    </p:spTree>
    <p:extLst>
      <p:ext uri="{BB962C8B-B14F-4D97-AF65-F5344CB8AC3E}">
        <p14:creationId xmlns:p14="http://schemas.microsoft.com/office/powerpoint/2010/main" val="3825614813"/>
      </p:ext>
    </p:extLst>
  </p:cSld>
  <p:clrMap bg1="lt1" tx1="dk1" bg2="lt2" tx2="dk2" accent1="accent1" accent2="accent2" accent3="accent3" accent4="accent4" accent5="accent5" accent6="accent6" hlink="hlink" folHlink="folHlink"/>
  <p:sldLayoutIdLst>
    <p:sldLayoutId id="2147483649" r:id="rId1"/>
    <p:sldLayoutId id="2147483686" r:id="rId2"/>
    <p:sldLayoutId id="2147483702" r:id="rId3"/>
    <p:sldLayoutId id="2147483708" r:id="rId4"/>
    <p:sldLayoutId id="2147483687" r:id="rId5"/>
    <p:sldLayoutId id="2147483714" r:id="rId6"/>
    <p:sldLayoutId id="2147483688" r:id="rId7"/>
    <p:sldLayoutId id="2147483650" r:id="rId8"/>
    <p:sldLayoutId id="2147483701" r:id="rId9"/>
    <p:sldLayoutId id="2147483711" r:id="rId10"/>
    <p:sldLayoutId id="2147483712" r:id="rId11"/>
    <p:sldLayoutId id="2147483656" r:id="rId12"/>
    <p:sldLayoutId id="2147483706" r:id="rId13"/>
    <p:sldLayoutId id="2147483705" r:id="rId14"/>
    <p:sldLayoutId id="2147483707" r:id="rId15"/>
    <p:sldLayoutId id="2147483713" r:id="rId16"/>
    <p:sldLayoutId id="2147483709" r:id="rId17"/>
    <p:sldLayoutId id="2147483710" r:id="rId18"/>
    <p:sldLayoutId id="2147483653" r:id="rId19"/>
    <p:sldLayoutId id="2147483690" r:id="rId20"/>
    <p:sldLayoutId id="2147483704" r:id="rId21"/>
    <p:sldLayoutId id="2147483692" r:id="rId22"/>
    <p:sldLayoutId id="2147483693" r:id="rId23"/>
    <p:sldLayoutId id="2147483691" r:id="rId24"/>
    <p:sldLayoutId id="2147483703" r:id="rId25"/>
  </p:sldLayoutIdLst>
  <p:hf hdr="0" ftr="0" dt="0"/>
  <p:txStyles>
    <p:titleStyle>
      <a:lvl1pPr algn="l" defTabSz="685800" rtl="0" eaLnBrk="1" fontAlgn="t" latinLnBrk="0" hangingPunct="1">
        <a:lnSpc>
          <a:spcPct val="90000"/>
        </a:lnSpc>
        <a:spcBef>
          <a:spcPct val="0"/>
        </a:spcBef>
        <a:buNone/>
        <a:defRPr lang="en-US" sz="3600" b="0" i="1" kern="1200" cap="none" baseline="0" dirty="0">
          <a:solidFill>
            <a:schemeClr val="tx1"/>
          </a:solidFill>
          <a:latin typeface="Franklin Gothic Medium Cond" panose="020B0606030402020204" pitchFamily="34" charset="0"/>
          <a:ea typeface="+mj-ea"/>
          <a:cs typeface="+mj-cs"/>
        </a:defRPr>
      </a:lvl1pPr>
    </p:titleStyle>
    <p:bodyStyle>
      <a:lvl1pPr marL="171450" indent="-171450" algn="l" defTabSz="685800" rtl="0" eaLnBrk="1" latinLnBrk="0" hangingPunct="1">
        <a:lnSpc>
          <a:spcPct val="90000"/>
        </a:lnSpc>
        <a:spcBef>
          <a:spcPts val="750"/>
        </a:spcBef>
        <a:buFont typeface="Wingdings" pitchFamily="2" charset="2"/>
        <a:buChar char="§"/>
        <a:defRPr sz="1800" b="0" i="0" kern="1200" baseline="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pitchFamily="2" charset="2"/>
        <a:buChar char="§"/>
        <a:defRPr sz="1700" b="0" i="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pitchFamily="2" charset="2"/>
        <a:buChar char="§"/>
        <a:defRPr sz="1600" b="0" i="0" kern="1200" baseline="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pitchFamily="2" charset="2"/>
        <a:buChar char="§"/>
        <a:defRPr sz="1200" b="0" i="0" kern="12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Wingdings" pitchFamily="2" charset="2"/>
        <a:buNone/>
        <a:defRPr sz="1050" b="0" i="0" kern="120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F09A7-CF48-9701-322A-A0BBD1C2F6CD}"/>
              </a:ext>
            </a:extLst>
          </p:cNvPr>
          <p:cNvSpPr>
            <a:spLocks noGrp="1"/>
          </p:cNvSpPr>
          <p:nvPr>
            <p:ph type="title"/>
          </p:nvPr>
        </p:nvSpPr>
        <p:spPr/>
        <p:txBody>
          <a:bodyPr/>
          <a:lstStyle/>
          <a:p>
            <a:r>
              <a:rPr lang="en-US" altLang="en-US" dirty="0"/>
              <a:t>Peer Review</a:t>
            </a:r>
            <a:endParaRPr lang="en-US" dirty="0"/>
          </a:p>
        </p:txBody>
      </p:sp>
      <p:sp>
        <p:nvSpPr>
          <p:cNvPr id="3" name="Text Placeholder 2">
            <a:extLst>
              <a:ext uri="{FF2B5EF4-FFF2-40B4-BE49-F238E27FC236}">
                <a16:creationId xmlns:a16="http://schemas.microsoft.com/office/drawing/2014/main" id="{5991BF94-59A9-105F-273E-B29E440F2501}"/>
              </a:ext>
            </a:extLst>
          </p:cNvPr>
          <p:cNvSpPr>
            <a:spLocks noGrp="1"/>
          </p:cNvSpPr>
          <p:nvPr>
            <p:ph type="body" sz="quarter" idx="10"/>
          </p:nvPr>
        </p:nvSpPr>
        <p:spPr/>
        <p:txBody>
          <a:bodyPr/>
          <a:lstStyle/>
          <a:p>
            <a:r>
              <a:rPr lang="en-US" dirty="0">
                <a:solidFill>
                  <a:schemeClr val="bg2"/>
                </a:solidFill>
              </a:rPr>
              <a:t>Looking at Texts from a Reader’s Perspective</a:t>
            </a:r>
          </a:p>
        </p:txBody>
      </p:sp>
    </p:spTree>
    <p:extLst>
      <p:ext uri="{BB962C8B-B14F-4D97-AF65-F5344CB8AC3E}">
        <p14:creationId xmlns:p14="http://schemas.microsoft.com/office/powerpoint/2010/main" val="4154997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AA89B-7E9A-DED7-F466-C3BF2C52100A}"/>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70B156D1-D49D-BE86-6927-0A4C47CE8EE3}"/>
              </a:ext>
            </a:extLst>
          </p:cNvPr>
          <p:cNvSpPr>
            <a:spLocks noGrp="1"/>
          </p:cNvSpPr>
          <p:nvPr>
            <p:ph type="body" sz="half" idx="2"/>
          </p:nvPr>
        </p:nvSpPr>
        <p:spPr>
          <a:xfrm>
            <a:off x="351064" y="1538686"/>
            <a:ext cx="7590426" cy="3560258"/>
          </a:xfrm>
        </p:spPr>
        <p:txBody>
          <a:bodyPr>
            <a:noAutofit/>
          </a:bodyPr>
          <a:lstStyle/>
          <a:p>
            <a:pPr lvl="1" fontAlgn="auto">
              <a:lnSpc>
                <a:spcPct val="150000"/>
              </a:lnSpc>
              <a:spcBef>
                <a:spcPts val="0"/>
              </a:spcBef>
              <a:spcAft>
                <a:spcPts val="0"/>
              </a:spcAft>
              <a:defRPr/>
            </a:pPr>
            <a:r>
              <a:rPr lang="en-US" sz="1800" b="1" dirty="0">
                <a:cs typeface="Optima"/>
              </a:rPr>
              <a:t>Response-Centered Workshops:</a:t>
            </a:r>
          </a:p>
          <a:p>
            <a:pPr lvl="1" fontAlgn="auto">
              <a:lnSpc>
                <a:spcPct val="150000"/>
              </a:lnSpc>
              <a:spcBef>
                <a:spcPts val="0"/>
              </a:spcBef>
              <a:spcAft>
                <a:spcPts val="0"/>
              </a:spcAft>
              <a:defRPr/>
            </a:pPr>
            <a:endParaRPr lang="en-US" sz="1800" b="1" dirty="0">
              <a:cs typeface="Optima"/>
            </a:endParaRPr>
          </a:p>
          <a:p>
            <a:pPr marL="1371600" lvl="1" indent="-457200" fontAlgn="auto">
              <a:spcBef>
                <a:spcPts val="0"/>
              </a:spcBef>
              <a:spcAft>
                <a:spcPts val="0"/>
              </a:spcAft>
              <a:buFont typeface="+mj-lt"/>
              <a:buAutoNum type="arabicPeriod"/>
              <a:defRPr/>
            </a:pPr>
            <a:r>
              <a:rPr lang="en-US" sz="1800" dirty="0">
                <a:cs typeface="Optima"/>
              </a:rPr>
              <a:t>Ask students to bring in 4 copies of their papers.</a:t>
            </a:r>
          </a:p>
          <a:p>
            <a:pPr marL="1371600" lvl="1" indent="-457200" fontAlgn="auto">
              <a:spcBef>
                <a:spcPts val="0"/>
              </a:spcBef>
              <a:spcAft>
                <a:spcPts val="0"/>
              </a:spcAft>
              <a:buFont typeface="+mj-lt"/>
              <a:buAutoNum type="arabicPeriod"/>
              <a:defRPr/>
            </a:pPr>
            <a:r>
              <a:rPr lang="en-US" sz="1800" dirty="0">
                <a:cs typeface="Optima"/>
              </a:rPr>
              <a:t>Divide the class into groups of three or four.</a:t>
            </a:r>
          </a:p>
          <a:p>
            <a:pPr marL="1371600" lvl="1" indent="-457200" fontAlgn="auto">
              <a:spcBef>
                <a:spcPts val="0"/>
              </a:spcBef>
              <a:spcAft>
                <a:spcPts val="0"/>
              </a:spcAft>
              <a:buFont typeface="+mj-lt"/>
              <a:buAutoNum type="arabicPeriod"/>
              <a:defRPr/>
            </a:pPr>
            <a:r>
              <a:rPr lang="en-US" sz="1800" dirty="0">
                <a:cs typeface="Optima"/>
              </a:rPr>
              <a:t>Ask one student to read a paper aloud.</a:t>
            </a:r>
          </a:p>
          <a:p>
            <a:pPr marL="1371600" lvl="1" indent="-457200" fontAlgn="auto">
              <a:spcBef>
                <a:spcPts val="0"/>
              </a:spcBef>
              <a:spcAft>
                <a:spcPts val="0"/>
              </a:spcAft>
              <a:buFont typeface="+mj-lt"/>
              <a:buAutoNum type="arabicPeriod"/>
              <a:defRPr/>
            </a:pPr>
            <a:r>
              <a:rPr lang="en-US" sz="1800" dirty="0">
                <a:cs typeface="Optima"/>
              </a:rPr>
              <a:t>Students then make notes on their copies,  making note of where they understand, are confused, think the writer makes a good point, feel they need more information, etc.</a:t>
            </a:r>
          </a:p>
          <a:p>
            <a:pPr marL="1371600" lvl="1" indent="-457200" fontAlgn="auto">
              <a:spcBef>
                <a:spcPts val="0"/>
              </a:spcBef>
              <a:spcAft>
                <a:spcPts val="0"/>
              </a:spcAft>
              <a:buFont typeface="+mj-lt"/>
              <a:buAutoNum type="arabicPeriod"/>
              <a:defRPr/>
            </a:pPr>
            <a:r>
              <a:rPr lang="en-US" sz="1800" dirty="0">
                <a:cs typeface="Optima"/>
              </a:rPr>
              <a:t>Each group member orally explains his/her notes.</a:t>
            </a:r>
          </a:p>
          <a:p>
            <a:pPr marL="1371600" lvl="1" indent="-457200" fontAlgn="auto">
              <a:spcBef>
                <a:spcPts val="0"/>
              </a:spcBef>
              <a:spcAft>
                <a:spcPts val="0"/>
              </a:spcAft>
              <a:buFont typeface="+mj-lt"/>
              <a:buAutoNum type="arabicPeriod"/>
              <a:defRPr/>
            </a:pPr>
            <a:r>
              <a:rPr lang="en-US" sz="1800" dirty="0">
                <a:cs typeface="Optima"/>
              </a:rPr>
              <a:t>Each writer member listens without making comments.</a:t>
            </a:r>
          </a:p>
          <a:p>
            <a:pPr lvl="1" fontAlgn="auto">
              <a:spcBef>
                <a:spcPts val="0"/>
              </a:spcBef>
              <a:spcAft>
                <a:spcPts val="0"/>
              </a:spcAft>
              <a:defRPr/>
            </a:pPr>
            <a:endParaRPr lang="en-US" sz="1800" dirty="0">
              <a:cs typeface="Optima"/>
            </a:endParaRPr>
          </a:p>
          <a:p>
            <a:pPr lvl="1" fontAlgn="auto">
              <a:spcBef>
                <a:spcPts val="0"/>
              </a:spcBef>
              <a:spcAft>
                <a:spcPts val="0"/>
              </a:spcAft>
              <a:defRPr/>
            </a:pPr>
            <a:r>
              <a:rPr lang="en-US" sz="1800" dirty="0">
                <a:cs typeface="Optima"/>
              </a:rPr>
              <a:t>(The information above is taken from </a:t>
            </a:r>
            <a:r>
              <a:rPr lang="en-US" sz="1800" i="1" dirty="0">
                <a:cs typeface="Optima"/>
              </a:rPr>
              <a:t>The</a:t>
            </a:r>
            <a:r>
              <a:rPr lang="en-US" sz="1800" dirty="0">
                <a:cs typeface="Optima"/>
              </a:rPr>
              <a:t> </a:t>
            </a:r>
            <a:r>
              <a:rPr lang="en-US" sz="1800" i="1" dirty="0">
                <a:cs typeface="Optima"/>
              </a:rPr>
              <a:t>Allyn &amp; Bacon Guide to Writing</a:t>
            </a:r>
            <a:r>
              <a:rPr lang="en-US" sz="1800" dirty="0">
                <a:cs typeface="Optima"/>
              </a:rPr>
              <a:t>)</a:t>
            </a:r>
          </a:p>
        </p:txBody>
      </p:sp>
      <p:sp>
        <p:nvSpPr>
          <p:cNvPr id="4" name="Title 3">
            <a:extLst>
              <a:ext uri="{FF2B5EF4-FFF2-40B4-BE49-F238E27FC236}">
                <a16:creationId xmlns:a16="http://schemas.microsoft.com/office/drawing/2014/main" id="{C54F470A-ACC3-F51C-2AE4-F9E3DAA73145}"/>
              </a:ext>
            </a:extLst>
          </p:cNvPr>
          <p:cNvSpPr>
            <a:spLocks noGrp="1"/>
          </p:cNvSpPr>
          <p:nvPr>
            <p:ph type="title"/>
          </p:nvPr>
        </p:nvSpPr>
        <p:spPr/>
        <p:txBody>
          <a:bodyPr>
            <a:normAutofit fontScale="90000"/>
          </a:bodyPr>
          <a:lstStyle/>
          <a:p>
            <a:r>
              <a:rPr lang="en-US" dirty="0"/>
              <a:t>The Allyn &amp; Bacon Guide</a:t>
            </a:r>
          </a:p>
        </p:txBody>
      </p:sp>
      <p:sp>
        <p:nvSpPr>
          <p:cNvPr id="13" name="Slide Number Placeholder 12">
            <a:extLst>
              <a:ext uri="{FF2B5EF4-FFF2-40B4-BE49-F238E27FC236}">
                <a16:creationId xmlns:a16="http://schemas.microsoft.com/office/drawing/2014/main" id="{89250B5D-E8B3-E914-CD37-9AF8A755227A}"/>
              </a:ext>
            </a:extLst>
          </p:cNvPr>
          <p:cNvSpPr>
            <a:spLocks noGrp="1"/>
          </p:cNvSpPr>
          <p:nvPr>
            <p:ph type="sldNum" sz="quarter" idx="16"/>
          </p:nvPr>
        </p:nvSpPr>
        <p:spPr/>
        <p:txBody>
          <a:bodyPr/>
          <a:lstStyle/>
          <a:p>
            <a:fld id="{346097E4-2930-9D48-A5CE-AF00B0E70697}" type="slidenum">
              <a:rPr lang="en-US" smtClean="0"/>
              <a:t>10</a:t>
            </a:fld>
            <a:endParaRPr lang="en-US"/>
          </a:p>
        </p:txBody>
      </p:sp>
    </p:spTree>
    <p:extLst>
      <p:ext uri="{BB962C8B-B14F-4D97-AF65-F5344CB8AC3E}">
        <p14:creationId xmlns:p14="http://schemas.microsoft.com/office/powerpoint/2010/main" val="3375774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72CBA-026F-7E96-546F-23B8813A83DA}"/>
              </a:ext>
            </a:extLst>
          </p:cNvPr>
          <p:cNvSpPr>
            <a:spLocks noGrp="1"/>
          </p:cNvSpPr>
          <p:nvPr>
            <p:ph type="title"/>
          </p:nvPr>
        </p:nvSpPr>
        <p:spPr/>
        <p:txBody>
          <a:bodyPr/>
          <a:lstStyle/>
          <a:p>
            <a:r>
              <a:rPr lang="en-US" dirty="0"/>
              <a:t>Thank You</a:t>
            </a:r>
          </a:p>
        </p:txBody>
      </p:sp>
      <p:sp>
        <p:nvSpPr>
          <p:cNvPr id="3" name="Text Placeholder 2">
            <a:extLst>
              <a:ext uri="{FF2B5EF4-FFF2-40B4-BE49-F238E27FC236}">
                <a16:creationId xmlns:a16="http://schemas.microsoft.com/office/drawing/2014/main" id="{CE8FBDCD-BC38-D4A8-A210-EA02F2610057}"/>
              </a:ext>
            </a:extLst>
          </p:cNvPr>
          <p:cNvSpPr>
            <a:spLocks noGrp="1"/>
          </p:cNvSpPr>
          <p:nvPr>
            <p:ph type="body" sz="quarter" idx="10"/>
          </p:nvPr>
        </p:nvSpPr>
        <p:spPr>
          <a:xfrm>
            <a:off x="1009139" y="3429000"/>
            <a:ext cx="5905925" cy="1936011"/>
          </a:xfrm>
        </p:spPr>
        <p:txBody>
          <a:bodyPr>
            <a:normAutofit/>
          </a:bodyPr>
          <a:lstStyle/>
          <a:p>
            <a:pPr>
              <a:spcBef>
                <a:spcPct val="0"/>
              </a:spcBef>
            </a:pPr>
            <a:r>
              <a:rPr lang="en-US" altLang="en-US" dirty="0"/>
              <a:t>Purdue University On-Campus Writing Lab</a:t>
            </a:r>
          </a:p>
          <a:p>
            <a:pPr>
              <a:spcBef>
                <a:spcPct val="0"/>
              </a:spcBef>
            </a:pPr>
            <a:r>
              <a:rPr lang="en-US" altLang="en-US" dirty="0"/>
              <a:t>Krach Leadership Center (2</a:t>
            </a:r>
            <a:r>
              <a:rPr lang="en-US" altLang="en-US" baseline="30000" dirty="0"/>
              <a:t>nd</a:t>
            </a:r>
            <a:r>
              <a:rPr lang="en-US" altLang="en-US" dirty="0"/>
              <a:t> Floor)</a:t>
            </a:r>
          </a:p>
          <a:p>
            <a:pPr>
              <a:spcBef>
                <a:spcPct val="0"/>
              </a:spcBef>
            </a:pPr>
            <a:endParaRPr lang="en-US" altLang="en-US" dirty="0"/>
          </a:p>
          <a:p>
            <a:pPr>
              <a:spcBef>
                <a:spcPct val="0"/>
              </a:spcBef>
              <a:buClr>
                <a:schemeClr val="tx1"/>
              </a:buClr>
            </a:pPr>
            <a:r>
              <a:rPr lang="en-US" altLang="en-US" dirty="0"/>
              <a:t>Web:  https://</a:t>
            </a:r>
            <a:r>
              <a:rPr lang="en-US" altLang="en-US" dirty="0" err="1"/>
              <a:t>owl.purdue.edu</a:t>
            </a:r>
            <a:r>
              <a:rPr lang="en-US" altLang="en-US" dirty="0"/>
              <a:t>/</a:t>
            </a:r>
            <a:r>
              <a:rPr lang="en-US" altLang="en-US" dirty="0" err="1"/>
              <a:t>index.html</a:t>
            </a:r>
            <a:endParaRPr lang="en-US" altLang="en-US" dirty="0"/>
          </a:p>
          <a:p>
            <a:pPr>
              <a:spcBef>
                <a:spcPct val="0"/>
              </a:spcBef>
              <a:buClr>
                <a:schemeClr val="tx1"/>
              </a:buClr>
            </a:pPr>
            <a:r>
              <a:rPr lang="en-US" altLang="en-US" dirty="0"/>
              <a:t>Phone: (765) 494-3723</a:t>
            </a:r>
          </a:p>
          <a:p>
            <a:pPr>
              <a:spcBef>
                <a:spcPct val="0"/>
              </a:spcBef>
              <a:buClr>
                <a:schemeClr val="tx1"/>
              </a:buClr>
            </a:pPr>
            <a:r>
              <a:rPr lang="en-US" altLang="en-US" dirty="0"/>
              <a:t>Email: </a:t>
            </a:r>
            <a:r>
              <a:rPr lang="en-US" altLang="en-US" dirty="0" err="1"/>
              <a:t>writing.lab@purdue.edu</a:t>
            </a:r>
            <a:endParaRPr lang="en-US" altLang="en-US" dirty="0"/>
          </a:p>
        </p:txBody>
      </p:sp>
    </p:spTree>
    <p:extLst>
      <p:ext uri="{BB962C8B-B14F-4D97-AF65-F5344CB8AC3E}">
        <p14:creationId xmlns:p14="http://schemas.microsoft.com/office/powerpoint/2010/main" val="3555266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0AD1C28-2600-7542-E9A4-0C8739EDF23D}"/>
              </a:ext>
            </a:extLst>
          </p:cNvPr>
          <p:cNvSpPr>
            <a:spLocks noGrp="1"/>
          </p:cNvSpPr>
          <p:nvPr>
            <p:ph type="body" sz="half" idx="2"/>
          </p:nvPr>
        </p:nvSpPr>
        <p:spPr>
          <a:xfrm>
            <a:off x="749903" y="2351983"/>
            <a:ext cx="7644193" cy="2154034"/>
          </a:xfrm>
        </p:spPr>
        <p:txBody>
          <a:bodyPr/>
          <a:lstStyle/>
          <a:p>
            <a:pPr marL="342900" indent="-342900">
              <a:lnSpc>
                <a:spcPct val="150000"/>
              </a:lnSpc>
              <a:buFont typeface="+mj-lt"/>
              <a:buAutoNum type="arabicPeriod"/>
            </a:pPr>
            <a:r>
              <a:rPr lang="en-US" altLang="en-US" dirty="0"/>
              <a:t>Seeing someone’s text from your own perspective</a:t>
            </a:r>
          </a:p>
          <a:p>
            <a:pPr marL="342900" indent="-342900">
              <a:lnSpc>
                <a:spcPct val="150000"/>
              </a:lnSpc>
              <a:buFont typeface="+mj-lt"/>
              <a:buAutoNum type="arabicPeriod"/>
            </a:pPr>
            <a:r>
              <a:rPr lang="en-US" altLang="en-US" dirty="0"/>
              <a:t>Explaining to them how you ‘see’ it</a:t>
            </a:r>
          </a:p>
          <a:p>
            <a:pPr marL="342900" indent="-342900">
              <a:lnSpc>
                <a:spcPct val="150000"/>
              </a:lnSpc>
              <a:buFont typeface="+mj-lt"/>
              <a:buAutoNum type="arabicPeriod"/>
            </a:pPr>
            <a:r>
              <a:rPr lang="en-US" altLang="en-US" dirty="0"/>
              <a:t>Being kind, yet honest, in the process</a:t>
            </a:r>
          </a:p>
        </p:txBody>
      </p:sp>
      <p:sp>
        <p:nvSpPr>
          <p:cNvPr id="4" name="Title 3">
            <a:extLst>
              <a:ext uri="{FF2B5EF4-FFF2-40B4-BE49-F238E27FC236}">
                <a16:creationId xmlns:a16="http://schemas.microsoft.com/office/drawing/2014/main" id="{FDD50425-C6CF-465E-06C4-01AD185DDC31}"/>
              </a:ext>
            </a:extLst>
          </p:cNvPr>
          <p:cNvSpPr>
            <a:spLocks noGrp="1"/>
          </p:cNvSpPr>
          <p:nvPr>
            <p:ph type="title"/>
          </p:nvPr>
        </p:nvSpPr>
        <p:spPr/>
        <p:txBody>
          <a:bodyPr>
            <a:normAutofit fontScale="90000"/>
          </a:bodyPr>
          <a:lstStyle/>
          <a:p>
            <a:r>
              <a:rPr lang="en-US" dirty="0"/>
              <a:t>Peer Review</a:t>
            </a:r>
          </a:p>
        </p:txBody>
      </p:sp>
      <p:sp>
        <p:nvSpPr>
          <p:cNvPr id="13" name="Slide Number Placeholder 12">
            <a:extLst>
              <a:ext uri="{FF2B5EF4-FFF2-40B4-BE49-F238E27FC236}">
                <a16:creationId xmlns:a16="http://schemas.microsoft.com/office/drawing/2014/main" id="{1563EDD5-CC3E-D033-A1B9-65E8AA2E960D}"/>
              </a:ext>
            </a:extLst>
          </p:cNvPr>
          <p:cNvSpPr>
            <a:spLocks noGrp="1"/>
          </p:cNvSpPr>
          <p:nvPr>
            <p:ph type="sldNum" sz="quarter" idx="16"/>
          </p:nvPr>
        </p:nvSpPr>
        <p:spPr/>
        <p:txBody>
          <a:bodyPr/>
          <a:lstStyle/>
          <a:p>
            <a:fld id="{346097E4-2930-9D48-A5CE-AF00B0E70697}" type="slidenum">
              <a:rPr lang="en-US" smtClean="0"/>
              <a:t>2</a:t>
            </a:fld>
            <a:endParaRPr lang="en-US"/>
          </a:p>
        </p:txBody>
      </p:sp>
    </p:spTree>
    <p:extLst>
      <p:ext uri="{BB962C8B-B14F-4D97-AF65-F5344CB8AC3E}">
        <p14:creationId xmlns:p14="http://schemas.microsoft.com/office/powerpoint/2010/main" val="3087558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A41D9-9940-A5A0-84CF-7AE2E9844F7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116CC15-37E3-C85A-F94B-DC2474BA9C52}"/>
              </a:ext>
            </a:extLst>
          </p:cNvPr>
          <p:cNvSpPr>
            <a:spLocks noGrp="1"/>
          </p:cNvSpPr>
          <p:nvPr>
            <p:ph type="title"/>
          </p:nvPr>
        </p:nvSpPr>
        <p:spPr/>
        <p:txBody>
          <a:bodyPr>
            <a:normAutofit fontScale="90000"/>
          </a:bodyPr>
          <a:lstStyle/>
          <a:p>
            <a:r>
              <a:rPr lang="en-US" dirty="0"/>
              <a:t>Who Should do Peer Review?</a:t>
            </a:r>
          </a:p>
        </p:txBody>
      </p:sp>
      <p:sp>
        <p:nvSpPr>
          <p:cNvPr id="13" name="Slide Number Placeholder 12">
            <a:extLst>
              <a:ext uri="{FF2B5EF4-FFF2-40B4-BE49-F238E27FC236}">
                <a16:creationId xmlns:a16="http://schemas.microsoft.com/office/drawing/2014/main" id="{1A259B8B-10AD-65BC-05D2-0A9AC26BCD8F}"/>
              </a:ext>
            </a:extLst>
          </p:cNvPr>
          <p:cNvSpPr>
            <a:spLocks noGrp="1"/>
          </p:cNvSpPr>
          <p:nvPr>
            <p:ph type="sldNum" sz="quarter" idx="16"/>
          </p:nvPr>
        </p:nvSpPr>
        <p:spPr/>
        <p:txBody>
          <a:bodyPr/>
          <a:lstStyle/>
          <a:p>
            <a:fld id="{346097E4-2930-9D48-A5CE-AF00B0E70697}" type="slidenum">
              <a:rPr lang="en-US" smtClean="0"/>
              <a:t>3</a:t>
            </a:fld>
            <a:endParaRPr lang="en-US"/>
          </a:p>
        </p:txBody>
      </p:sp>
      <p:graphicFrame>
        <p:nvGraphicFramePr>
          <p:cNvPr id="6" name="Diagram 5">
            <a:extLst>
              <a:ext uri="{FF2B5EF4-FFF2-40B4-BE49-F238E27FC236}">
                <a16:creationId xmlns:a16="http://schemas.microsoft.com/office/drawing/2014/main" id="{F185D681-C212-65E3-39DE-8CEE8B3EC714}"/>
              </a:ext>
            </a:extLst>
          </p:cNvPr>
          <p:cNvGraphicFramePr/>
          <p:nvPr>
            <p:extLst>
              <p:ext uri="{D42A27DB-BD31-4B8C-83A1-F6EECF244321}">
                <p14:modId xmlns:p14="http://schemas.microsoft.com/office/powerpoint/2010/main" val="1037440645"/>
              </p:ext>
            </p:extLst>
          </p:nvPr>
        </p:nvGraphicFramePr>
        <p:xfrm>
          <a:off x="1250051" y="1169994"/>
          <a:ext cx="6643898" cy="4924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7187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6CFF76-1553-065B-978C-32F706D905A9}"/>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2BD994A3-0294-7BDE-56CB-AFD058489127}"/>
              </a:ext>
            </a:extLst>
          </p:cNvPr>
          <p:cNvSpPr>
            <a:spLocks noGrp="1"/>
          </p:cNvSpPr>
          <p:nvPr>
            <p:ph type="body" sz="half" idx="2"/>
          </p:nvPr>
        </p:nvSpPr>
        <p:spPr>
          <a:xfrm>
            <a:off x="351064" y="1140039"/>
            <a:ext cx="7340128" cy="4124065"/>
          </a:xfrm>
        </p:spPr>
        <p:txBody>
          <a:bodyPr>
            <a:noAutofit/>
          </a:bodyPr>
          <a:lstStyle/>
          <a:p>
            <a:pPr lvl="1" fontAlgn="auto">
              <a:lnSpc>
                <a:spcPct val="150000"/>
              </a:lnSpc>
              <a:spcBef>
                <a:spcPts val="0"/>
              </a:spcBef>
              <a:spcAft>
                <a:spcPts val="0"/>
              </a:spcAft>
              <a:defRPr/>
            </a:pPr>
            <a:r>
              <a:rPr lang="en-US" sz="1800" b="1" dirty="0">
                <a:cs typeface="Optima"/>
              </a:rPr>
              <a:t>Response-Centered Workshops</a:t>
            </a:r>
          </a:p>
          <a:p>
            <a:pPr marL="971550" lvl="1" indent="-285750">
              <a:lnSpc>
                <a:spcPct val="150000"/>
              </a:lnSpc>
              <a:spcBef>
                <a:spcPts val="0"/>
              </a:spcBef>
              <a:buFont typeface="Arial" panose="020B0604020202020204" pitchFamily="34" charset="0"/>
              <a:buChar char="•"/>
              <a:defRPr/>
            </a:pPr>
            <a:r>
              <a:rPr lang="en-US" sz="1800" dirty="0"/>
              <a:t>Observations and comments focus on the writing process.</a:t>
            </a:r>
            <a:endParaRPr lang="en-US" sz="1800" dirty="0">
              <a:cs typeface="Optima"/>
            </a:endParaRPr>
          </a:p>
          <a:p>
            <a:pPr marL="971550" lvl="1" indent="-285750">
              <a:lnSpc>
                <a:spcPct val="150000"/>
              </a:lnSpc>
              <a:spcBef>
                <a:spcPts val="0"/>
              </a:spcBef>
              <a:buFont typeface="Arial" panose="020B0604020202020204" pitchFamily="34" charset="0"/>
              <a:buChar char="•"/>
              <a:defRPr/>
            </a:pPr>
            <a:r>
              <a:rPr lang="en-US" sz="1800" dirty="0">
                <a:cs typeface="Optima"/>
              </a:rPr>
              <a:t>Peers note their personal responses to the text.</a:t>
            </a:r>
          </a:p>
          <a:p>
            <a:pPr marL="971550" lvl="1" indent="-285750">
              <a:lnSpc>
                <a:spcPct val="150000"/>
              </a:lnSpc>
              <a:spcBef>
                <a:spcPts val="0"/>
              </a:spcBef>
              <a:buFont typeface="Arial" panose="020B0604020202020204" pitchFamily="34" charset="0"/>
              <a:buChar char="•"/>
              <a:defRPr/>
            </a:pPr>
            <a:r>
              <a:rPr lang="en-US" sz="1800" dirty="0">
                <a:cs typeface="Optima"/>
              </a:rPr>
              <a:t>Writer of the text listens but does not enter conversation.</a:t>
            </a:r>
          </a:p>
          <a:p>
            <a:pPr marL="971550" lvl="1" indent="-285750">
              <a:lnSpc>
                <a:spcPct val="150000"/>
              </a:lnSpc>
              <a:spcBef>
                <a:spcPts val="0"/>
              </a:spcBef>
              <a:buFont typeface="Arial" panose="020B0604020202020204" pitchFamily="34" charset="0"/>
              <a:buChar char="•"/>
              <a:defRPr/>
            </a:pPr>
            <a:endParaRPr lang="en-US" sz="1800" dirty="0">
              <a:cs typeface="Optima"/>
            </a:endParaRPr>
          </a:p>
          <a:p>
            <a:pPr lvl="1" fontAlgn="auto">
              <a:lnSpc>
                <a:spcPct val="150000"/>
              </a:lnSpc>
              <a:spcBef>
                <a:spcPts val="0"/>
              </a:spcBef>
              <a:spcAft>
                <a:spcPts val="0"/>
              </a:spcAft>
              <a:defRPr/>
            </a:pPr>
            <a:r>
              <a:rPr lang="en-US" sz="1800" b="1" dirty="0">
                <a:cs typeface="Optima"/>
              </a:rPr>
              <a:t>Advice-Centered Workshops</a:t>
            </a:r>
          </a:p>
          <a:p>
            <a:pPr marL="971550" lvl="1" indent="-285750">
              <a:lnSpc>
                <a:spcPct val="150000"/>
              </a:lnSpc>
              <a:spcBef>
                <a:spcPts val="0"/>
              </a:spcBef>
              <a:buFont typeface="Arial" panose="020B0604020202020204" pitchFamily="34" charset="0"/>
              <a:buChar char="•"/>
              <a:defRPr/>
            </a:pPr>
            <a:r>
              <a:rPr lang="en-US" sz="1800" dirty="0"/>
              <a:t>Observations and comments focus on the final product.</a:t>
            </a:r>
          </a:p>
          <a:p>
            <a:pPr marL="971550" lvl="1" indent="-285750">
              <a:lnSpc>
                <a:spcPct val="150000"/>
              </a:lnSpc>
              <a:spcBef>
                <a:spcPts val="0"/>
              </a:spcBef>
              <a:buFont typeface="Arial" panose="020B0604020202020204" pitchFamily="34" charset="0"/>
              <a:buChar char="•"/>
              <a:defRPr/>
            </a:pPr>
            <a:r>
              <a:rPr lang="en-US" sz="1800" dirty="0">
                <a:cs typeface="Optima"/>
              </a:rPr>
              <a:t>Peers first review and then give advice on the text.</a:t>
            </a:r>
          </a:p>
          <a:p>
            <a:pPr marL="971550" lvl="1" indent="-285750">
              <a:lnSpc>
                <a:spcPct val="150000"/>
              </a:lnSpc>
              <a:spcBef>
                <a:spcPts val="0"/>
              </a:spcBef>
              <a:buFont typeface="Arial" panose="020B0604020202020204" pitchFamily="34" charset="0"/>
              <a:buChar char="•"/>
              <a:defRPr/>
            </a:pPr>
            <a:r>
              <a:rPr lang="en-US" sz="1800" dirty="0">
                <a:cs typeface="Optima"/>
              </a:rPr>
              <a:t>Writer and reviewers then talk together.</a:t>
            </a:r>
          </a:p>
        </p:txBody>
      </p:sp>
      <p:sp>
        <p:nvSpPr>
          <p:cNvPr id="4" name="Title 3">
            <a:extLst>
              <a:ext uri="{FF2B5EF4-FFF2-40B4-BE49-F238E27FC236}">
                <a16:creationId xmlns:a16="http://schemas.microsoft.com/office/drawing/2014/main" id="{A8B5020C-8D9E-2AF7-34A1-93AA6F1283DA}"/>
              </a:ext>
            </a:extLst>
          </p:cNvPr>
          <p:cNvSpPr>
            <a:spLocks noGrp="1"/>
          </p:cNvSpPr>
          <p:nvPr>
            <p:ph type="title"/>
          </p:nvPr>
        </p:nvSpPr>
        <p:spPr/>
        <p:txBody>
          <a:bodyPr>
            <a:normAutofit fontScale="90000"/>
          </a:bodyPr>
          <a:lstStyle/>
          <a:p>
            <a:r>
              <a:rPr lang="en-US" dirty="0"/>
              <a:t>Types of Peer Review </a:t>
            </a:r>
          </a:p>
        </p:txBody>
      </p:sp>
      <p:sp>
        <p:nvSpPr>
          <p:cNvPr id="13" name="Slide Number Placeholder 12">
            <a:extLst>
              <a:ext uri="{FF2B5EF4-FFF2-40B4-BE49-F238E27FC236}">
                <a16:creationId xmlns:a16="http://schemas.microsoft.com/office/drawing/2014/main" id="{F384E7A5-423D-4AAE-206C-964C69D34D72}"/>
              </a:ext>
            </a:extLst>
          </p:cNvPr>
          <p:cNvSpPr>
            <a:spLocks noGrp="1"/>
          </p:cNvSpPr>
          <p:nvPr>
            <p:ph type="sldNum" sz="quarter" idx="16"/>
          </p:nvPr>
        </p:nvSpPr>
        <p:spPr/>
        <p:txBody>
          <a:bodyPr/>
          <a:lstStyle/>
          <a:p>
            <a:fld id="{346097E4-2930-9D48-A5CE-AF00B0E70697}" type="slidenum">
              <a:rPr lang="en-US" smtClean="0"/>
              <a:t>4</a:t>
            </a:fld>
            <a:endParaRPr lang="en-US"/>
          </a:p>
        </p:txBody>
      </p:sp>
    </p:spTree>
    <p:extLst>
      <p:ext uri="{BB962C8B-B14F-4D97-AF65-F5344CB8AC3E}">
        <p14:creationId xmlns:p14="http://schemas.microsoft.com/office/powerpoint/2010/main" val="3121167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BF40D-773F-FC4D-13F3-627F8333ACE3}"/>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46EB77B5-74C7-C092-E818-E3C959C77EFA}"/>
              </a:ext>
            </a:extLst>
          </p:cNvPr>
          <p:cNvSpPr>
            <a:spLocks noGrp="1"/>
          </p:cNvSpPr>
          <p:nvPr>
            <p:ph type="body" sz="half" idx="2"/>
          </p:nvPr>
        </p:nvSpPr>
        <p:spPr>
          <a:xfrm>
            <a:off x="724555" y="1275213"/>
            <a:ext cx="6976408" cy="4307573"/>
          </a:xfrm>
        </p:spPr>
        <p:txBody>
          <a:bodyPr>
            <a:normAutofit/>
          </a:bodyPr>
          <a:lstStyle/>
          <a:p>
            <a:pPr lvl="1" fontAlgn="auto">
              <a:lnSpc>
                <a:spcPct val="150000"/>
              </a:lnSpc>
              <a:spcBef>
                <a:spcPts val="0"/>
              </a:spcBef>
              <a:spcAft>
                <a:spcPts val="0"/>
              </a:spcAft>
              <a:defRPr/>
            </a:pPr>
            <a:r>
              <a:rPr lang="en-US" sz="1800" b="1" dirty="0">
                <a:cs typeface="Optima"/>
              </a:rPr>
              <a:t>Peer review works best in a structured environment</a:t>
            </a:r>
          </a:p>
          <a:p>
            <a:pPr marL="971550" lvl="1" indent="-285750">
              <a:lnSpc>
                <a:spcPct val="150000"/>
              </a:lnSpc>
              <a:spcBef>
                <a:spcPts val="0"/>
              </a:spcBef>
              <a:buFont typeface="Arial" panose="020B0604020202020204" pitchFamily="34" charset="0"/>
              <a:buChar char="•"/>
              <a:defRPr/>
            </a:pPr>
            <a:r>
              <a:rPr lang="en-US" sz="1800" dirty="0">
                <a:cs typeface="Optima"/>
              </a:rPr>
              <a:t>Classrooms</a:t>
            </a:r>
          </a:p>
          <a:p>
            <a:pPr marL="971550" lvl="1" indent="-285750">
              <a:lnSpc>
                <a:spcPct val="150000"/>
              </a:lnSpc>
              <a:spcBef>
                <a:spcPts val="0"/>
              </a:spcBef>
              <a:buFont typeface="Arial" panose="020B0604020202020204" pitchFamily="34" charset="0"/>
              <a:buChar char="•"/>
              <a:defRPr/>
            </a:pPr>
            <a:r>
              <a:rPr lang="en-US" sz="1800" dirty="0">
                <a:cs typeface="Optima"/>
              </a:rPr>
              <a:t>Conferences</a:t>
            </a:r>
          </a:p>
          <a:p>
            <a:pPr marL="971550" lvl="1" indent="-285750">
              <a:lnSpc>
                <a:spcPct val="150000"/>
              </a:lnSpc>
              <a:spcBef>
                <a:spcPts val="0"/>
              </a:spcBef>
              <a:buFont typeface="Arial" panose="020B0604020202020204" pitchFamily="34" charset="0"/>
              <a:buChar char="•"/>
              <a:defRPr/>
            </a:pPr>
            <a:r>
              <a:rPr lang="en-US" sz="1800" dirty="0">
                <a:cs typeface="Optima"/>
              </a:rPr>
              <a:t>Writing Lab</a:t>
            </a:r>
          </a:p>
          <a:p>
            <a:pPr marL="685800" lvl="1">
              <a:lnSpc>
                <a:spcPct val="150000"/>
              </a:lnSpc>
              <a:spcBef>
                <a:spcPts val="0"/>
              </a:spcBef>
              <a:defRPr/>
            </a:pPr>
            <a:endParaRPr lang="en-US" sz="1800" dirty="0">
              <a:cs typeface="Optima"/>
            </a:endParaRPr>
          </a:p>
          <a:p>
            <a:pPr lvl="1" fontAlgn="auto">
              <a:lnSpc>
                <a:spcPct val="150000"/>
              </a:lnSpc>
              <a:spcBef>
                <a:spcPts val="0"/>
              </a:spcBef>
              <a:spcAft>
                <a:spcPts val="0"/>
              </a:spcAft>
              <a:defRPr/>
            </a:pPr>
            <a:r>
              <a:rPr lang="en-US" sz="1800" b="1" dirty="0">
                <a:cs typeface="Optima"/>
              </a:rPr>
              <a:t>The Writing Lab at Purdue </a:t>
            </a:r>
            <a:r>
              <a:rPr lang="en-US" sz="1800" b="1" i="1" dirty="0">
                <a:cs typeface="Optima"/>
              </a:rPr>
              <a:t>offers </a:t>
            </a:r>
            <a:r>
              <a:rPr lang="en-US" sz="1800" b="1" dirty="0">
                <a:cs typeface="Optima"/>
              </a:rPr>
              <a:t>peer review</a:t>
            </a:r>
          </a:p>
          <a:p>
            <a:pPr marL="971550" lvl="1" indent="-285750">
              <a:lnSpc>
                <a:spcPct val="150000"/>
              </a:lnSpc>
              <a:spcBef>
                <a:spcPts val="0"/>
              </a:spcBef>
              <a:buFont typeface="Arial" panose="020B0604020202020204" pitchFamily="34" charset="0"/>
              <a:buChar char="•"/>
              <a:defRPr/>
            </a:pPr>
            <a:r>
              <a:rPr lang="en-US" sz="1800" dirty="0">
                <a:cs typeface="Optima"/>
              </a:rPr>
              <a:t>45-minute sessions</a:t>
            </a:r>
          </a:p>
          <a:p>
            <a:pPr marL="971550" lvl="1" indent="-285750">
              <a:lnSpc>
                <a:spcPct val="150000"/>
              </a:lnSpc>
              <a:spcBef>
                <a:spcPts val="0"/>
              </a:spcBef>
              <a:buFont typeface="Arial" panose="020B0604020202020204" pitchFamily="34" charset="0"/>
              <a:buChar char="•"/>
              <a:defRPr/>
            </a:pPr>
            <a:r>
              <a:rPr lang="en-US" sz="1800" dirty="0">
                <a:cs typeface="Optima"/>
              </a:rPr>
              <a:t>Assignment reviews</a:t>
            </a:r>
          </a:p>
          <a:p>
            <a:pPr marL="971550" lvl="1" indent="-285750">
              <a:lnSpc>
                <a:spcPct val="150000"/>
              </a:lnSpc>
              <a:spcBef>
                <a:spcPts val="0"/>
              </a:spcBef>
              <a:buFont typeface="Arial" panose="020B0604020202020204" pitchFamily="34" charset="0"/>
              <a:buChar char="•"/>
              <a:defRPr/>
            </a:pPr>
            <a:r>
              <a:rPr lang="en-US" sz="1800" dirty="0">
                <a:cs typeface="Optima"/>
              </a:rPr>
              <a:t>Feedback</a:t>
            </a:r>
          </a:p>
        </p:txBody>
      </p:sp>
      <p:sp>
        <p:nvSpPr>
          <p:cNvPr id="4" name="Title 3">
            <a:extLst>
              <a:ext uri="{FF2B5EF4-FFF2-40B4-BE49-F238E27FC236}">
                <a16:creationId xmlns:a16="http://schemas.microsoft.com/office/drawing/2014/main" id="{A4C4976E-CB2E-D629-EBAC-71D8983CE095}"/>
              </a:ext>
            </a:extLst>
          </p:cNvPr>
          <p:cNvSpPr>
            <a:spLocks noGrp="1"/>
          </p:cNvSpPr>
          <p:nvPr>
            <p:ph type="title"/>
          </p:nvPr>
        </p:nvSpPr>
        <p:spPr/>
        <p:txBody>
          <a:bodyPr>
            <a:normAutofit fontScale="90000"/>
          </a:bodyPr>
          <a:lstStyle/>
          <a:p>
            <a:r>
              <a:rPr lang="en-US" dirty="0"/>
              <a:t>Where Does Peer Review Work Best?</a:t>
            </a:r>
          </a:p>
        </p:txBody>
      </p:sp>
      <p:sp>
        <p:nvSpPr>
          <p:cNvPr id="13" name="Slide Number Placeholder 12">
            <a:extLst>
              <a:ext uri="{FF2B5EF4-FFF2-40B4-BE49-F238E27FC236}">
                <a16:creationId xmlns:a16="http://schemas.microsoft.com/office/drawing/2014/main" id="{8483809D-6B0F-A0CF-9CC6-5AD1F18CE76C}"/>
              </a:ext>
            </a:extLst>
          </p:cNvPr>
          <p:cNvSpPr>
            <a:spLocks noGrp="1"/>
          </p:cNvSpPr>
          <p:nvPr>
            <p:ph type="sldNum" sz="quarter" idx="16"/>
          </p:nvPr>
        </p:nvSpPr>
        <p:spPr/>
        <p:txBody>
          <a:bodyPr/>
          <a:lstStyle/>
          <a:p>
            <a:fld id="{346097E4-2930-9D48-A5CE-AF00B0E70697}" type="slidenum">
              <a:rPr lang="en-US" smtClean="0"/>
              <a:t>5</a:t>
            </a:fld>
            <a:endParaRPr lang="en-US"/>
          </a:p>
        </p:txBody>
      </p:sp>
    </p:spTree>
    <p:extLst>
      <p:ext uri="{BB962C8B-B14F-4D97-AF65-F5344CB8AC3E}">
        <p14:creationId xmlns:p14="http://schemas.microsoft.com/office/powerpoint/2010/main" val="1330745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96586B-E66E-E975-3D89-8B302E9F87F1}"/>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0A6666A-4329-7C61-CD6D-C4AE77C01C58}"/>
              </a:ext>
            </a:extLst>
          </p:cNvPr>
          <p:cNvSpPr>
            <a:spLocks noGrp="1"/>
          </p:cNvSpPr>
          <p:nvPr>
            <p:ph type="body" sz="half" idx="2"/>
          </p:nvPr>
        </p:nvSpPr>
        <p:spPr>
          <a:xfrm>
            <a:off x="724555" y="1092333"/>
            <a:ext cx="6976408" cy="4750528"/>
          </a:xfrm>
        </p:spPr>
        <p:txBody>
          <a:bodyPr>
            <a:normAutofit/>
          </a:bodyPr>
          <a:lstStyle/>
          <a:p>
            <a:pPr lvl="1" fontAlgn="auto">
              <a:lnSpc>
                <a:spcPct val="150000"/>
              </a:lnSpc>
              <a:spcBef>
                <a:spcPts val="0"/>
              </a:spcBef>
              <a:spcAft>
                <a:spcPts val="0"/>
              </a:spcAft>
              <a:defRPr/>
            </a:pPr>
            <a:r>
              <a:rPr lang="en-US" sz="1800" b="1" dirty="0">
                <a:cs typeface="Optima"/>
              </a:rPr>
              <a:t>When you need overall feedback, you can ask:</a:t>
            </a:r>
          </a:p>
          <a:p>
            <a:pPr marL="971550" lvl="1" indent="-285750">
              <a:lnSpc>
                <a:spcPct val="150000"/>
              </a:lnSpc>
              <a:spcBef>
                <a:spcPts val="0"/>
              </a:spcBef>
              <a:buFont typeface="Arial" panose="020B0604020202020204" pitchFamily="34" charset="0"/>
              <a:buChar char="•"/>
              <a:defRPr/>
            </a:pPr>
            <a:r>
              <a:rPr lang="en-US" sz="1800" dirty="0">
                <a:cs typeface="Optima"/>
              </a:rPr>
              <a:t>How does it sound?</a:t>
            </a:r>
          </a:p>
          <a:p>
            <a:pPr marL="971550" lvl="1" indent="-285750">
              <a:lnSpc>
                <a:spcPct val="150000"/>
              </a:lnSpc>
              <a:spcBef>
                <a:spcPts val="0"/>
              </a:spcBef>
              <a:buFont typeface="Arial" panose="020B0604020202020204" pitchFamily="34" charset="0"/>
              <a:buChar char="•"/>
              <a:defRPr/>
            </a:pPr>
            <a:r>
              <a:rPr lang="en-US" sz="1800" dirty="0">
                <a:cs typeface="Optima"/>
              </a:rPr>
              <a:t>What do you think?</a:t>
            </a:r>
          </a:p>
          <a:p>
            <a:pPr marL="971550" lvl="1" indent="-285750">
              <a:lnSpc>
                <a:spcPct val="150000"/>
              </a:lnSpc>
              <a:spcBef>
                <a:spcPts val="0"/>
              </a:spcBef>
              <a:buFont typeface="Arial" panose="020B0604020202020204" pitchFamily="34" charset="0"/>
              <a:buChar char="•"/>
              <a:defRPr/>
            </a:pPr>
            <a:r>
              <a:rPr lang="en-US" sz="1800" dirty="0">
                <a:cs typeface="Optima"/>
              </a:rPr>
              <a:t>Does it make sense?</a:t>
            </a:r>
          </a:p>
          <a:p>
            <a:pPr lvl="1" fontAlgn="auto">
              <a:lnSpc>
                <a:spcPct val="150000"/>
              </a:lnSpc>
              <a:spcBef>
                <a:spcPts val="0"/>
              </a:spcBef>
              <a:spcAft>
                <a:spcPts val="0"/>
              </a:spcAft>
              <a:defRPr/>
            </a:pPr>
            <a:endParaRPr lang="en-US" sz="1800" dirty="0">
              <a:cs typeface="Optima"/>
            </a:endParaRPr>
          </a:p>
          <a:p>
            <a:pPr lvl="1" fontAlgn="auto">
              <a:lnSpc>
                <a:spcPct val="150000"/>
              </a:lnSpc>
              <a:spcBef>
                <a:spcPts val="0"/>
              </a:spcBef>
              <a:spcAft>
                <a:spcPts val="0"/>
              </a:spcAft>
              <a:defRPr/>
            </a:pPr>
            <a:r>
              <a:rPr lang="en-US" sz="1800" b="1" dirty="0">
                <a:cs typeface="Optima"/>
              </a:rPr>
              <a:t>When you need specific feedback, you can ask about:</a:t>
            </a:r>
          </a:p>
          <a:p>
            <a:pPr marL="971550" lvl="1" indent="-285750">
              <a:lnSpc>
                <a:spcPct val="150000"/>
              </a:lnSpc>
              <a:spcBef>
                <a:spcPts val="0"/>
              </a:spcBef>
              <a:buFont typeface="Arial" panose="020B0604020202020204" pitchFamily="34" charset="0"/>
              <a:buChar char="•"/>
              <a:defRPr/>
            </a:pPr>
            <a:r>
              <a:rPr lang="en-US" sz="1800" dirty="0">
                <a:cs typeface="Optima"/>
              </a:rPr>
              <a:t>Thesis statement</a:t>
            </a:r>
          </a:p>
          <a:p>
            <a:pPr marL="971550" lvl="1" indent="-285750">
              <a:lnSpc>
                <a:spcPct val="150000"/>
              </a:lnSpc>
              <a:spcBef>
                <a:spcPts val="0"/>
              </a:spcBef>
              <a:buFont typeface="Arial" panose="020B0604020202020204" pitchFamily="34" charset="0"/>
              <a:buChar char="•"/>
              <a:defRPr/>
            </a:pPr>
            <a:r>
              <a:rPr lang="en-US" sz="1800" dirty="0">
                <a:cs typeface="Optima"/>
              </a:rPr>
              <a:t>Topic sentences</a:t>
            </a:r>
          </a:p>
          <a:p>
            <a:pPr marL="971550" lvl="1" indent="-285750">
              <a:lnSpc>
                <a:spcPct val="150000"/>
              </a:lnSpc>
              <a:spcBef>
                <a:spcPts val="0"/>
              </a:spcBef>
              <a:buFont typeface="Arial" panose="020B0604020202020204" pitchFamily="34" charset="0"/>
              <a:buChar char="•"/>
              <a:defRPr/>
            </a:pPr>
            <a:r>
              <a:rPr lang="en-US" sz="1800" dirty="0">
                <a:cs typeface="Optima"/>
              </a:rPr>
              <a:t>Organization</a:t>
            </a:r>
          </a:p>
          <a:p>
            <a:pPr marL="971550" lvl="1" indent="-285750">
              <a:lnSpc>
                <a:spcPct val="150000"/>
              </a:lnSpc>
              <a:spcBef>
                <a:spcPts val="0"/>
              </a:spcBef>
              <a:buFont typeface="Arial" panose="020B0604020202020204" pitchFamily="34" charset="0"/>
              <a:buChar char="•"/>
              <a:defRPr/>
            </a:pPr>
            <a:r>
              <a:rPr lang="en-US" sz="1800" dirty="0">
                <a:cs typeface="Optima"/>
              </a:rPr>
              <a:t>Syntax, grammar, punctuation, and spelling</a:t>
            </a:r>
          </a:p>
        </p:txBody>
      </p:sp>
      <p:sp>
        <p:nvSpPr>
          <p:cNvPr id="4" name="Title 3">
            <a:extLst>
              <a:ext uri="{FF2B5EF4-FFF2-40B4-BE49-F238E27FC236}">
                <a16:creationId xmlns:a16="http://schemas.microsoft.com/office/drawing/2014/main" id="{E4275E17-D610-4F30-9101-BB7ACEE7D02B}"/>
              </a:ext>
            </a:extLst>
          </p:cNvPr>
          <p:cNvSpPr>
            <a:spLocks noGrp="1"/>
          </p:cNvSpPr>
          <p:nvPr>
            <p:ph type="title"/>
          </p:nvPr>
        </p:nvSpPr>
        <p:spPr/>
        <p:txBody>
          <a:bodyPr>
            <a:normAutofit fontScale="90000"/>
          </a:bodyPr>
          <a:lstStyle/>
          <a:p>
            <a:r>
              <a:rPr lang="en-US" dirty="0"/>
              <a:t>What to Ask for Useful Feedback?</a:t>
            </a:r>
          </a:p>
        </p:txBody>
      </p:sp>
      <p:sp>
        <p:nvSpPr>
          <p:cNvPr id="13" name="Slide Number Placeholder 12">
            <a:extLst>
              <a:ext uri="{FF2B5EF4-FFF2-40B4-BE49-F238E27FC236}">
                <a16:creationId xmlns:a16="http://schemas.microsoft.com/office/drawing/2014/main" id="{EF410F6F-28FA-A821-9DBF-E4E1FB115A66}"/>
              </a:ext>
            </a:extLst>
          </p:cNvPr>
          <p:cNvSpPr>
            <a:spLocks noGrp="1"/>
          </p:cNvSpPr>
          <p:nvPr>
            <p:ph type="sldNum" sz="quarter" idx="16"/>
          </p:nvPr>
        </p:nvSpPr>
        <p:spPr/>
        <p:txBody>
          <a:bodyPr/>
          <a:lstStyle/>
          <a:p>
            <a:fld id="{346097E4-2930-9D48-A5CE-AF00B0E70697}" type="slidenum">
              <a:rPr lang="en-US" smtClean="0"/>
              <a:t>6</a:t>
            </a:fld>
            <a:endParaRPr lang="en-US"/>
          </a:p>
        </p:txBody>
      </p:sp>
    </p:spTree>
    <p:extLst>
      <p:ext uri="{BB962C8B-B14F-4D97-AF65-F5344CB8AC3E}">
        <p14:creationId xmlns:p14="http://schemas.microsoft.com/office/powerpoint/2010/main" val="2457535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8263F-0CF8-47B7-A9E2-E8FB92F010B4}"/>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E1E2E196-14FF-5F9F-7FEC-C1F998E6BF22}"/>
              </a:ext>
            </a:extLst>
          </p:cNvPr>
          <p:cNvSpPr>
            <a:spLocks noGrp="1"/>
          </p:cNvSpPr>
          <p:nvPr>
            <p:ph type="body" sz="half" idx="2"/>
          </p:nvPr>
        </p:nvSpPr>
        <p:spPr>
          <a:xfrm>
            <a:off x="351064" y="1367801"/>
            <a:ext cx="8310501" cy="3473978"/>
          </a:xfrm>
        </p:spPr>
        <p:txBody>
          <a:bodyPr>
            <a:normAutofit/>
          </a:bodyPr>
          <a:lstStyle/>
          <a:p>
            <a:pPr lvl="1">
              <a:lnSpc>
                <a:spcPct val="150000"/>
              </a:lnSpc>
            </a:pPr>
            <a:r>
              <a:rPr lang="en-US" altLang="en-US" sz="1800" b="1" dirty="0"/>
              <a:t>Why does Peer Review work?</a:t>
            </a:r>
          </a:p>
          <a:p>
            <a:pPr lvl="1">
              <a:lnSpc>
                <a:spcPct val="150000"/>
              </a:lnSpc>
            </a:pPr>
            <a:endParaRPr lang="en-US" altLang="en-US" sz="1800" b="1" dirty="0"/>
          </a:p>
          <a:p>
            <a:pPr marL="628650" lvl="1" indent="-285750">
              <a:lnSpc>
                <a:spcPct val="150000"/>
              </a:lnSpc>
              <a:buFont typeface="Arial" panose="020B0604020202020204" pitchFamily="34" charset="0"/>
              <a:buChar char="•"/>
            </a:pPr>
            <a:r>
              <a:rPr lang="en-US" altLang="en-US" sz="1800" dirty="0"/>
              <a:t>We see our writing ‘through’ another person.</a:t>
            </a:r>
          </a:p>
          <a:p>
            <a:pPr marL="628650" lvl="1" indent="-285750">
              <a:lnSpc>
                <a:spcPct val="150000"/>
              </a:lnSpc>
              <a:buFont typeface="Arial" panose="020B0604020202020204" pitchFamily="34" charset="0"/>
              <a:buChar char="•"/>
            </a:pPr>
            <a:r>
              <a:rPr lang="en-US" altLang="en-US" sz="1800" dirty="0"/>
              <a:t>We see how other students think and write.</a:t>
            </a:r>
          </a:p>
          <a:p>
            <a:pPr marL="628650" lvl="1" indent="-285750">
              <a:lnSpc>
                <a:spcPct val="150000"/>
              </a:lnSpc>
              <a:buFont typeface="Arial" panose="020B0604020202020204" pitchFamily="34" charset="0"/>
              <a:buChar char="•"/>
            </a:pPr>
            <a:r>
              <a:rPr lang="en-US" altLang="en-US" sz="1800" dirty="0"/>
              <a:t>We see others’ writing strengths &amp; weaknesses.</a:t>
            </a:r>
          </a:p>
          <a:p>
            <a:pPr marL="628650" lvl="1" indent="-285750">
              <a:lnSpc>
                <a:spcPct val="150000"/>
              </a:lnSpc>
              <a:buFont typeface="Arial" panose="020B0604020202020204" pitchFamily="34" charset="0"/>
              <a:buChar char="•"/>
            </a:pPr>
            <a:r>
              <a:rPr lang="en-US" altLang="en-US" sz="1800" dirty="0"/>
              <a:t>We see new ideas and new ways of explaining ideas.</a:t>
            </a:r>
          </a:p>
          <a:p>
            <a:pPr marL="628650" lvl="1" indent="-285750">
              <a:lnSpc>
                <a:spcPct val="150000"/>
              </a:lnSpc>
              <a:buFont typeface="Arial" panose="020B0604020202020204" pitchFamily="34" charset="0"/>
              <a:buChar char="•"/>
            </a:pPr>
            <a:r>
              <a:rPr lang="en-US" altLang="en-US" sz="1800" dirty="0"/>
              <a:t>We learn to look at our own writing in a different way.</a:t>
            </a:r>
          </a:p>
        </p:txBody>
      </p:sp>
      <p:sp>
        <p:nvSpPr>
          <p:cNvPr id="4" name="Title 3">
            <a:extLst>
              <a:ext uri="{FF2B5EF4-FFF2-40B4-BE49-F238E27FC236}">
                <a16:creationId xmlns:a16="http://schemas.microsoft.com/office/drawing/2014/main" id="{46A1E41F-2B84-DD5D-5961-B78EC7075F68}"/>
              </a:ext>
            </a:extLst>
          </p:cNvPr>
          <p:cNvSpPr>
            <a:spLocks noGrp="1"/>
          </p:cNvSpPr>
          <p:nvPr>
            <p:ph type="title"/>
          </p:nvPr>
        </p:nvSpPr>
        <p:spPr/>
        <p:txBody>
          <a:bodyPr>
            <a:normAutofit fontScale="90000"/>
          </a:bodyPr>
          <a:lstStyle/>
          <a:p>
            <a:r>
              <a:rPr lang="en-US" dirty="0"/>
              <a:t>The ‘Why’ of Peer Review </a:t>
            </a:r>
          </a:p>
        </p:txBody>
      </p:sp>
      <p:sp>
        <p:nvSpPr>
          <p:cNvPr id="13" name="Slide Number Placeholder 12">
            <a:extLst>
              <a:ext uri="{FF2B5EF4-FFF2-40B4-BE49-F238E27FC236}">
                <a16:creationId xmlns:a16="http://schemas.microsoft.com/office/drawing/2014/main" id="{0826AD7F-6AE8-20FD-EB43-D3C6106AB61D}"/>
              </a:ext>
            </a:extLst>
          </p:cNvPr>
          <p:cNvSpPr>
            <a:spLocks noGrp="1"/>
          </p:cNvSpPr>
          <p:nvPr>
            <p:ph type="sldNum" sz="quarter" idx="16"/>
          </p:nvPr>
        </p:nvSpPr>
        <p:spPr/>
        <p:txBody>
          <a:bodyPr/>
          <a:lstStyle/>
          <a:p>
            <a:fld id="{346097E4-2930-9D48-A5CE-AF00B0E70697}" type="slidenum">
              <a:rPr lang="en-US" smtClean="0"/>
              <a:t>7</a:t>
            </a:fld>
            <a:endParaRPr lang="en-US"/>
          </a:p>
        </p:txBody>
      </p:sp>
    </p:spTree>
    <p:extLst>
      <p:ext uri="{BB962C8B-B14F-4D97-AF65-F5344CB8AC3E}">
        <p14:creationId xmlns:p14="http://schemas.microsoft.com/office/powerpoint/2010/main" val="3809544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D747E-33B1-ED9E-ECB5-4F3220D44D7C}"/>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7F3B4C0-DAD0-98C8-65D1-05772399C4EA}"/>
              </a:ext>
            </a:extLst>
          </p:cNvPr>
          <p:cNvSpPr>
            <a:spLocks noGrp="1"/>
          </p:cNvSpPr>
          <p:nvPr>
            <p:ph type="body" sz="half" idx="2"/>
          </p:nvPr>
        </p:nvSpPr>
        <p:spPr>
          <a:xfrm>
            <a:off x="548641" y="1113905"/>
            <a:ext cx="7564582" cy="4472248"/>
          </a:xfrm>
        </p:spPr>
        <p:txBody>
          <a:bodyPr>
            <a:normAutofit/>
          </a:bodyPr>
          <a:lstStyle/>
          <a:p>
            <a:pPr lvl="1">
              <a:lnSpc>
                <a:spcPct val="150000"/>
              </a:lnSpc>
            </a:pPr>
            <a:r>
              <a:rPr lang="en-US" altLang="en-US" sz="1800" b="1" dirty="0"/>
              <a:t>When you are confused while reading:</a:t>
            </a:r>
          </a:p>
          <a:p>
            <a:pPr marL="628650" lvl="1" indent="-285750">
              <a:lnSpc>
                <a:spcPct val="150000"/>
              </a:lnSpc>
              <a:buFont typeface="Arial" panose="020B0604020202020204" pitchFamily="34" charset="0"/>
              <a:buChar char="•"/>
            </a:pPr>
            <a:r>
              <a:rPr lang="en-US" altLang="en-US" sz="1800" dirty="0"/>
              <a:t>Mark an ‘X’ in the text where you are confused.</a:t>
            </a:r>
          </a:p>
          <a:p>
            <a:pPr marL="628650" lvl="1" indent="-285750">
              <a:lnSpc>
                <a:spcPct val="150000"/>
              </a:lnSpc>
              <a:buFont typeface="Arial" panose="020B0604020202020204" pitchFamily="34" charset="0"/>
              <a:buChar char="•"/>
            </a:pPr>
            <a:r>
              <a:rPr lang="en-US" altLang="en-US" sz="1800" dirty="0"/>
              <a:t>Ask the writer to explain his or her ideas.</a:t>
            </a:r>
          </a:p>
          <a:p>
            <a:pPr marL="628650" lvl="1" indent="-285750">
              <a:lnSpc>
                <a:spcPct val="150000"/>
              </a:lnSpc>
              <a:buFont typeface="Arial" panose="020B0604020202020204" pitchFamily="34" charset="0"/>
              <a:buChar char="•"/>
            </a:pPr>
            <a:r>
              <a:rPr lang="en-US" altLang="en-US" sz="1800" dirty="0"/>
              <a:t>Ask the writer to state his or her thesis.</a:t>
            </a:r>
          </a:p>
          <a:p>
            <a:pPr marL="628650" lvl="1" indent="-285750">
              <a:lnSpc>
                <a:spcPct val="150000"/>
              </a:lnSpc>
              <a:buFont typeface="Arial" panose="020B0604020202020204" pitchFamily="34" charset="0"/>
              <a:buChar char="•"/>
            </a:pPr>
            <a:r>
              <a:rPr lang="en-US" altLang="en-US" sz="1800" dirty="0"/>
              <a:t>Ask the writer to state the question the thesis answers.</a:t>
            </a:r>
          </a:p>
          <a:p>
            <a:pPr marL="628650" lvl="1" indent="-285750">
              <a:lnSpc>
                <a:spcPct val="150000"/>
              </a:lnSpc>
              <a:buFont typeface="Arial" panose="020B0604020202020204" pitchFamily="34" charset="0"/>
              <a:buChar char="•"/>
            </a:pPr>
            <a:r>
              <a:rPr lang="en-US" altLang="en-US" sz="1800" dirty="0"/>
              <a:t>Help the writer to brainstorm (mapping, outlining, etc.).</a:t>
            </a:r>
          </a:p>
          <a:p>
            <a:pPr marL="628650" lvl="1" indent="-285750">
              <a:lnSpc>
                <a:spcPct val="150000"/>
              </a:lnSpc>
              <a:buFont typeface="Arial" panose="020B0604020202020204" pitchFamily="34" charset="0"/>
              <a:buChar char="•"/>
            </a:pPr>
            <a:r>
              <a:rPr lang="en-US" altLang="en-US" sz="1800" dirty="0"/>
              <a:t>Ask the writer to fill in the blanks:</a:t>
            </a:r>
          </a:p>
          <a:p>
            <a:pPr lvl="2">
              <a:lnSpc>
                <a:spcPct val="150000"/>
              </a:lnSpc>
            </a:pPr>
            <a:r>
              <a:rPr lang="en-US" altLang="en-US" sz="1800" dirty="0">
                <a:solidFill>
                  <a:schemeClr val="accent5"/>
                </a:solidFill>
              </a:rPr>
              <a:t>My purpose in this paper is _________________</a:t>
            </a:r>
          </a:p>
          <a:p>
            <a:pPr lvl="2">
              <a:lnSpc>
                <a:spcPct val="150000"/>
              </a:lnSpc>
            </a:pPr>
            <a:r>
              <a:rPr lang="en-US" altLang="en-US" sz="1800" dirty="0">
                <a:solidFill>
                  <a:schemeClr val="accent5"/>
                </a:solidFill>
              </a:rPr>
              <a:t>My purpose in this section is ________________</a:t>
            </a:r>
          </a:p>
        </p:txBody>
      </p:sp>
      <p:sp>
        <p:nvSpPr>
          <p:cNvPr id="4" name="Title 3">
            <a:extLst>
              <a:ext uri="{FF2B5EF4-FFF2-40B4-BE49-F238E27FC236}">
                <a16:creationId xmlns:a16="http://schemas.microsoft.com/office/drawing/2014/main" id="{BE56049E-17A6-FD8B-B476-6BE373A3E59F}"/>
              </a:ext>
            </a:extLst>
          </p:cNvPr>
          <p:cNvSpPr>
            <a:spLocks noGrp="1"/>
          </p:cNvSpPr>
          <p:nvPr>
            <p:ph type="title"/>
          </p:nvPr>
        </p:nvSpPr>
        <p:spPr/>
        <p:txBody>
          <a:bodyPr>
            <a:normAutofit fontScale="90000"/>
          </a:bodyPr>
          <a:lstStyle/>
          <a:p>
            <a:r>
              <a:rPr lang="en-US" dirty="0"/>
              <a:t>The ‘How’ of Peer Review </a:t>
            </a:r>
          </a:p>
        </p:txBody>
      </p:sp>
      <p:sp>
        <p:nvSpPr>
          <p:cNvPr id="13" name="Slide Number Placeholder 12">
            <a:extLst>
              <a:ext uri="{FF2B5EF4-FFF2-40B4-BE49-F238E27FC236}">
                <a16:creationId xmlns:a16="http://schemas.microsoft.com/office/drawing/2014/main" id="{845BF37E-379C-8FD3-B7A8-3F4829D09B4A}"/>
              </a:ext>
            </a:extLst>
          </p:cNvPr>
          <p:cNvSpPr>
            <a:spLocks noGrp="1"/>
          </p:cNvSpPr>
          <p:nvPr>
            <p:ph type="sldNum" sz="quarter" idx="16"/>
          </p:nvPr>
        </p:nvSpPr>
        <p:spPr/>
        <p:txBody>
          <a:bodyPr/>
          <a:lstStyle/>
          <a:p>
            <a:fld id="{346097E4-2930-9D48-A5CE-AF00B0E70697}" type="slidenum">
              <a:rPr lang="en-US" smtClean="0"/>
              <a:t>8</a:t>
            </a:fld>
            <a:endParaRPr lang="en-US"/>
          </a:p>
        </p:txBody>
      </p:sp>
    </p:spTree>
    <p:extLst>
      <p:ext uri="{BB962C8B-B14F-4D97-AF65-F5344CB8AC3E}">
        <p14:creationId xmlns:p14="http://schemas.microsoft.com/office/powerpoint/2010/main" val="2762659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5CC97-805D-A0C5-2989-C94D24F4D460}"/>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283EEAF2-1B32-7EFF-8A50-11FA7286358B}"/>
              </a:ext>
            </a:extLst>
          </p:cNvPr>
          <p:cNvSpPr>
            <a:spLocks noGrp="1"/>
          </p:cNvSpPr>
          <p:nvPr>
            <p:ph type="body" sz="half" idx="2"/>
          </p:nvPr>
        </p:nvSpPr>
        <p:spPr>
          <a:xfrm>
            <a:off x="351064" y="1172078"/>
            <a:ext cx="8450036" cy="3961805"/>
          </a:xfrm>
        </p:spPr>
        <p:txBody>
          <a:bodyPr>
            <a:normAutofit/>
          </a:bodyPr>
          <a:lstStyle/>
          <a:p>
            <a:pPr marL="320675" lvl="3" indent="-320675">
              <a:lnSpc>
                <a:spcPct val="150000"/>
              </a:lnSpc>
            </a:pPr>
            <a:r>
              <a:rPr lang="en-US" altLang="en-US" sz="1800" b="1" dirty="0"/>
              <a:t>If you cannot see the point:</a:t>
            </a:r>
          </a:p>
          <a:p>
            <a:pPr marL="320675" lvl="3" indent="-320675">
              <a:lnSpc>
                <a:spcPct val="150000"/>
              </a:lnSpc>
              <a:buFont typeface="Arial" panose="020B0604020202020204" pitchFamily="34" charset="0"/>
              <a:buChar char="•"/>
            </a:pPr>
            <a:r>
              <a:rPr lang="en-US" altLang="en-US" sz="1800" dirty="0"/>
              <a:t>Ask the writer ‘So what?’ questions, for example:</a:t>
            </a:r>
          </a:p>
          <a:p>
            <a:pPr marL="663575" lvl="5" indent="-320675">
              <a:lnSpc>
                <a:spcPct val="150000"/>
              </a:lnSpc>
              <a:buFont typeface="Arial" panose="020B0604020202020204" pitchFamily="34" charset="0"/>
              <a:buChar char="•"/>
            </a:pPr>
            <a:r>
              <a:rPr lang="en-US" altLang="en-US" sz="1800" dirty="0">
                <a:solidFill>
                  <a:schemeClr val="accent5"/>
                </a:solidFill>
              </a:rPr>
              <a:t>“What does this sentence have to do with your thesis?”</a:t>
            </a:r>
          </a:p>
          <a:p>
            <a:pPr marL="663575" lvl="5" indent="-320675">
              <a:lnSpc>
                <a:spcPct val="150000"/>
              </a:lnSpc>
              <a:buFont typeface="Arial" panose="020B0604020202020204" pitchFamily="34" charset="0"/>
              <a:buChar char="•"/>
            </a:pPr>
            <a:r>
              <a:rPr lang="en-US" altLang="en-US" sz="1800" dirty="0">
                <a:solidFill>
                  <a:schemeClr val="accent5"/>
                </a:solidFill>
              </a:rPr>
              <a:t>“What does this paragraph have to do with the paper?”</a:t>
            </a:r>
          </a:p>
          <a:p>
            <a:pPr marL="320675" lvl="3" indent="-320675">
              <a:lnSpc>
                <a:spcPct val="150000"/>
              </a:lnSpc>
              <a:buFont typeface="Arial" panose="020B0604020202020204" pitchFamily="34" charset="0"/>
              <a:buChar char="•"/>
            </a:pPr>
            <a:r>
              <a:rPr lang="en-US" altLang="en-US" sz="1800" dirty="0"/>
              <a:t>Counter the writer’s stance or thesis.</a:t>
            </a:r>
          </a:p>
          <a:p>
            <a:pPr marL="320675" lvl="3" indent="-320675">
              <a:lnSpc>
                <a:spcPct val="150000"/>
              </a:lnSpc>
              <a:buFont typeface="Arial" panose="020B0604020202020204" pitchFamily="34" charset="0"/>
              <a:buChar char="•"/>
            </a:pPr>
            <a:r>
              <a:rPr lang="en-US" altLang="en-US" sz="1800" dirty="0"/>
              <a:t>Bring up other perspectives.</a:t>
            </a:r>
          </a:p>
          <a:p>
            <a:pPr marL="320675" lvl="3" indent="-320675">
              <a:lnSpc>
                <a:spcPct val="150000"/>
              </a:lnSpc>
              <a:buFont typeface="Arial" panose="020B0604020202020204" pitchFamily="34" charset="0"/>
              <a:buChar char="•"/>
            </a:pPr>
            <a:r>
              <a:rPr lang="en-US" altLang="en-US" sz="1800" dirty="0"/>
              <a:t>Offer more examples and details to the writer.</a:t>
            </a:r>
          </a:p>
        </p:txBody>
      </p:sp>
      <p:sp>
        <p:nvSpPr>
          <p:cNvPr id="4" name="Title 3">
            <a:extLst>
              <a:ext uri="{FF2B5EF4-FFF2-40B4-BE49-F238E27FC236}">
                <a16:creationId xmlns:a16="http://schemas.microsoft.com/office/drawing/2014/main" id="{2FD1D2E0-2DD3-6CA6-744D-6BCF30D48C3E}"/>
              </a:ext>
            </a:extLst>
          </p:cNvPr>
          <p:cNvSpPr>
            <a:spLocks noGrp="1"/>
          </p:cNvSpPr>
          <p:nvPr>
            <p:ph type="title"/>
          </p:nvPr>
        </p:nvSpPr>
        <p:spPr/>
        <p:txBody>
          <a:bodyPr>
            <a:normAutofit fontScale="90000"/>
          </a:bodyPr>
          <a:lstStyle/>
          <a:p>
            <a:r>
              <a:rPr lang="en-US" dirty="0"/>
              <a:t>The ‘So What’ of Peer Review </a:t>
            </a:r>
          </a:p>
        </p:txBody>
      </p:sp>
      <p:sp>
        <p:nvSpPr>
          <p:cNvPr id="13" name="Slide Number Placeholder 12">
            <a:extLst>
              <a:ext uri="{FF2B5EF4-FFF2-40B4-BE49-F238E27FC236}">
                <a16:creationId xmlns:a16="http://schemas.microsoft.com/office/drawing/2014/main" id="{63860505-9F78-EAE4-A2DF-FF6D17B1AB50}"/>
              </a:ext>
            </a:extLst>
          </p:cNvPr>
          <p:cNvSpPr>
            <a:spLocks noGrp="1"/>
          </p:cNvSpPr>
          <p:nvPr>
            <p:ph type="sldNum" sz="quarter" idx="16"/>
          </p:nvPr>
        </p:nvSpPr>
        <p:spPr/>
        <p:txBody>
          <a:bodyPr/>
          <a:lstStyle/>
          <a:p>
            <a:fld id="{346097E4-2930-9D48-A5CE-AF00B0E70697}" type="slidenum">
              <a:rPr lang="en-US" smtClean="0"/>
              <a:t>9</a:t>
            </a:fld>
            <a:endParaRPr lang="en-US"/>
          </a:p>
        </p:txBody>
      </p:sp>
    </p:spTree>
    <p:extLst>
      <p:ext uri="{BB962C8B-B14F-4D97-AF65-F5344CB8AC3E}">
        <p14:creationId xmlns:p14="http://schemas.microsoft.com/office/powerpoint/2010/main" val="2664449817"/>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EFFFF"/>
      </a:lt1>
      <a:dk2>
        <a:srgbClr val="55585F"/>
      </a:dk2>
      <a:lt2>
        <a:srgbClr val="CECACB"/>
      </a:lt2>
      <a:accent1>
        <a:srgbClr val="CFB891"/>
      </a:accent1>
      <a:accent2>
        <a:srgbClr val="555960"/>
      </a:accent2>
      <a:accent3>
        <a:srgbClr val="8D6F3D"/>
      </a:accent3>
      <a:accent4>
        <a:srgbClr val="FFFFFF"/>
      </a:accent4>
      <a:accent5>
        <a:srgbClr val="DAAA00"/>
      </a:accent5>
      <a:accent6>
        <a:srgbClr val="9D9694"/>
      </a:accent6>
      <a:hlink>
        <a:srgbClr val="000000"/>
      </a:hlink>
      <a:folHlink>
        <a:srgbClr val="FEFFFF"/>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Presentation1" id="{58CD8B7C-5011-9843-9353-17E061D772B1}" vid="{EA13767D-C630-2546-A9B7-94E4AAF330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46778D8D98E94AAD03144786193D0D" ma:contentTypeVersion="20" ma:contentTypeDescription="Create a new document." ma:contentTypeScope="" ma:versionID="e9c86f72465c0136ddf71d00e8982fec">
  <xsd:schema xmlns:xsd="http://www.w3.org/2001/XMLSchema" xmlns:xs="http://www.w3.org/2001/XMLSchema" xmlns:p="http://schemas.microsoft.com/office/2006/metadata/properties" xmlns:ns2="066794b1-105b-4b92-b187-3d2ce68d7b5f" xmlns:ns3="b414a12a-3721-47f2-9660-b70f8cc9d6dc" targetNamespace="http://schemas.microsoft.com/office/2006/metadata/properties" ma:root="true" ma:fieldsID="d869561329c5b47b42bdd1d16055cf75" ns2:_="" ns3:_="">
    <xsd:import namespace="066794b1-105b-4b92-b187-3d2ce68d7b5f"/>
    <xsd:import namespace="b414a12a-3721-47f2-9660-b70f8cc9d6d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6794b1-105b-4b92-b187-3d2ce68d7b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e9e90a8-b24c-4be7-8760-a88b2cd47eb1"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14a12a-3721-47f2-9660-b70f8cc9d6d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2906a22-eb95-4b0d-8f3a-cc805531c490}" ma:internalName="TaxCatchAll" ma:showField="CatchAllData" ma:web="b414a12a-3721-47f2-9660-b70f8cc9d6d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b414a12a-3721-47f2-9660-b70f8cc9d6dc">
      <UserInfo>
        <DisplayName>Schott, Thomas H.</DisplayName>
        <AccountId>17</AccountId>
        <AccountType/>
      </UserInfo>
      <UserInfo>
        <DisplayName>Sarault, Olivia M</DisplayName>
        <AccountId>29</AccountId>
        <AccountType/>
      </UserInfo>
      <UserInfo>
        <DisplayName>Hiller, Kelly R</DisplayName>
        <AccountId>98</AccountId>
        <AccountType/>
      </UserInfo>
      <UserInfo>
        <DisplayName>Eddy, Abigail Ellen</DisplayName>
        <AccountId>46</AccountId>
        <AccountType/>
      </UserInfo>
      <UserInfo>
        <DisplayName>Gu, Yu Rain</DisplayName>
        <AccountId>77</AccountId>
        <AccountType/>
      </UserInfo>
      <UserInfo>
        <DisplayName>Reese, Kristy S</DisplayName>
        <AccountId>26</AccountId>
        <AccountType/>
      </UserInfo>
    </SharedWithUsers>
    <lcf76f155ced4ddcb4097134ff3c332f xmlns="066794b1-105b-4b92-b187-3d2ce68d7b5f">
      <Terms xmlns="http://schemas.microsoft.com/office/infopath/2007/PartnerControls"/>
    </lcf76f155ced4ddcb4097134ff3c332f>
    <TaxCatchAll xmlns="b414a12a-3721-47f2-9660-b70f8cc9d6dc" xsi:nil="true"/>
  </documentManagement>
</p:properties>
</file>

<file path=customXml/itemProps1.xml><?xml version="1.0" encoding="utf-8"?>
<ds:datastoreItem xmlns:ds="http://schemas.openxmlformats.org/officeDocument/2006/customXml" ds:itemID="{82C3C401-579E-4FD6-B6D6-35E611B40E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6794b1-105b-4b92-b187-3d2ce68d7b5f"/>
    <ds:schemaRef ds:uri="b414a12a-3721-47f2-9660-b70f8cc9d6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B64EEB-1B4A-4920-AA44-E234D7D487D1}">
  <ds:schemaRefs>
    <ds:schemaRef ds:uri="http://schemas.microsoft.com/sharepoint/v3/contenttype/forms"/>
  </ds:schemaRefs>
</ds:datastoreItem>
</file>

<file path=customXml/itemProps3.xml><?xml version="1.0" encoding="utf-8"?>
<ds:datastoreItem xmlns:ds="http://schemas.openxmlformats.org/officeDocument/2006/customXml" ds:itemID="{21DE0D6C-581B-4814-98E7-EF172D5D46A1}">
  <ds:schemaRefs>
    <ds:schemaRef ds:uri="http://purl.org/dc/dcmitype/"/>
    <ds:schemaRef ds:uri="http://schemas.microsoft.com/office/infopath/2007/PartnerControls"/>
    <ds:schemaRef ds:uri="066794b1-105b-4b92-b187-3d2ce68d7b5f"/>
    <ds:schemaRef ds:uri="http://purl.org/dc/elements/1.1/"/>
    <ds:schemaRef ds:uri="http://purl.org/dc/terms/"/>
    <ds:schemaRef ds:uri="http://schemas.openxmlformats.org/package/2006/metadata/core-properties"/>
    <ds:schemaRef ds:uri="http://www.w3.org/XML/1998/namespace"/>
    <ds:schemaRef ds:uri="http://schemas.microsoft.com/office/2006/documentManagement/types"/>
    <ds:schemaRef ds:uri="b414a12a-3721-47f2-9660-b70f8cc9d6dc"/>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OWL PPT</Template>
  <TotalTime>42</TotalTime>
  <Words>1662</Words>
  <Application>Microsoft Macintosh PowerPoint</Application>
  <PresentationFormat>On-screen Show (4:3)</PresentationFormat>
  <Paragraphs>164</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Calibri</vt:lpstr>
      <vt:lpstr>Wingdings</vt:lpstr>
      <vt:lpstr>Franklin Gothic Medium</vt:lpstr>
      <vt:lpstr>Franklin Gothic Medium Cond</vt:lpstr>
      <vt:lpstr>Optima</vt:lpstr>
      <vt:lpstr>Franklin Gothic Book</vt:lpstr>
      <vt:lpstr>Arial</vt:lpstr>
      <vt:lpstr>Office Theme</vt:lpstr>
      <vt:lpstr>Peer Review</vt:lpstr>
      <vt:lpstr>Peer Review</vt:lpstr>
      <vt:lpstr>Who Should do Peer Review?</vt:lpstr>
      <vt:lpstr>Types of Peer Review </vt:lpstr>
      <vt:lpstr>Where Does Peer Review Work Best?</vt:lpstr>
      <vt:lpstr>What to Ask for Useful Feedback?</vt:lpstr>
      <vt:lpstr>The ‘Why’ of Peer Review </vt:lpstr>
      <vt:lpstr>The ‘How’ of Peer Review </vt:lpstr>
      <vt:lpstr>The ‘So What’ of Peer Review </vt:lpstr>
      <vt:lpstr>The Allyn &amp; Bacon Guide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Abby lane Thatcher</dc:creator>
  <cp:lastModifiedBy>Juan Carlos Montoya Lopez</cp:lastModifiedBy>
  <cp:revision>3</cp:revision>
  <dcterms:created xsi:type="dcterms:W3CDTF">2025-07-10T18:36:35Z</dcterms:created>
  <dcterms:modified xsi:type="dcterms:W3CDTF">2025-07-28T18:13:17Z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0x010100B046778D8D98E94AAD03144786193D0D</vt:lpwstr>
  </property>
  <property fmtid="{D5CDD505-2E9C-101B-9397-08002B2CF9AE}" pid="3" name="MediaServiceImageTags">
    <vt:lpwstr/>
  </property>
  <property fmtid="{D5CDD505-2E9C-101B-9397-08002B2CF9AE}" pid="4" name="MSIP_Label_f7606f69-b0ae-4874-be30-7d43a3c7be10_Enabled">
    <vt:lpwstr>true</vt:lpwstr>
  </property>
  <property fmtid="{D5CDD505-2E9C-101B-9397-08002B2CF9AE}" pid="5" name="MSIP_Label_f7606f69-b0ae-4874-be30-7d43a3c7be10_SetDate">
    <vt:lpwstr>2025-07-10T19:11:43Z</vt:lpwstr>
  </property>
  <property fmtid="{D5CDD505-2E9C-101B-9397-08002B2CF9AE}" pid="6" name="MSIP_Label_f7606f69-b0ae-4874-be30-7d43a3c7be10_Method">
    <vt:lpwstr>Standard</vt:lpwstr>
  </property>
  <property fmtid="{D5CDD505-2E9C-101B-9397-08002B2CF9AE}" pid="7" name="MSIP_Label_f7606f69-b0ae-4874-be30-7d43a3c7be10_Name">
    <vt:lpwstr>defa4170-0d19-0005-0001-bc88714345d2</vt:lpwstr>
  </property>
  <property fmtid="{D5CDD505-2E9C-101B-9397-08002B2CF9AE}" pid="8" name="MSIP_Label_f7606f69-b0ae-4874-be30-7d43a3c7be10_SiteId">
    <vt:lpwstr>4130bd39-7c53-419c-b1e5-8758d6d63f21</vt:lpwstr>
  </property>
  <property fmtid="{D5CDD505-2E9C-101B-9397-08002B2CF9AE}" pid="9" name="MSIP_Label_f7606f69-b0ae-4874-be30-7d43a3c7be10_ActionId">
    <vt:lpwstr>05a77af8-de25-4e71-a8b6-80ec32e99e6a</vt:lpwstr>
  </property>
  <property fmtid="{D5CDD505-2E9C-101B-9397-08002B2CF9AE}" pid="10" name="MSIP_Label_f7606f69-b0ae-4874-be30-7d43a3c7be10_ContentBits">
    <vt:lpwstr>0</vt:lpwstr>
  </property>
  <property fmtid="{D5CDD505-2E9C-101B-9397-08002B2CF9AE}" pid="11" name="MSIP_Label_f7606f69-b0ae-4874-be30-7d43a3c7be10_Tag">
    <vt:lpwstr>10, 3, 0, 1</vt:lpwstr>
  </property>
</Properties>
</file>