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648" r:id="rId4"/>
  </p:sldMasterIdLst>
  <p:notesMasterIdLst>
    <p:notesMasterId r:id="rId20"/>
  </p:notesMasterIdLst>
  <p:sldIdLst>
    <p:sldId id="267" r:id="rId5"/>
    <p:sldId id="307" r:id="rId6"/>
    <p:sldId id="295" r:id="rId7"/>
    <p:sldId id="309" r:id="rId8"/>
    <p:sldId id="310" r:id="rId9"/>
    <p:sldId id="308" r:id="rId10"/>
    <p:sldId id="300" r:id="rId11"/>
    <p:sldId id="299" r:id="rId12"/>
    <p:sldId id="301" r:id="rId13"/>
    <p:sldId id="298" r:id="rId14"/>
    <p:sldId id="302" r:id="rId15"/>
    <p:sldId id="303" r:id="rId16"/>
    <p:sldId id="304" r:id="rId17"/>
    <p:sldId id="306" r:id="rId18"/>
    <p:sldId id="277" r:id="rId19"/>
  </p:sldIdLst>
  <p:sldSz cx="9144000" cy="6858000" type="screen4x3"/>
  <p:notesSz cx="6858000" cy="9144000"/>
  <p:embeddedFontLst>
    <p:embeddedFont>
      <p:font typeface="Franklin Gothic Book" panose="020B0503020102020204" pitchFamily="34" charset="0"/>
      <p:regular r:id="rId21"/>
      <p:italic r:id="rId22"/>
    </p:embeddedFont>
    <p:embeddedFont>
      <p:font typeface="Franklin Gothic Medium" panose="020B0603020102020204" pitchFamily="34" charset="0"/>
      <p:regular r:id="rId23"/>
      <p:italic r:id="rId24"/>
    </p:embeddedFont>
    <p:embeddedFont>
      <p:font typeface="Franklin Gothic Medium Cond" panose="020B0606030402020204" pitchFamily="34"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80" userDrawn="1">
          <p15:clr>
            <a:srgbClr val="A4A3A4"/>
          </p15:clr>
        </p15:guide>
        <p15:guide id="2" pos="23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6CE219-6CB4-4D82-2315-C217F06FFCCD}" name="Hiller, Kelly R" initials="HKR" userId="S::khiller@purdue.edu::b25b1487-7f5e-4b7f-a0b2-f8bcb0b1ea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B991"/>
    <a:srgbClr val="DDB945"/>
    <a:srgbClr val="EBD9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153"/>
    <p:restoredTop sz="95934" autoAdjust="0"/>
  </p:normalViewPr>
  <p:slideViewPr>
    <p:cSldViewPr snapToGrid="0">
      <p:cViewPr varScale="1">
        <p:scale>
          <a:sx n="83" d="100"/>
          <a:sy n="83" d="100"/>
        </p:scale>
        <p:origin x="200" y="792"/>
      </p:cViewPr>
      <p:guideLst>
        <p:guide orient="horz" pos="1080"/>
        <p:guide pos="23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3.fntdata"/><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2.fntdata"/><Relationship Id="rId27" Type="http://schemas.openxmlformats.org/officeDocument/2006/relationships/viewProps" Target="viewProps.xml"/><Relationship Id="rId30" Type="http://schemas.microsoft.com/office/2018/10/relationships/authors" Target="authors.xml"/></Relationships>
</file>

<file path=ppt/diagrams/_rels/data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3.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diagrams/_rels/data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ata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_rels/data6.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10" Type="http://schemas.openxmlformats.org/officeDocument/2006/relationships/image" Target="../media/image50.svg"/><Relationship Id="rId4" Type="http://schemas.openxmlformats.org/officeDocument/2006/relationships/image" Target="../media/image44.svg"/><Relationship Id="rId9" Type="http://schemas.openxmlformats.org/officeDocument/2006/relationships/image" Target="../media/image49.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rawing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_rels/drawing6.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10" Type="http://schemas.openxmlformats.org/officeDocument/2006/relationships/image" Target="../media/image50.svg"/><Relationship Id="rId4" Type="http://schemas.openxmlformats.org/officeDocument/2006/relationships/image" Target="../media/image44.svg"/><Relationship Id="rId9" Type="http://schemas.openxmlformats.org/officeDocument/2006/relationships/image" Target="../media/image49.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8B49C7-B532-124E-BCB8-C2418020136C}" type="doc">
      <dgm:prSet loTypeId="urn:microsoft.com/office/officeart/2008/layout/VerticalCurvedList" loCatId="" qsTypeId="urn:microsoft.com/office/officeart/2005/8/quickstyle/simple4" qsCatId="simple" csTypeId="urn:microsoft.com/office/officeart/2005/8/colors/accent2_2" csCatId="accent2" phldr="1"/>
      <dgm:spPr/>
      <dgm:t>
        <a:bodyPr/>
        <a:lstStyle/>
        <a:p>
          <a:endParaRPr lang="en-US"/>
        </a:p>
      </dgm:t>
    </dgm:pt>
    <dgm:pt modelId="{06B23F05-2F12-A544-A5EB-7781B963B4D8}">
      <dgm:prSet phldrT="[Text]"/>
      <dgm:spPr/>
      <dgm:t>
        <a:bodyPr/>
        <a:lstStyle/>
        <a:p>
          <a:r>
            <a:rPr lang="en-US" dirty="0"/>
            <a:t>What Does Peer Review Mean in Education Settings?</a:t>
          </a:r>
        </a:p>
      </dgm:t>
    </dgm:pt>
    <dgm:pt modelId="{6BCAD8A5-F543-D941-9759-FE97A8CD4C80}" type="parTrans" cxnId="{1E2513A5-8C94-A640-B433-7A0B9CA01016}">
      <dgm:prSet/>
      <dgm:spPr/>
      <dgm:t>
        <a:bodyPr/>
        <a:lstStyle/>
        <a:p>
          <a:endParaRPr lang="en-US">
            <a:solidFill>
              <a:schemeClr val="bg1"/>
            </a:solidFill>
          </a:endParaRPr>
        </a:p>
      </dgm:t>
    </dgm:pt>
    <dgm:pt modelId="{76818731-F94E-8543-82EF-3BEC6705C4AF}" type="sibTrans" cxnId="{1E2513A5-8C94-A640-B433-7A0B9CA01016}">
      <dgm:prSet/>
      <dgm:spPr/>
      <dgm:t>
        <a:bodyPr/>
        <a:lstStyle/>
        <a:p>
          <a:endParaRPr lang="en-US">
            <a:solidFill>
              <a:schemeClr val="bg1"/>
            </a:solidFill>
          </a:endParaRPr>
        </a:p>
      </dgm:t>
    </dgm:pt>
    <dgm:pt modelId="{7D1F2206-2FC2-9147-B9A7-C67C3A2869DD}">
      <dgm:prSet phldrT="[Text]"/>
      <dgm:spPr/>
      <dgm:t>
        <a:bodyPr/>
        <a:lstStyle/>
        <a:p>
          <a:r>
            <a:rPr lang="en-US" dirty="0"/>
            <a:t>What Types of Peer Review Are Possible?</a:t>
          </a:r>
        </a:p>
      </dgm:t>
    </dgm:pt>
    <dgm:pt modelId="{A0A293EE-F60A-1241-AB64-426F1B0F8DAB}" type="parTrans" cxnId="{28D589EE-BF70-6948-9378-EA28D376B19A}">
      <dgm:prSet/>
      <dgm:spPr/>
      <dgm:t>
        <a:bodyPr/>
        <a:lstStyle/>
        <a:p>
          <a:endParaRPr lang="en-US">
            <a:solidFill>
              <a:schemeClr val="bg1"/>
            </a:solidFill>
          </a:endParaRPr>
        </a:p>
      </dgm:t>
    </dgm:pt>
    <dgm:pt modelId="{5B58F3BC-6D6E-F14D-9C19-BA252F1F5A25}" type="sibTrans" cxnId="{28D589EE-BF70-6948-9378-EA28D376B19A}">
      <dgm:prSet/>
      <dgm:spPr/>
      <dgm:t>
        <a:bodyPr/>
        <a:lstStyle/>
        <a:p>
          <a:endParaRPr lang="en-US">
            <a:solidFill>
              <a:schemeClr val="bg1"/>
            </a:solidFill>
          </a:endParaRPr>
        </a:p>
      </dgm:t>
    </dgm:pt>
    <dgm:pt modelId="{7B1273C7-D4C1-DC40-8070-EBE30F1F2500}">
      <dgm:prSet phldrT="[Text]"/>
      <dgm:spPr/>
      <dgm:t>
        <a:bodyPr/>
        <a:lstStyle/>
        <a:p>
          <a:r>
            <a:rPr lang="en-US" b="0" dirty="0"/>
            <a:t>Who Can Be a Peer Reviewer? </a:t>
          </a:r>
        </a:p>
      </dgm:t>
    </dgm:pt>
    <dgm:pt modelId="{590F4E5B-8257-6149-A8DF-07F7614F39E6}" type="parTrans" cxnId="{831138E1-7CEB-E746-9F6C-FD19B0C53C33}">
      <dgm:prSet/>
      <dgm:spPr/>
      <dgm:t>
        <a:bodyPr/>
        <a:lstStyle/>
        <a:p>
          <a:endParaRPr lang="en-US">
            <a:solidFill>
              <a:schemeClr val="bg1"/>
            </a:solidFill>
          </a:endParaRPr>
        </a:p>
      </dgm:t>
    </dgm:pt>
    <dgm:pt modelId="{B88C0505-785D-CF4F-937F-5A26E324F553}" type="sibTrans" cxnId="{831138E1-7CEB-E746-9F6C-FD19B0C53C33}">
      <dgm:prSet/>
      <dgm:spPr/>
      <dgm:t>
        <a:bodyPr/>
        <a:lstStyle/>
        <a:p>
          <a:endParaRPr lang="en-US">
            <a:solidFill>
              <a:schemeClr val="bg1"/>
            </a:solidFill>
          </a:endParaRPr>
        </a:p>
      </dgm:t>
    </dgm:pt>
    <dgm:pt modelId="{94174B3F-899F-D04E-B2CA-8FF9F0C81FAF}">
      <dgm:prSet/>
      <dgm:spPr/>
      <dgm:t>
        <a:bodyPr/>
        <a:lstStyle/>
        <a:p>
          <a:r>
            <a:rPr lang="en-US" dirty="0"/>
            <a:t>What to Ask for Useful Feedback?</a:t>
          </a:r>
        </a:p>
      </dgm:t>
    </dgm:pt>
    <dgm:pt modelId="{224AC1F5-F0A5-1648-8DAA-4103834A994A}" type="parTrans" cxnId="{68FE267F-E01E-6C40-9E27-1852078886D1}">
      <dgm:prSet/>
      <dgm:spPr/>
      <dgm:t>
        <a:bodyPr/>
        <a:lstStyle/>
        <a:p>
          <a:endParaRPr lang="en-US">
            <a:solidFill>
              <a:schemeClr val="bg1"/>
            </a:solidFill>
          </a:endParaRPr>
        </a:p>
      </dgm:t>
    </dgm:pt>
    <dgm:pt modelId="{63537A9A-B672-DF46-A9A8-0D14C1AEF764}" type="sibTrans" cxnId="{68FE267F-E01E-6C40-9E27-1852078886D1}">
      <dgm:prSet/>
      <dgm:spPr/>
      <dgm:t>
        <a:bodyPr/>
        <a:lstStyle/>
        <a:p>
          <a:endParaRPr lang="en-US">
            <a:solidFill>
              <a:schemeClr val="bg1"/>
            </a:solidFill>
          </a:endParaRPr>
        </a:p>
      </dgm:t>
    </dgm:pt>
    <dgm:pt modelId="{F6BA4762-C85B-3547-B398-05C09CE68D25}">
      <dgm:prSet/>
      <dgm:spPr/>
      <dgm:t>
        <a:bodyPr/>
        <a:lstStyle/>
        <a:p>
          <a:r>
            <a:rPr lang="en-US"/>
            <a:t>The ‘How’ of Peer Review </a:t>
          </a:r>
          <a:endParaRPr lang="en-US" dirty="0"/>
        </a:p>
      </dgm:t>
    </dgm:pt>
    <dgm:pt modelId="{B8C11011-0BCF-7C4C-B4C0-51A62B1D78F1}" type="parTrans" cxnId="{7DF7F7D9-2694-CE48-B926-0C62C31C2EAE}">
      <dgm:prSet/>
      <dgm:spPr/>
      <dgm:t>
        <a:bodyPr/>
        <a:lstStyle/>
        <a:p>
          <a:endParaRPr lang="en-US">
            <a:solidFill>
              <a:schemeClr val="bg1"/>
            </a:solidFill>
          </a:endParaRPr>
        </a:p>
      </dgm:t>
    </dgm:pt>
    <dgm:pt modelId="{84D2C1D9-A8D6-ED43-A79E-6ECCDFBD0BD1}" type="sibTrans" cxnId="{7DF7F7D9-2694-CE48-B926-0C62C31C2EAE}">
      <dgm:prSet/>
      <dgm:spPr/>
      <dgm:t>
        <a:bodyPr/>
        <a:lstStyle/>
        <a:p>
          <a:endParaRPr lang="en-US">
            <a:solidFill>
              <a:schemeClr val="bg1"/>
            </a:solidFill>
          </a:endParaRPr>
        </a:p>
      </dgm:t>
    </dgm:pt>
    <dgm:pt modelId="{B2F36CA0-33C1-F148-B3EA-7F5BC8D4CD42}">
      <dgm:prSet/>
      <dgm:spPr/>
      <dgm:t>
        <a:bodyPr/>
        <a:lstStyle/>
        <a:p>
          <a:r>
            <a:rPr lang="en-US"/>
            <a:t>The ‘So What’ of Peer Review </a:t>
          </a:r>
          <a:endParaRPr lang="en-US" dirty="0"/>
        </a:p>
      </dgm:t>
    </dgm:pt>
    <dgm:pt modelId="{8A7DA61F-518C-F448-AA93-9CC9C604AEBB}" type="parTrans" cxnId="{E1600344-B465-3148-90BF-AD00354FCF97}">
      <dgm:prSet/>
      <dgm:spPr/>
      <dgm:t>
        <a:bodyPr/>
        <a:lstStyle/>
        <a:p>
          <a:endParaRPr lang="en-US">
            <a:solidFill>
              <a:schemeClr val="bg1"/>
            </a:solidFill>
          </a:endParaRPr>
        </a:p>
      </dgm:t>
    </dgm:pt>
    <dgm:pt modelId="{625383B9-FA19-3B40-9920-98007D194BB4}" type="sibTrans" cxnId="{E1600344-B465-3148-90BF-AD00354FCF97}">
      <dgm:prSet/>
      <dgm:spPr/>
      <dgm:t>
        <a:bodyPr/>
        <a:lstStyle/>
        <a:p>
          <a:endParaRPr lang="en-US">
            <a:solidFill>
              <a:schemeClr val="bg1"/>
            </a:solidFill>
          </a:endParaRPr>
        </a:p>
      </dgm:t>
    </dgm:pt>
    <dgm:pt modelId="{8516FD73-2E1D-364F-B4F4-17926AEF1D8F}">
      <dgm:prSet/>
      <dgm:spPr/>
      <dgm:t>
        <a:bodyPr/>
        <a:lstStyle/>
        <a:p>
          <a:r>
            <a:rPr lang="en-US" dirty="0"/>
            <a:t>Where Does Peer Review Work Best?</a:t>
          </a:r>
        </a:p>
      </dgm:t>
    </dgm:pt>
    <dgm:pt modelId="{FA0BDDA4-D23F-0649-A190-05BE11FBCED4}" type="parTrans" cxnId="{CB8B7569-CA27-7445-8B9C-B767C7091BC8}">
      <dgm:prSet/>
      <dgm:spPr/>
      <dgm:t>
        <a:bodyPr/>
        <a:lstStyle/>
        <a:p>
          <a:endParaRPr lang="en-US">
            <a:solidFill>
              <a:schemeClr val="bg1"/>
            </a:solidFill>
          </a:endParaRPr>
        </a:p>
      </dgm:t>
    </dgm:pt>
    <dgm:pt modelId="{129126B0-75C4-6D41-9C54-55F784B8CA40}" type="sibTrans" cxnId="{CB8B7569-CA27-7445-8B9C-B767C7091BC8}">
      <dgm:prSet/>
      <dgm:spPr/>
      <dgm:t>
        <a:bodyPr/>
        <a:lstStyle/>
        <a:p>
          <a:endParaRPr lang="en-US">
            <a:solidFill>
              <a:schemeClr val="bg1"/>
            </a:solidFill>
          </a:endParaRPr>
        </a:p>
      </dgm:t>
    </dgm:pt>
    <dgm:pt modelId="{F398F855-B77F-F04D-9FE0-0B45060E643E}" type="pres">
      <dgm:prSet presAssocID="{668B49C7-B532-124E-BCB8-C2418020136C}" presName="Name0" presStyleCnt="0">
        <dgm:presLayoutVars>
          <dgm:chMax val="7"/>
          <dgm:chPref val="7"/>
          <dgm:dir/>
        </dgm:presLayoutVars>
      </dgm:prSet>
      <dgm:spPr/>
    </dgm:pt>
    <dgm:pt modelId="{6866C408-D5C7-C743-A50A-12049284D85D}" type="pres">
      <dgm:prSet presAssocID="{668B49C7-B532-124E-BCB8-C2418020136C}" presName="Name1" presStyleCnt="0"/>
      <dgm:spPr/>
    </dgm:pt>
    <dgm:pt modelId="{C271ACC4-7FB3-2A40-838A-9F7723A46FD7}" type="pres">
      <dgm:prSet presAssocID="{668B49C7-B532-124E-BCB8-C2418020136C}" presName="cycle" presStyleCnt="0"/>
      <dgm:spPr/>
    </dgm:pt>
    <dgm:pt modelId="{B8CE2CDE-4644-D246-B539-57061531E811}" type="pres">
      <dgm:prSet presAssocID="{668B49C7-B532-124E-BCB8-C2418020136C}" presName="srcNode" presStyleLbl="node1" presStyleIdx="0" presStyleCnt="7"/>
      <dgm:spPr/>
    </dgm:pt>
    <dgm:pt modelId="{4833554C-0615-374D-B955-36DD6469A87A}" type="pres">
      <dgm:prSet presAssocID="{668B49C7-B532-124E-BCB8-C2418020136C}" presName="conn" presStyleLbl="parChTrans1D2" presStyleIdx="0" presStyleCnt="1"/>
      <dgm:spPr/>
    </dgm:pt>
    <dgm:pt modelId="{F62BC65A-BC7F-4549-AAE2-2DA1F61E6E13}" type="pres">
      <dgm:prSet presAssocID="{668B49C7-B532-124E-BCB8-C2418020136C}" presName="extraNode" presStyleLbl="node1" presStyleIdx="0" presStyleCnt="7"/>
      <dgm:spPr/>
    </dgm:pt>
    <dgm:pt modelId="{046FF288-9FCE-724F-BC48-FBC635F979C8}" type="pres">
      <dgm:prSet presAssocID="{668B49C7-B532-124E-BCB8-C2418020136C}" presName="dstNode" presStyleLbl="node1" presStyleIdx="0" presStyleCnt="7"/>
      <dgm:spPr/>
    </dgm:pt>
    <dgm:pt modelId="{3EA1D33C-4CFA-7345-9A2B-A0AC5A087A39}" type="pres">
      <dgm:prSet presAssocID="{06B23F05-2F12-A544-A5EB-7781B963B4D8}" presName="text_1" presStyleLbl="node1" presStyleIdx="0" presStyleCnt="7">
        <dgm:presLayoutVars>
          <dgm:bulletEnabled val="1"/>
        </dgm:presLayoutVars>
      </dgm:prSet>
      <dgm:spPr/>
    </dgm:pt>
    <dgm:pt modelId="{A0947F7F-4163-044F-A17E-0C00A832295D}" type="pres">
      <dgm:prSet presAssocID="{06B23F05-2F12-A544-A5EB-7781B963B4D8}" presName="accent_1" presStyleCnt="0"/>
      <dgm:spPr/>
    </dgm:pt>
    <dgm:pt modelId="{3C3306BE-BA11-E146-A378-839E2A358843}" type="pres">
      <dgm:prSet presAssocID="{06B23F05-2F12-A544-A5EB-7781B963B4D8}" presName="accentRepeatNode" presStyleLbl="solidFgAcc1" presStyleIdx="0" presStyleCnt="7"/>
      <dgm:spPr/>
    </dgm:pt>
    <dgm:pt modelId="{A71089EC-0BF9-CA43-A3CB-92D464A12396}" type="pres">
      <dgm:prSet presAssocID="{7D1F2206-2FC2-9147-B9A7-C67C3A2869DD}" presName="text_2" presStyleLbl="node1" presStyleIdx="1" presStyleCnt="7">
        <dgm:presLayoutVars>
          <dgm:bulletEnabled val="1"/>
        </dgm:presLayoutVars>
      </dgm:prSet>
      <dgm:spPr/>
    </dgm:pt>
    <dgm:pt modelId="{ED572243-F335-9647-8582-742432D0BD9C}" type="pres">
      <dgm:prSet presAssocID="{7D1F2206-2FC2-9147-B9A7-C67C3A2869DD}" presName="accent_2" presStyleCnt="0"/>
      <dgm:spPr/>
    </dgm:pt>
    <dgm:pt modelId="{7C67C1A7-B120-AA43-A3EA-8E264AC666F6}" type="pres">
      <dgm:prSet presAssocID="{7D1F2206-2FC2-9147-B9A7-C67C3A2869DD}" presName="accentRepeatNode" presStyleLbl="solidFgAcc1" presStyleIdx="1" presStyleCnt="7"/>
      <dgm:spPr/>
    </dgm:pt>
    <dgm:pt modelId="{E4FB52E2-94FA-FA44-8AF8-AED6A98B0482}" type="pres">
      <dgm:prSet presAssocID="{8516FD73-2E1D-364F-B4F4-17926AEF1D8F}" presName="text_3" presStyleLbl="node1" presStyleIdx="2" presStyleCnt="7">
        <dgm:presLayoutVars>
          <dgm:bulletEnabled val="1"/>
        </dgm:presLayoutVars>
      </dgm:prSet>
      <dgm:spPr/>
    </dgm:pt>
    <dgm:pt modelId="{C698DC63-080E-FF49-BEE3-C672C33EE597}" type="pres">
      <dgm:prSet presAssocID="{8516FD73-2E1D-364F-B4F4-17926AEF1D8F}" presName="accent_3" presStyleCnt="0"/>
      <dgm:spPr/>
    </dgm:pt>
    <dgm:pt modelId="{47115D40-A622-2048-8CC7-429BD1CE1EE7}" type="pres">
      <dgm:prSet presAssocID="{8516FD73-2E1D-364F-B4F4-17926AEF1D8F}" presName="accentRepeatNode" presStyleLbl="solidFgAcc1" presStyleIdx="2" presStyleCnt="7"/>
      <dgm:spPr/>
    </dgm:pt>
    <dgm:pt modelId="{B1044782-2C93-6144-AF75-F106C981ECB1}" type="pres">
      <dgm:prSet presAssocID="{7B1273C7-D4C1-DC40-8070-EBE30F1F2500}" presName="text_4" presStyleLbl="node1" presStyleIdx="3" presStyleCnt="7">
        <dgm:presLayoutVars>
          <dgm:bulletEnabled val="1"/>
        </dgm:presLayoutVars>
      </dgm:prSet>
      <dgm:spPr/>
    </dgm:pt>
    <dgm:pt modelId="{11292088-EDE4-1E48-B13C-ED54308B2F56}" type="pres">
      <dgm:prSet presAssocID="{7B1273C7-D4C1-DC40-8070-EBE30F1F2500}" presName="accent_4" presStyleCnt="0"/>
      <dgm:spPr/>
    </dgm:pt>
    <dgm:pt modelId="{4A83A0A6-B2C7-6A4E-ACD2-3E6FCEB547A6}" type="pres">
      <dgm:prSet presAssocID="{7B1273C7-D4C1-DC40-8070-EBE30F1F2500}" presName="accentRepeatNode" presStyleLbl="solidFgAcc1" presStyleIdx="3" presStyleCnt="7"/>
      <dgm:spPr/>
    </dgm:pt>
    <dgm:pt modelId="{7A4D5D03-CE6F-584E-AD5A-E6460B32EE43}" type="pres">
      <dgm:prSet presAssocID="{94174B3F-899F-D04E-B2CA-8FF9F0C81FAF}" presName="text_5" presStyleLbl="node1" presStyleIdx="4" presStyleCnt="7">
        <dgm:presLayoutVars>
          <dgm:bulletEnabled val="1"/>
        </dgm:presLayoutVars>
      </dgm:prSet>
      <dgm:spPr/>
    </dgm:pt>
    <dgm:pt modelId="{4C94AAFA-2DC5-2542-9EFF-51D436A248D8}" type="pres">
      <dgm:prSet presAssocID="{94174B3F-899F-D04E-B2CA-8FF9F0C81FAF}" presName="accent_5" presStyleCnt="0"/>
      <dgm:spPr/>
    </dgm:pt>
    <dgm:pt modelId="{16D06D9A-3158-2545-A565-EC38A69C3C73}" type="pres">
      <dgm:prSet presAssocID="{94174B3F-899F-D04E-B2CA-8FF9F0C81FAF}" presName="accentRepeatNode" presStyleLbl="solidFgAcc1" presStyleIdx="4" presStyleCnt="7"/>
      <dgm:spPr/>
    </dgm:pt>
    <dgm:pt modelId="{5EC3A7C4-692E-764F-B31E-3DCD4ACE8060}" type="pres">
      <dgm:prSet presAssocID="{F6BA4762-C85B-3547-B398-05C09CE68D25}" presName="text_6" presStyleLbl="node1" presStyleIdx="5" presStyleCnt="7">
        <dgm:presLayoutVars>
          <dgm:bulletEnabled val="1"/>
        </dgm:presLayoutVars>
      </dgm:prSet>
      <dgm:spPr/>
    </dgm:pt>
    <dgm:pt modelId="{729481E7-5C64-C642-95FE-D1DDAE2C3225}" type="pres">
      <dgm:prSet presAssocID="{F6BA4762-C85B-3547-B398-05C09CE68D25}" presName="accent_6" presStyleCnt="0"/>
      <dgm:spPr/>
    </dgm:pt>
    <dgm:pt modelId="{ACEBBAB3-FC2A-2842-A796-ED4BDB4ECC3E}" type="pres">
      <dgm:prSet presAssocID="{F6BA4762-C85B-3547-B398-05C09CE68D25}" presName="accentRepeatNode" presStyleLbl="solidFgAcc1" presStyleIdx="5" presStyleCnt="7"/>
      <dgm:spPr/>
    </dgm:pt>
    <dgm:pt modelId="{285FB90A-CDE8-5640-A12D-BA09FEAAABF1}" type="pres">
      <dgm:prSet presAssocID="{B2F36CA0-33C1-F148-B3EA-7F5BC8D4CD42}" presName="text_7" presStyleLbl="node1" presStyleIdx="6" presStyleCnt="7">
        <dgm:presLayoutVars>
          <dgm:bulletEnabled val="1"/>
        </dgm:presLayoutVars>
      </dgm:prSet>
      <dgm:spPr/>
    </dgm:pt>
    <dgm:pt modelId="{FEC88658-42D9-AF4F-BF22-0B11C6A69CCC}" type="pres">
      <dgm:prSet presAssocID="{B2F36CA0-33C1-F148-B3EA-7F5BC8D4CD42}" presName="accent_7" presStyleCnt="0"/>
      <dgm:spPr/>
    </dgm:pt>
    <dgm:pt modelId="{B889FCD1-2F59-4547-AD05-16D525BB30D1}" type="pres">
      <dgm:prSet presAssocID="{B2F36CA0-33C1-F148-B3EA-7F5BC8D4CD42}" presName="accentRepeatNode" presStyleLbl="solidFgAcc1" presStyleIdx="6" presStyleCnt="7"/>
      <dgm:spPr/>
    </dgm:pt>
  </dgm:ptLst>
  <dgm:cxnLst>
    <dgm:cxn modelId="{5DE24234-759F-F64B-85C9-80FC70764434}" type="presOf" srcId="{94174B3F-899F-D04E-B2CA-8FF9F0C81FAF}" destId="{7A4D5D03-CE6F-584E-AD5A-E6460B32EE43}" srcOrd="0" destOrd="0" presId="urn:microsoft.com/office/officeart/2008/layout/VerticalCurvedList"/>
    <dgm:cxn modelId="{AFF24340-0BEC-E34F-8836-CC69A3D21A98}" type="presOf" srcId="{B2F36CA0-33C1-F148-B3EA-7F5BC8D4CD42}" destId="{285FB90A-CDE8-5640-A12D-BA09FEAAABF1}" srcOrd="0" destOrd="0" presId="urn:microsoft.com/office/officeart/2008/layout/VerticalCurvedList"/>
    <dgm:cxn modelId="{22790843-4A11-E643-8786-9E0A201554E2}" type="presOf" srcId="{76818731-F94E-8543-82EF-3BEC6705C4AF}" destId="{4833554C-0615-374D-B955-36DD6469A87A}" srcOrd="0" destOrd="0" presId="urn:microsoft.com/office/officeart/2008/layout/VerticalCurvedList"/>
    <dgm:cxn modelId="{E1600344-B465-3148-90BF-AD00354FCF97}" srcId="{668B49C7-B532-124E-BCB8-C2418020136C}" destId="{B2F36CA0-33C1-F148-B3EA-7F5BC8D4CD42}" srcOrd="6" destOrd="0" parTransId="{8A7DA61F-518C-F448-AA93-9CC9C604AEBB}" sibTransId="{625383B9-FA19-3B40-9920-98007D194BB4}"/>
    <dgm:cxn modelId="{7A210C57-9DE0-FB47-939C-F3581E88F94E}" type="presOf" srcId="{668B49C7-B532-124E-BCB8-C2418020136C}" destId="{F398F855-B77F-F04D-9FE0-0B45060E643E}" srcOrd="0" destOrd="0" presId="urn:microsoft.com/office/officeart/2008/layout/VerticalCurvedList"/>
    <dgm:cxn modelId="{CB8B7569-CA27-7445-8B9C-B767C7091BC8}" srcId="{668B49C7-B532-124E-BCB8-C2418020136C}" destId="{8516FD73-2E1D-364F-B4F4-17926AEF1D8F}" srcOrd="2" destOrd="0" parTransId="{FA0BDDA4-D23F-0649-A190-05BE11FBCED4}" sibTransId="{129126B0-75C4-6D41-9C54-55F784B8CA40}"/>
    <dgm:cxn modelId="{68FE267F-E01E-6C40-9E27-1852078886D1}" srcId="{668B49C7-B532-124E-BCB8-C2418020136C}" destId="{94174B3F-899F-D04E-B2CA-8FF9F0C81FAF}" srcOrd="4" destOrd="0" parTransId="{224AC1F5-F0A5-1648-8DAA-4103834A994A}" sibTransId="{63537A9A-B672-DF46-A9A8-0D14C1AEF764}"/>
    <dgm:cxn modelId="{A0024B85-2EED-994A-B922-306E0A62B34A}" type="presOf" srcId="{8516FD73-2E1D-364F-B4F4-17926AEF1D8F}" destId="{E4FB52E2-94FA-FA44-8AF8-AED6A98B0482}" srcOrd="0" destOrd="0" presId="urn:microsoft.com/office/officeart/2008/layout/VerticalCurvedList"/>
    <dgm:cxn modelId="{1E2513A5-8C94-A640-B433-7A0B9CA01016}" srcId="{668B49C7-B532-124E-BCB8-C2418020136C}" destId="{06B23F05-2F12-A544-A5EB-7781B963B4D8}" srcOrd="0" destOrd="0" parTransId="{6BCAD8A5-F543-D941-9759-FE97A8CD4C80}" sibTransId="{76818731-F94E-8543-82EF-3BEC6705C4AF}"/>
    <dgm:cxn modelId="{4665D5B4-FF64-0B4C-9576-C5D5CC72669C}" type="presOf" srcId="{06B23F05-2F12-A544-A5EB-7781B963B4D8}" destId="{3EA1D33C-4CFA-7345-9A2B-A0AC5A087A39}" srcOrd="0" destOrd="0" presId="urn:microsoft.com/office/officeart/2008/layout/VerticalCurvedList"/>
    <dgm:cxn modelId="{ECA212CA-DFE2-984E-A770-3FCEFF6AB8CF}" type="presOf" srcId="{7B1273C7-D4C1-DC40-8070-EBE30F1F2500}" destId="{B1044782-2C93-6144-AF75-F106C981ECB1}" srcOrd="0" destOrd="0" presId="urn:microsoft.com/office/officeart/2008/layout/VerticalCurvedList"/>
    <dgm:cxn modelId="{B2525AD4-E0E5-C844-85F4-1A6E2E4E69D3}" type="presOf" srcId="{F6BA4762-C85B-3547-B398-05C09CE68D25}" destId="{5EC3A7C4-692E-764F-B31E-3DCD4ACE8060}" srcOrd="0" destOrd="0" presId="urn:microsoft.com/office/officeart/2008/layout/VerticalCurvedList"/>
    <dgm:cxn modelId="{EBFBA2D6-D2EE-D54B-925C-C85CD5DBBC64}" type="presOf" srcId="{7D1F2206-2FC2-9147-B9A7-C67C3A2869DD}" destId="{A71089EC-0BF9-CA43-A3CB-92D464A12396}" srcOrd="0" destOrd="0" presId="urn:microsoft.com/office/officeart/2008/layout/VerticalCurvedList"/>
    <dgm:cxn modelId="{7DF7F7D9-2694-CE48-B926-0C62C31C2EAE}" srcId="{668B49C7-B532-124E-BCB8-C2418020136C}" destId="{F6BA4762-C85B-3547-B398-05C09CE68D25}" srcOrd="5" destOrd="0" parTransId="{B8C11011-0BCF-7C4C-B4C0-51A62B1D78F1}" sibTransId="{84D2C1D9-A8D6-ED43-A79E-6ECCDFBD0BD1}"/>
    <dgm:cxn modelId="{831138E1-7CEB-E746-9F6C-FD19B0C53C33}" srcId="{668B49C7-B532-124E-BCB8-C2418020136C}" destId="{7B1273C7-D4C1-DC40-8070-EBE30F1F2500}" srcOrd="3" destOrd="0" parTransId="{590F4E5B-8257-6149-A8DF-07F7614F39E6}" sibTransId="{B88C0505-785D-CF4F-937F-5A26E324F553}"/>
    <dgm:cxn modelId="{28D589EE-BF70-6948-9378-EA28D376B19A}" srcId="{668B49C7-B532-124E-BCB8-C2418020136C}" destId="{7D1F2206-2FC2-9147-B9A7-C67C3A2869DD}" srcOrd="1" destOrd="0" parTransId="{A0A293EE-F60A-1241-AB64-426F1B0F8DAB}" sibTransId="{5B58F3BC-6D6E-F14D-9C19-BA252F1F5A25}"/>
    <dgm:cxn modelId="{94ABDC0E-4B38-A648-89C2-D2B7C2584141}" type="presParOf" srcId="{F398F855-B77F-F04D-9FE0-0B45060E643E}" destId="{6866C408-D5C7-C743-A50A-12049284D85D}" srcOrd="0" destOrd="0" presId="urn:microsoft.com/office/officeart/2008/layout/VerticalCurvedList"/>
    <dgm:cxn modelId="{48210CCB-A755-294B-95E5-49B2926A7E4F}" type="presParOf" srcId="{6866C408-D5C7-C743-A50A-12049284D85D}" destId="{C271ACC4-7FB3-2A40-838A-9F7723A46FD7}" srcOrd="0" destOrd="0" presId="urn:microsoft.com/office/officeart/2008/layout/VerticalCurvedList"/>
    <dgm:cxn modelId="{ACA221D1-5294-7241-92BE-4D69F651F399}" type="presParOf" srcId="{C271ACC4-7FB3-2A40-838A-9F7723A46FD7}" destId="{B8CE2CDE-4644-D246-B539-57061531E811}" srcOrd="0" destOrd="0" presId="urn:microsoft.com/office/officeart/2008/layout/VerticalCurvedList"/>
    <dgm:cxn modelId="{3FA24080-718E-D244-8C3D-CE7E726F9E58}" type="presParOf" srcId="{C271ACC4-7FB3-2A40-838A-9F7723A46FD7}" destId="{4833554C-0615-374D-B955-36DD6469A87A}" srcOrd="1" destOrd="0" presId="urn:microsoft.com/office/officeart/2008/layout/VerticalCurvedList"/>
    <dgm:cxn modelId="{0D7E8A30-02FE-2B42-823A-5DE1CC39F028}" type="presParOf" srcId="{C271ACC4-7FB3-2A40-838A-9F7723A46FD7}" destId="{F62BC65A-BC7F-4549-AAE2-2DA1F61E6E13}" srcOrd="2" destOrd="0" presId="urn:microsoft.com/office/officeart/2008/layout/VerticalCurvedList"/>
    <dgm:cxn modelId="{AC130781-C003-2241-913F-50831C2D28B8}" type="presParOf" srcId="{C271ACC4-7FB3-2A40-838A-9F7723A46FD7}" destId="{046FF288-9FCE-724F-BC48-FBC635F979C8}" srcOrd="3" destOrd="0" presId="urn:microsoft.com/office/officeart/2008/layout/VerticalCurvedList"/>
    <dgm:cxn modelId="{32BC525E-8335-084A-9C03-D36234F6004F}" type="presParOf" srcId="{6866C408-D5C7-C743-A50A-12049284D85D}" destId="{3EA1D33C-4CFA-7345-9A2B-A0AC5A087A39}" srcOrd="1" destOrd="0" presId="urn:microsoft.com/office/officeart/2008/layout/VerticalCurvedList"/>
    <dgm:cxn modelId="{76C86E6E-2E2C-8142-B105-E508D88E4749}" type="presParOf" srcId="{6866C408-D5C7-C743-A50A-12049284D85D}" destId="{A0947F7F-4163-044F-A17E-0C00A832295D}" srcOrd="2" destOrd="0" presId="urn:microsoft.com/office/officeart/2008/layout/VerticalCurvedList"/>
    <dgm:cxn modelId="{0BF81E3F-835A-9F45-9ABB-1A8A0BDB1C4A}" type="presParOf" srcId="{A0947F7F-4163-044F-A17E-0C00A832295D}" destId="{3C3306BE-BA11-E146-A378-839E2A358843}" srcOrd="0" destOrd="0" presId="urn:microsoft.com/office/officeart/2008/layout/VerticalCurvedList"/>
    <dgm:cxn modelId="{6FF0D1C0-A973-FF40-9BEC-16A0F4CA88E8}" type="presParOf" srcId="{6866C408-D5C7-C743-A50A-12049284D85D}" destId="{A71089EC-0BF9-CA43-A3CB-92D464A12396}" srcOrd="3" destOrd="0" presId="urn:microsoft.com/office/officeart/2008/layout/VerticalCurvedList"/>
    <dgm:cxn modelId="{E55DDB37-5727-A94B-8994-CA7BBAE86EE8}" type="presParOf" srcId="{6866C408-D5C7-C743-A50A-12049284D85D}" destId="{ED572243-F335-9647-8582-742432D0BD9C}" srcOrd="4" destOrd="0" presId="urn:microsoft.com/office/officeart/2008/layout/VerticalCurvedList"/>
    <dgm:cxn modelId="{9FCB348D-A65E-5445-BD6E-AE187DDB24A3}" type="presParOf" srcId="{ED572243-F335-9647-8582-742432D0BD9C}" destId="{7C67C1A7-B120-AA43-A3EA-8E264AC666F6}" srcOrd="0" destOrd="0" presId="urn:microsoft.com/office/officeart/2008/layout/VerticalCurvedList"/>
    <dgm:cxn modelId="{28FCB40E-015D-FB4E-BB41-6C52E0A67810}" type="presParOf" srcId="{6866C408-D5C7-C743-A50A-12049284D85D}" destId="{E4FB52E2-94FA-FA44-8AF8-AED6A98B0482}" srcOrd="5" destOrd="0" presId="urn:microsoft.com/office/officeart/2008/layout/VerticalCurvedList"/>
    <dgm:cxn modelId="{8CF6D48B-953D-5741-B607-C31A54D11C1B}" type="presParOf" srcId="{6866C408-D5C7-C743-A50A-12049284D85D}" destId="{C698DC63-080E-FF49-BEE3-C672C33EE597}" srcOrd="6" destOrd="0" presId="urn:microsoft.com/office/officeart/2008/layout/VerticalCurvedList"/>
    <dgm:cxn modelId="{C6B7D2BF-158F-064E-B4E9-CCE0E0438050}" type="presParOf" srcId="{C698DC63-080E-FF49-BEE3-C672C33EE597}" destId="{47115D40-A622-2048-8CC7-429BD1CE1EE7}" srcOrd="0" destOrd="0" presId="urn:microsoft.com/office/officeart/2008/layout/VerticalCurvedList"/>
    <dgm:cxn modelId="{1BDADAB6-8116-3942-80F6-A420000AB9BF}" type="presParOf" srcId="{6866C408-D5C7-C743-A50A-12049284D85D}" destId="{B1044782-2C93-6144-AF75-F106C981ECB1}" srcOrd="7" destOrd="0" presId="urn:microsoft.com/office/officeart/2008/layout/VerticalCurvedList"/>
    <dgm:cxn modelId="{6895EBD2-2D97-6844-99FE-D8C412331F0F}" type="presParOf" srcId="{6866C408-D5C7-C743-A50A-12049284D85D}" destId="{11292088-EDE4-1E48-B13C-ED54308B2F56}" srcOrd="8" destOrd="0" presId="urn:microsoft.com/office/officeart/2008/layout/VerticalCurvedList"/>
    <dgm:cxn modelId="{1A3EB43B-E1F3-2549-9987-91CCF8A8A76D}" type="presParOf" srcId="{11292088-EDE4-1E48-B13C-ED54308B2F56}" destId="{4A83A0A6-B2C7-6A4E-ACD2-3E6FCEB547A6}" srcOrd="0" destOrd="0" presId="urn:microsoft.com/office/officeart/2008/layout/VerticalCurvedList"/>
    <dgm:cxn modelId="{69DD4B41-3BB5-C241-BB67-56FC96289EFC}" type="presParOf" srcId="{6866C408-D5C7-C743-A50A-12049284D85D}" destId="{7A4D5D03-CE6F-584E-AD5A-E6460B32EE43}" srcOrd="9" destOrd="0" presId="urn:microsoft.com/office/officeart/2008/layout/VerticalCurvedList"/>
    <dgm:cxn modelId="{864E3713-E99E-BA45-8B1F-D715D15C1D32}" type="presParOf" srcId="{6866C408-D5C7-C743-A50A-12049284D85D}" destId="{4C94AAFA-2DC5-2542-9EFF-51D436A248D8}" srcOrd="10" destOrd="0" presId="urn:microsoft.com/office/officeart/2008/layout/VerticalCurvedList"/>
    <dgm:cxn modelId="{5E25D4D1-BC79-2A4D-99FA-5FDF0BFB5CB5}" type="presParOf" srcId="{4C94AAFA-2DC5-2542-9EFF-51D436A248D8}" destId="{16D06D9A-3158-2545-A565-EC38A69C3C73}" srcOrd="0" destOrd="0" presId="urn:microsoft.com/office/officeart/2008/layout/VerticalCurvedList"/>
    <dgm:cxn modelId="{D5C195AF-9669-AD4B-B4AD-F517803E827F}" type="presParOf" srcId="{6866C408-D5C7-C743-A50A-12049284D85D}" destId="{5EC3A7C4-692E-764F-B31E-3DCD4ACE8060}" srcOrd="11" destOrd="0" presId="urn:microsoft.com/office/officeart/2008/layout/VerticalCurvedList"/>
    <dgm:cxn modelId="{CD4183FA-A4B0-1A43-9DFC-121CD61612F1}" type="presParOf" srcId="{6866C408-D5C7-C743-A50A-12049284D85D}" destId="{729481E7-5C64-C642-95FE-D1DDAE2C3225}" srcOrd="12" destOrd="0" presId="urn:microsoft.com/office/officeart/2008/layout/VerticalCurvedList"/>
    <dgm:cxn modelId="{584FD58D-BEC9-0E44-B843-2B5C2A395AE5}" type="presParOf" srcId="{729481E7-5C64-C642-95FE-D1DDAE2C3225}" destId="{ACEBBAB3-FC2A-2842-A796-ED4BDB4ECC3E}" srcOrd="0" destOrd="0" presId="urn:microsoft.com/office/officeart/2008/layout/VerticalCurvedList"/>
    <dgm:cxn modelId="{C0D60F93-DC32-FB4A-982D-6A3140956FB0}" type="presParOf" srcId="{6866C408-D5C7-C743-A50A-12049284D85D}" destId="{285FB90A-CDE8-5640-A12D-BA09FEAAABF1}" srcOrd="13" destOrd="0" presId="urn:microsoft.com/office/officeart/2008/layout/VerticalCurvedList"/>
    <dgm:cxn modelId="{C81892A3-8C13-3141-B2E8-9458B9150F44}" type="presParOf" srcId="{6866C408-D5C7-C743-A50A-12049284D85D}" destId="{FEC88658-42D9-AF4F-BF22-0B11C6A69CCC}" srcOrd="14" destOrd="0" presId="urn:microsoft.com/office/officeart/2008/layout/VerticalCurvedList"/>
    <dgm:cxn modelId="{59049DC4-A8EA-F14F-AE51-5D77C21BBACE}" type="presParOf" srcId="{FEC88658-42D9-AF4F-BF22-0B11C6A69CCC}" destId="{B889FCD1-2F59-4547-AD05-16D525BB30D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745F58D-7B5B-4661-A4F5-1244905F2186}" type="doc">
      <dgm:prSet loTypeId="urn:microsoft.com/office/officeart/2005/8/layout/vList5" loCatId="list" qsTypeId="urn:microsoft.com/office/officeart/2005/8/quickstyle/simple3" qsCatId="simple" csTypeId="urn:microsoft.com/office/officeart/2005/8/colors/accent1_2" csCatId="accent1"/>
      <dgm:spPr/>
      <dgm:t>
        <a:bodyPr/>
        <a:lstStyle/>
        <a:p>
          <a:endParaRPr lang="en-US"/>
        </a:p>
      </dgm:t>
    </dgm:pt>
    <dgm:pt modelId="{0DFB6F57-6508-4618-9702-9C673CE98D7E}">
      <dgm:prSet custT="1"/>
      <dgm:spPr/>
      <dgm:t>
        <a:bodyPr/>
        <a:lstStyle/>
        <a:p>
          <a:r>
            <a:rPr lang="en-US" sz="2000" b="1" i="0" baseline="0" dirty="0"/>
            <a:t>When you need overall feedback, you can ask:</a:t>
          </a:r>
          <a:endParaRPr lang="en-US" sz="2000" dirty="0"/>
        </a:p>
      </dgm:t>
    </dgm:pt>
    <dgm:pt modelId="{E41048E5-6081-4439-B327-5A821C8E0A76}" type="parTrans" cxnId="{4BCE39B2-9E8D-43FA-9579-4752F8338295}">
      <dgm:prSet/>
      <dgm:spPr/>
      <dgm:t>
        <a:bodyPr/>
        <a:lstStyle/>
        <a:p>
          <a:endParaRPr lang="en-US" sz="1800"/>
        </a:p>
      </dgm:t>
    </dgm:pt>
    <dgm:pt modelId="{82FC713A-0A73-4B9C-8D23-B4EB0D66E391}" type="sibTrans" cxnId="{4BCE39B2-9E8D-43FA-9579-4752F8338295}">
      <dgm:prSet/>
      <dgm:spPr/>
      <dgm:t>
        <a:bodyPr/>
        <a:lstStyle/>
        <a:p>
          <a:endParaRPr lang="en-US" sz="1800"/>
        </a:p>
      </dgm:t>
    </dgm:pt>
    <dgm:pt modelId="{D35AC813-2862-4527-ADDB-920F8BDDD2BF}">
      <dgm:prSet custT="1"/>
      <dgm:spPr/>
      <dgm:t>
        <a:bodyPr/>
        <a:lstStyle/>
        <a:p>
          <a:pPr>
            <a:lnSpc>
              <a:spcPct val="150000"/>
            </a:lnSpc>
            <a:buFont typeface="+mj-lt"/>
            <a:buAutoNum type="arabicPeriod"/>
          </a:pPr>
          <a:r>
            <a:rPr lang="en-US" sz="1800" b="0" i="0" baseline="0" dirty="0"/>
            <a:t>How does it sound?</a:t>
          </a:r>
          <a:endParaRPr lang="en-US" sz="1800" dirty="0"/>
        </a:p>
      </dgm:t>
    </dgm:pt>
    <dgm:pt modelId="{093F8F97-595E-4A4F-82D0-A74688C4F99C}" type="parTrans" cxnId="{EB30C2CD-2927-4F0F-B1AE-88A344DA8310}">
      <dgm:prSet/>
      <dgm:spPr/>
      <dgm:t>
        <a:bodyPr/>
        <a:lstStyle/>
        <a:p>
          <a:endParaRPr lang="en-US" sz="1800"/>
        </a:p>
      </dgm:t>
    </dgm:pt>
    <dgm:pt modelId="{350FB74E-1F91-48F7-8DE6-FA634A541CA5}" type="sibTrans" cxnId="{EB30C2CD-2927-4F0F-B1AE-88A344DA8310}">
      <dgm:prSet/>
      <dgm:spPr/>
      <dgm:t>
        <a:bodyPr/>
        <a:lstStyle/>
        <a:p>
          <a:endParaRPr lang="en-US" sz="1800"/>
        </a:p>
      </dgm:t>
    </dgm:pt>
    <dgm:pt modelId="{81CD6490-E234-4447-8BE2-B23E2D18362C}">
      <dgm:prSet custT="1"/>
      <dgm:spPr/>
      <dgm:t>
        <a:bodyPr/>
        <a:lstStyle/>
        <a:p>
          <a:pPr>
            <a:lnSpc>
              <a:spcPct val="150000"/>
            </a:lnSpc>
            <a:buFont typeface="+mj-lt"/>
            <a:buAutoNum type="arabicPeriod"/>
          </a:pPr>
          <a:r>
            <a:rPr lang="en-US" sz="1800" b="0" i="0" baseline="0" dirty="0"/>
            <a:t>What do you think?</a:t>
          </a:r>
          <a:endParaRPr lang="en-US" sz="1800" dirty="0"/>
        </a:p>
      </dgm:t>
    </dgm:pt>
    <dgm:pt modelId="{50F01D37-19D7-4543-968A-B46312129868}" type="parTrans" cxnId="{4A0C8DB8-AE6A-47C7-864C-BA7AF82AC047}">
      <dgm:prSet/>
      <dgm:spPr/>
      <dgm:t>
        <a:bodyPr/>
        <a:lstStyle/>
        <a:p>
          <a:endParaRPr lang="en-US" sz="1800"/>
        </a:p>
      </dgm:t>
    </dgm:pt>
    <dgm:pt modelId="{B216002D-55E0-4A70-8364-21E148957D0F}" type="sibTrans" cxnId="{4A0C8DB8-AE6A-47C7-864C-BA7AF82AC047}">
      <dgm:prSet/>
      <dgm:spPr/>
      <dgm:t>
        <a:bodyPr/>
        <a:lstStyle/>
        <a:p>
          <a:endParaRPr lang="en-US" sz="1800"/>
        </a:p>
      </dgm:t>
    </dgm:pt>
    <dgm:pt modelId="{70907324-E4AA-405F-B86B-F376FDEFF2FE}">
      <dgm:prSet custT="1"/>
      <dgm:spPr/>
      <dgm:t>
        <a:bodyPr/>
        <a:lstStyle/>
        <a:p>
          <a:pPr>
            <a:lnSpc>
              <a:spcPct val="150000"/>
            </a:lnSpc>
            <a:buFont typeface="+mj-lt"/>
            <a:buAutoNum type="arabicPeriod"/>
          </a:pPr>
          <a:r>
            <a:rPr lang="en-US" sz="1800" b="0" i="0" baseline="0" dirty="0"/>
            <a:t>Does it make sense?</a:t>
          </a:r>
          <a:endParaRPr lang="en-US" sz="1800" dirty="0"/>
        </a:p>
      </dgm:t>
    </dgm:pt>
    <dgm:pt modelId="{B723E48F-C879-41E4-A87F-985FD84C1A2D}" type="parTrans" cxnId="{0E333B3F-163B-4829-9824-C6A557ED893D}">
      <dgm:prSet/>
      <dgm:spPr/>
      <dgm:t>
        <a:bodyPr/>
        <a:lstStyle/>
        <a:p>
          <a:endParaRPr lang="en-US" sz="1800"/>
        </a:p>
      </dgm:t>
    </dgm:pt>
    <dgm:pt modelId="{D3B9E199-B2CB-4E7D-BE25-3D1AD84634D0}" type="sibTrans" cxnId="{0E333B3F-163B-4829-9824-C6A557ED893D}">
      <dgm:prSet/>
      <dgm:spPr/>
      <dgm:t>
        <a:bodyPr/>
        <a:lstStyle/>
        <a:p>
          <a:endParaRPr lang="en-US" sz="1800"/>
        </a:p>
      </dgm:t>
    </dgm:pt>
    <dgm:pt modelId="{D8621989-3494-4016-B4E1-ABA9BFBC8C07}">
      <dgm:prSet custT="1"/>
      <dgm:spPr/>
      <dgm:t>
        <a:bodyPr/>
        <a:lstStyle/>
        <a:p>
          <a:r>
            <a:rPr lang="en-US" sz="2000" b="1" i="0" baseline="0" dirty="0"/>
            <a:t>When you need specific feedback, you can ask about:</a:t>
          </a:r>
          <a:endParaRPr lang="en-US" sz="2000" dirty="0"/>
        </a:p>
      </dgm:t>
    </dgm:pt>
    <dgm:pt modelId="{87E89ED8-4E91-485D-9AF7-8A68B600C400}" type="parTrans" cxnId="{8BBE97D4-65BF-4C8A-BB08-760C342CED93}">
      <dgm:prSet/>
      <dgm:spPr/>
      <dgm:t>
        <a:bodyPr/>
        <a:lstStyle/>
        <a:p>
          <a:endParaRPr lang="en-US" sz="1800"/>
        </a:p>
      </dgm:t>
    </dgm:pt>
    <dgm:pt modelId="{BCF2D06F-9A5C-4C30-9617-4EB0DABDD02E}" type="sibTrans" cxnId="{8BBE97D4-65BF-4C8A-BB08-760C342CED93}">
      <dgm:prSet/>
      <dgm:spPr/>
      <dgm:t>
        <a:bodyPr/>
        <a:lstStyle/>
        <a:p>
          <a:endParaRPr lang="en-US" sz="1800"/>
        </a:p>
      </dgm:t>
    </dgm:pt>
    <dgm:pt modelId="{806CFAA6-7280-426E-98C6-34D7D906DFB3}">
      <dgm:prSet custT="1"/>
      <dgm:spPr/>
      <dgm:t>
        <a:bodyPr/>
        <a:lstStyle/>
        <a:p>
          <a:pPr>
            <a:lnSpc>
              <a:spcPct val="150000"/>
            </a:lnSpc>
            <a:buFont typeface="+mj-lt"/>
            <a:buAutoNum type="arabicPeriod"/>
          </a:pPr>
          <a:r>
            <a:rPr lang="en-US" sz="1800" b="0" i="0" baseline="0" dirty="0"/>
            <a:t>Thesis statement</a:t>
          </a:r>
          <a:endParaRPr lang="en-US" sz="1800" dirty="0"/>
        </a:p>
      </dgm:t>
    </dgm:pt>
    <dgm:pt modelId="{4020150A-6832-4C8B-9E33-030BFCEAA408}" type="parTrans" cxnId="{18A9A980-D85C-4CDB-9B85-045EEE90BA26}">
      <dgm:prSet/>
      <dgm:spPr/>
      <dgm:t>
        <a:bodyPr/>
        <a:lstStyle/>
        <a:p>
          <a:endParaRPr lang="en-US" sz="1800"/>
        </a:p>
      </dgm:t>
    </dgm:pt>
    <dgm:pt modelId="{DD2B01FC-2DC0-4E94-B69B-80103519BFE5}" type="sibTrans" cxnId="{18A9A980-D85C-4CDB-9B85-045EEE90BA26}">
      <dgm:prSet/>
      <dgm:spPr/>
      <dgm:t>
        <a:bodyPr/>
        <a:lstStyle/>
        <a:p>
          <a:endParaRPr lang="en-US" sz="1800"/>
        </a:p>
      </dgm:t>
    </dgm:pt>
    <dgm:pt modelId="{8D97C0F5-DDC4-44AB-9DCD-5EAB1AE5BF96}">
      <dgm:prSet custT="1"/>
      <dgm:spPr/>
      <dgm:t>
        <a:bodyPr/>
        <a:lstStyle/>
        <a:p>
          <a:pPr>
            <a:lnSpc>
              <a:spcPct val="150000"/>
            </a:lnSpc>
            <a:buFont typeface="+mj-lt"/>
            <a:buAutoNum type="arabicPeriod"/>
          </a:pPr>
          <a:r>
            <a:rPr lang="en-US" sz="1800" b="0" i="0" baseline="0" dirty="0"/>
            <a:t>Topic sentences</a:t>
          </a:r>
          <a:endParaRPr lang="en-US" sz="1800" dirty="0"/>
        </a:p>
      </dgm:t>
    </dgm:pt>
    <dgm:pt modelId="{7081F6E8-1019-432C-BC1D-BC9E033AED1F}" type="parTrans" cxnId="{E27AE45E-13C0-4C27-A9F6-3038A4FDE1D5}">
      <dgm:prSet/>
      <dgm:spPr/>
      <dgm:t>
        <a:bodyPr/>
        <a:lstStyle/>
        <a:p>
          <a:endParaRPr lang="en-US" sz="1800"/>
        </a:p>
      </dgm:t>
    </dgm:pt>
    <dgm:pt modelId="{0E9222A6-D036-454A-9CF7-42B28C936BDF}" type="sibTrans" cxnId="{E27AE45E-13C0-4C27-A9F6-3038A4FDE1D5}">
      <dgm:prSet/>
      <dgm:spPr/>
      <dgm:t>
        <a:bodyPr/>
        <a:lstStyle/>
        <a:p>
          <a:endParaRPr lang="en-US" sz="1800"/>
        </a:p>
      </dgm:t>
    </dgm:pt>
    <dgm:pt modelId="{6B2F623A-E19A-48D3-BCB7-2B66EF9E9D91}">
      <dgm:prSet custT="1"/>
      <dgm:spPr/>
      <dgm:t>
        <a:bodyPr/>
        <a:lstStyle/>
        <a:p>
          <a:pPr>
            <a:lnSpc>
              <a:spcPct val="150000"/>
            </a:lnSpc>
            <a:buFont typeface="+mj-lt"/>
            <a:buAutoNum type="arabicPeriod"/>
          </a:pPr>
          <a:r>
            <a:rPr lang="en-US" sz="1800" b="0" i="0" baseline="0" dirty="0"/>
            <a:t>Organization</a:t>
          </a:r>
          <a:endParaRPr lang="en-US" sz="1800" dirty="0"/>
        </a:p>
      </dgm:t>
    </dgm:pt>
    <dgm:pt modelId="{49ACB6A4-8553-464E-8F4D-1EDA1500C7F5}" type="parTrans" cxnId="{64F36AA6-7079-4657-9A35-5EE757553828}">
      <dgm:prSet/>
      <dgm:spPr/>
      <dgm:t>
        <a:bodyPr/>
        <a:lstStyle/>
        <a:p>
          <a:endParaRPr lang="en-US" sz="1800"/>
        </a:p>
      </dgm:t>
    </dgm:pt>
    <dgm:pt modelId="{FBA77B2B-B9C2-4DB8-935A-84CDE62A53FE}" type="sibTrans" cxnId="{64F36AA6-7079-4657-9A35-5EE757553828}">
      <dgm:prSet/>
      <dgm:spPr/>
      <dgm:t>
        <a:bodyPr/>
        <a:lstStyle/>
        <a:p>
          <a:endParaRPr lang="en-US" sz="1800"/>
        </a:p>
      </dgm:t>
    </dgm:pt>
    <dgm:pt modelId="{644C41F1-5BD7-475F-A0B0-02CBAA331DE6}">
      <dgm:prSet custT="1"/>
      <dgm:spPr/>
      <dgm:t>
        <a:bodyPr/>
        <a:lstStyle/>
        <a:p>
          <a:pPr>
            <a:lnSpc>
              <a:spcPct val="150000"/>
            </a:lnSpc>
            <a:buFont typeface="+mj-lt"/>
            <a:buAutoNum type="arabicPeriod"/>
          </a:pPr>
          <a:r>
            <a:rPr lang="en-US" sz="1800" b="0" i="0" baseline="0" dirty="0"/>
            <a:t>Syntax, grammar, punctuation, and spelling</a:t>
          </a:r>
          <a:endParaRPr lang="en-US" sz="1800" dirty="0"/>
        </a:p>
      </dgm:t>
    </dgm:pt>
    <dgm:pt modelId="{00F15E53-F5E8-4EC0-963B-49FD28FBE03C}" type="parTrans" cxnId="{7CD055C8-3CA9-404E-8CFA-2A1A97981F16}">
      <dgm:prSet/>
      <dgm:spPr/>
      <dgm:t>
        <a:bodyPr/>
        <a:lstStyle/>
        <a:p>
          <a:endParaRPr lang="en-US" sz="1800"/>
        </a:p>
      </dgm:t>
    </dgm:pt>
    <dgm:pt modelId="{F9C30F4F-5003-4988-91BA-093216EDA901}" type="sibTrans" cxnId="{7CD055C8-3CA9-404E-8CFA-2A1A97981F16}">
      <dgm:prSet/>
      <dgm:spPr/>
      <dgm:t>
        <a:bodyPr/>
        <a:lstStyle/>
        <a:p>
          <a:endParaRPr lang="en-US" sz="1800"/>
        </a:p>
      </dgm:t>
    </dgm:pt>
    <dgm:pt modelId="{F9B3F616-141C-E741-A90E-A5498F3E396E}" type="pres">
      <dgm:prSet presAssocID="{E745F58D-7B5B-4661-A4F5-1244905F2186}" presName="Name0" presStyleCnt="0">
        <dgm:presLayoutVars>
          <dgm:dir/>
          <dgm:animLvl val="lvl"/>
          <dgm:resizeHandles val="exact"/>
        </dgm:presLayoutVars>
      </dgm:prSet>
      <dgm:spPr/>
    </dgm:pt>
    <dgm:pt modelId="{167CF11A-D5E2-B24D-AF00-B3CF9F9A6A8D}" type="pres">
      <dgm:prSet presAssocID="{0DFB6F57-6508-4618-9702-9C673CE98D7E}" presName="linNode" presStyleCnt="0"/>
      <dgm:spPr/>
    </dgm:pt>
    <dgm:pt modelId="{568D978D-C623-CE40-8963-9B19710F45A5}" type="pres">
      <dgm:prSet presAssocID="{0DFB6F57-6508-4618-9702-9C673CE98D7E}" presName="parentText" presStyleLbl="node1" presStyleIdx="0" presStyleCnt="2">
        <dgm:presLayoutVars>
          <dgm:chMax val="1"/>
          <dgm:bulletEnabled val="1"/>
        </dgm:presLayoutVars>
      </dgm:prSet>
      <dgm:spPr/>
    </dgm:pt>
    <dgm:pt modelId="{6608016A-E6B5-6C4E-BE65-DAC81F7D6579}" type="pres">
      <dgm:prSet presAssocID="{0DFB6F57-6508-4618-9702-9C673CE98D7E}" presName="descendantText" presStyleLbl="alignAccFollowNode1" presStyleIdx="0" presStyleCnt="2">
        <dgm:presLayoutVars>
          <dgm:bulletEnabled val="1"/>
        </dgm:presLayoutVars>
      </dgm:prSet>
      <dgm:spPr/>
    </dgm:pt>
    <dgm:pt modelId="{11EAB1F5-FD8D-3C43-965C-F35B51911C9A}" type="pres">
      <dgm:prSet presAssocID="{82FC713A-0A73-4B9C-8D23-B4EB0D66E391}" presName="sp" presStyleCnt="0"/>
      <dgm:spPr/>
    </dgm:pt>
    <dgm:pt modelId="{82920093-B46A-884F-91E7-639E88802D83}" type="pres">
      <dgm:prSet presAssocID="{D8621989-3494-4016-B4E1-ABA9BFBC8C07}" presName="linNode" presStyleCnt="0"/>
      <dgm:spPr/>
    </dgm:pt>
    <dgm:pt modelId="{30793170-146B-9C49-9064-B0008BDF6CD2}" type="pres">
      <dgm:prSet presAssocID="{D8621989-3494-4016-B4E1-ABA9BFBC8C07}" presName="parentText" presStyleLbl="node1" presStyleIdx="1" presStyleCnt="2">
        <dgm:presLayoutVars>
          <dgm:chMax val="1"/>
          <dgm:bulletEnabled val="1"/>
        </dgm:presLayoutVars>
      </dgm:prSet>
      <dgm:spPr/>
    </dgm:pt>
    <dgm:pt modelId="{2A50A9BD-27E4-CD4A-9D82-DAC7CF743C07}" type="pres">
      <dgm:prSet presAssocID="{D8621989-3494-4016-B4E1-ABA9BFBC8C07}" presName="descendantText" presStyleLbl="alignAccFollowNode1" presStyleIdx="1" presStyleCnt="2">
        <dgm:presLayoutVars>
          <dgm:bulletEnabled val="1"/>
        </dgm:presLayoutVars>
      </dgm:prSet>
      <dgm:spPr/>
    </dgm:pt>
  </dgm:ptLst>
  <dgm:cxnLst>
    <dgm:cxn modelId="{76D06507-721A-6942-9BFA-1D78581CFC2C}" type="presOf" srcId="{81CD6490-E234-4447-8BE2-B23E2D18362C}" destId="{6608016A-E6B5-6C4E-BE65-DAC81F7D6579}" srcOrd="0" destOrd="1" presId="urn:microsoft.com/office/officeart/2005/8/layout/vList5"/>
    <dgm:cxn modelId="{BC31D81F-2C16-4D4F-B62E-C67BD5E86802}" type="presOf" srcId="{D35AC813-2862-4527-ADDB-920F8BDDD2BF}" destId="{6608016A-E6B5-6C4E-BE65-DAC81F7D6579}" srcOrd="0" destOrd="0" presId="urn:microsoft.com/office/officeart/2005/8/layout/vList5"/>
    <dgm:cxn modelId="{58108A35-3C93-F545-A16C-3ED00457950D}" type="presOf" srcId="{806CFAA6-7280-426E-98C6-34D7D906DFB3}" destId="{2A50A9BD-27E4-CD4A-9D82-DAC7CF743C07}" srcOrd="0" destOrd="0" presId="urn:microsoft.com/office/officeart/2005/8/layout/vList5"/>
    <dgm:cxn modelId="{0E333B3F-163B-4829-9824-C6A557ED893D}" srcId="{0DFB6F57-6508-4618-9702-9C673CE98D7E}" destId="{70907324-E4AA-405F-B86B-F376FDEFF2FE}" srcOrd="2" destOrd="0" parTransId="{B723E48F-C879-41E4-A87F-985FD84C1A2D}" sibTransId="{D3B9E199-B2CB-4E7D-BE25-3D1AD84634D0}"/>
    <dgm:cxn modelId="{C8660650-D80E-ED4A-A1BA-F3BDC6FE3539}" type="presOf" srcId="{E745F58D-7B5B-4661-A4F5-1244905F2186}" destId="{F9B3F616-141C-E741-A90E-A5498F3E396E}" srcOrd="0" destOrd="0" presId="urn:microsoft.com/office/officeart/2005/8/layout/vList5"/>
    <dgm:cxn modelId="{E27AE45E-13C0-4C27-A9F6-3038A4FDE1D5}" srcId="{D8621989-3494-4016-B4E1-ABA9BFBC8C07}" destId="{8D97C0F5-DDC4-44AB-9DCD-5EAB1AE5BF96}" srcOrd="1" destOrd="0" parTransId="{7081F6E8-1019-432C-BC1D-BC9E033AED1F}" sibTransId="{0E9222A6-D036-454A-9CF7-42B28C936BDF}"/>
    <dgm:cxn modelId="{FB07B166-4A08-0A4A-AAA5-8D498C7B3936}" type="presOf" srcId="{0DFB6F57-6508-4618-9702-9C673CE98D7E}" destId="{568D978D-C623-CE40-8963-9B19710F45A5}" srcOrd="0" destOrd="0" presId="urn:microsoft.com/office/officeart/2005/8/layout/vList5"/>
    <dgm:cxn modelId="{8C49F57A-5BBE-D340-BD4B-C3CDA99ECD29}" type="presOf" srcId="{8D97C0F5-DDC4-44AB-9DCD-5EAB1AE5BF96}" destId="{2A50A9BD-27E4-CD4A-9D82-DAC7CF743C07}" srcOrd="0" destOrd="1" presId="urn:microsoft.com/office/officeart/2005/8/layout/vList5"/>
    <dgm:cxn modelId="{18A9A980-D85C-4CDB-9B85-045EEE90BA26}" srcId="{D8621989-3494-4016-B4E1-ABA9BFBC8C07}" destId="{806CFAA6-7280-426E-98C6-34D7D906DFB3}" srcOrd="0" destOrd="0" parTransId="{4020150A-6832-4C8B-9E33-030BFCEAA408}" sibTransId="{DD2B01FC-2DC0-4E94-B69B-80103519BFE5}"/>
    <dgm:cxn modelId="{64F36AA6-7079-4657-9A35-5EE757553828}" srcId="{D8621989-3494-4016-B4E1-ABA9BFBC8C07}" destId="{6B2F623A-E19A-48D3-BCB7-2B66EF9E9D91}" srcOrd="2" destOrd="0" parTransId="{49ACB6A4-8553-464E-8F4D-1EDA1500C7F5}" sibTransId="{FBA77B2B-B9C2-4DB8-935A-84CDE62A53FE}"/>
    <dgm:cxn modelId="{473F68B1-5789-4641-A876-6309306E027A}" type="presOf" srcId="{70907324-E4AA-405F-B86B-F376FDEFF2FE}" destId="{6608016A-E6B5-6C4E-BE65-DAC81F7D6579}" srcOrd="0" destOrd="2" presId="urn:microsoft.com/office/officeart/2005/8/layout/vList5"/>
    <dgm:cxn modelId="{4BCE39B2-9E8D-43FA-9579-4752F8338295}" srcId="{E745F58D-7B5B-4661-A4F5-1244905F2186}" destId="{0DFB6F57-6508-4618-9702-9C673CE98D7E}" srcOrd="0" destOrd="0" parTransId="{E41048E5-6081-4439-B327-5A821C8E0A76}" sibTransId="{82FC713A-0A73-4B9C-8D23-B4EB0D66E391}"/>
    <dgm:cxn modelId="{4A0C8DB8-AE6A-47C7-864C-BA7AF82AC047}" srcId="{0DFB6F57-6508-4618-9702-9C673CE98D7E}" destId="{81CD6490-E234-4447-8BE2-B23E2D18362C}" srcOrd="1" destOrd="0" parTransId="{50F01D37-19D7-4543-968A-B46312129868}" sibTransId="{B216002D-55E0-4A70-8364-21E148957D0F}"/>
    <dgm:cxn modelId="{97E60DC3-BF8F-4C41-B0B2-7C41366B82B8}" type="presOf" srcId="{644C41F1-5BD7-475F-A0B0-02CBAA331DE6}" destId="{2A50A9BD-27E4-CD4A-9D82-DAC7CF743C07}" srcOrd="0" destOrd="3" presId="urn:microsoft.com/office/officeart/2005/8/layout/vList5"/>
    <dgm:cxn modelId="{7CD055C8-3CA9-404E-8CFA-2A1A97981F16}" srcId="{D8621989-3494-4016-B4E1-ABA9BFBC8C07}" destId="{644C41F1-5BD7-475F-A0B0-02CBAA331DE6}" srcOrd="3" destOrd="0" parTransId="{00F15E53-F5E8-4EC0-963B-49FD28FBE03C}" sibTransId="{F9C30F4F-5003-4988-91BA-093216EDA901}"/>
    <dgm:cxn modelId="{EB30C2CD-2927-4F0F-B1AE-88A344DA8310}" srcId="{0DFB6F57-6508-4618-9702-9C673CE98D7E}" destId="{D35AC813-2862-4527-ADDB-920F8BDDD2BF}" srcOrd="0" destOrd="0" parTransId="{093F8F97-595E-4A4F-82D0-A74688C4F99C}" sibTransId="{350FB74E-1F91-48F7-8DE6-FA634A541CA5}"/>
    <dgm:cxn modelId="{8BBE97D4-65BF-4C8A-BB08-760C342CED93}" srcId="{E745F58D-7B5B-4661-A4F5-1244905F2186}" destId="{D8621989-3494-4016-B4E1-ABA9BFBC8C07}" srcOrd="1" destOrd="0" parTransId="{87E89ED8-4E91-485D-9AF7-8A68B600C400}" sibTransId="{BCF2D06F-9A5C-4C30-9617-4EB0DABDD02E}"/>
    <dgm:cxn modelId="{AAB59AF5-5A67-EB48-B166-D90F8572D2E3}" type="presOf" srcId="{6B2F623A-E19A-48D3-BCB7-2B66EF9E9D91}" destId="{2A50A9BD-27E4-CD4A-9D82-DAC7CF743C07}" srcOrd="0" destOrd="2" presId="urn:microsoft.com/office/officeart/2005/8/layout/vList5"/>
    <dgm:cxn modelId="{4BBABCFA-B0C8-6849-96FE-C03AA6A209D0}" type="presOf" srcId="{D8621989-3494-4016-B4E1-ABA9BFBC8C07}" destId="{30793170-146B-9C49-9064-B0008BDF6CD2}" srcOrd="0" destOrd="0" presId="urn:microsoft.com/office/officeart/2005/8/layout/vList5"/>
    <dgm:cxn modelId="{327E3A5C-8DB4-4045-B8D7-D4D0372EC659}" type="presParOf" srcId="{F9B3F616-141C-E741-A90E-A5498F3E396E}" destId="{167CF11A-D5E2-B24D-AF00-B3CF9F9A6A8D}" srcOrd="0" destOrd="0" presId="urn:microsoft.com/office/officeart/2005/8/layout/vList5"/>
    <dgm:cxn modelId="{02EA5AA1-9C58-AA41-AA43-FCFD480780A0}" type="presParOf" srcId="{167CF11A-D5E2-B24D-AF00-B3CF9F9A6A8D}" destId="{568D978D-C623-CE40-8963-9B19710F45A5}" srcOrd="0" destOrd="0" presId="urn:microsoft.com/office/officeart/2005/8/layout/vList5"/>
    <dgm:cxn modelId="{C71FD860-1A6F-914D-BCC1-F69C358DEBAC}" type="presParOf" srcId="{167CF11A-D5E2-B24D-AF00-B3CF9F9A6A8D}" destId="{6608016A-E6B5-6C4E-BE65-DAC81F7D6579}" srcOrd="1" destOrd="0" presId="urn:microsoft.com/office/officeart/2005/8/layout/vList5"/>
    <dgm:cxn modelId="{0FDE99ED-78AB-3141-938C-4AA05D661C89}" type="presParOf" srcId="{F9B3F616-141C-E741-A90E-A5498F3E396E}" destId="{11EAB1F5-FD8D-3C43-965C-F35B51911C9A}" srcOrd="1" destOrd="0" presId="urn:microsoft.com/office/officeart/2005/8/layout/vList5"/>
    <dgm:cxn modelId="{34522E1C-476D-6741-82E3-FBF4F2C39C1C}" type="presParOf" srcId="{F9B3F616-141C-E741-A90E-A5498F3E396E}" destId="{82920093-B46A-884F-91E7-639E88802D83}" srcOrd="2" destOrd="0" presId="urn:microsoft.com/office/officeart/2005/8/layout/vList5"/>
    <dgm:cxn modelId="{26E214BC-3B2A-9E4E-8335-E50D29C43D9B}" type="presParOf" srcId="{82920093-B46A-884F-91E7-639E88802D83}" destId="{30793170-146B-9C49-9064-B0008BDF6CD2}" srcOrd="0" destOrd="0" presId="urn:microsoft.com/office/officeart/2005/8/layout/vList5"/>
    <dgm:cxn modelId="{4C45CCA0-8C49-DD43-8EDB-B471A801C003}" type="presParOf" srcId="{82920093-B46A-884F-91E7-639E88802D83}" destId="{2A50A9BD-27E4-CD4A-9D82-DAC7CF743C07}" srcOrd="1" destOrd="0" presId="urn:microsoft.com/office/officeart/2005/8/layout/vList5"/>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52A95FC-6753-4EDE-A612-A985DEF9AE6A}"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en-US"/>
        </a:p>
      </dgm:t>
    </dgm:pt>
    <dgm:pt modelId="{17FA3013-A725-49F7-9229-75F846924DA1}">
      <dgm:prSet custT="1"/>
      <dgm:spPr/>
      <dgm:t>
        <a:bodyPr/>
        <a:lstStyle/>
        <a:p>
          <a:r>
            <a:rPr lang="en-US" sz="1800" b="1" i="0" baseline="0" dirty="0"/>
            <a:t>Response-Centered Workshops:</a:t>
          </a:r>
          <a:endParaRPr lang="en-US" sz="1800" dirty="0"/>
        </a:p>
      </dgm:t>
    </dgm:pt>
    <dgm:pt modelId="{D12B6818-F1B7-4B16-8F90-9AF1AC1755BA}" type="parTrans" cxnId="{3FE7BE69-B94B-47E6-BB83-AD6153C2C8D4}">
      <dgm:prSet/>
      <dgm:spPr/>
      <dgm:t>
        <a:bodyPr/>
        <a:lstStyle/>
        <a:p>
          <a:endParaRPr lang="en-US" sz="1800"/>
        </a:p>
      </dgm:t>
    </dgm:pt>
    <dgm:pt modelId="{8FD9F815-0265-4751-9FE0-C1BE4C140D24}" type="sibTrans" cxnId="{3FE7BE69-B94B-47E6-BB83-AD6153C2C8D4}">
      <dgm:prSet/>
      <dgm:spPr/>
      <dgm:t>
        <a:bodyPr/>
        <a:lstStyle/>
        <a:p>
          <a:endParaRPr lang="en-US" sz="1800"/>
        </a:p>
      </dgm:t>
    </dgm:pt>
    <dgm:pt modelId="{A5E3B842-2689-4C29-9653-2B5E2FCDD9CE}">
      <dgm:prSet custT="1"/>
      <dgm:spPr/>
      <dgm:t>
        <a:bodyPr/>
        <a:lstStyle/>
        <a:p>
          <a:pPr>
            <a:buFont typeface="+mj-lt"/>
            <a:buAutoNum type="arabicPeriod"/>
          </a:pPr>
          <a:r>
            <a:rPr lang="en-US" sz="1800" b="0" i="0" baseline="0" dirty="0"/>
            <a:t>Ask students to bring in 4 copies of their papers.</a:t>
          </a:r>
          <a:endParaRPr lang="en-US" sz="1800" dirty="0"/>
        </a:p>
      </dgm:t>
    </dgm:pt>
    <dgm:pt modelId="{B4579CB3-4E46-4EBC-A800-0D9BE58FAE1B}" type="parTrans" cxnId="{457334EE-0AD6-42A0-ADED-AAFCEE9FE45B}">
      <dgm:prSet/>
      <dgm:spPr/>
      <dgm:t>
        <a:bodyPr/>
        <a:lstStyle/>
        <a:p>
          <a:endParaRPr lang="en-US" sz="1800"/>
        </a:p>
      </dgm:t>
    </dgm:pt>
    <dgm:pt modelId="{A3EB3633-4C84-4BA4-8F7C-2E2952A1FD15}" type="sibTrans" cxnId="{457334EE-0AD6-42A0-ADED-AAFCEE9FE45B}">
      <dgm:prSet/>
      <dgm:spPr/>
      <dgm:t>
        <a:bodyPr/>
        <a:lstStyle/>
        <a:p>
          <a:endParaRPr lang="en-US" sz="1800"/>
        </a:p>
      </dgm:t>
    </dgm:pt>
    <dgm:pt modelId="{11B8762D-ACB7-4F28-8568-6B43A351BD16}">
      <dgm:prSet custT="1"/>
      <dgm:spPr/>
      <dgm:t>
        <a:bodyPr/>
        <a:lstStyle/>
        <a:p>
          <a:pPr>
            <a:buFont typeface="+mj-lt"/>
            <a:buAutoNum type="arabicPeriod"/>
          </a:pPr>
          <a:r>
            <a:rPr lang="en-US" sz="1800" b="0" i="0" baseline="0" dirty="0"/>
            <a:t>Divide the class into groups of three or four.</a:t>
          </a:r>
          <a:endParaRPr lang="en-US" sz="1800" dirty="0"/>
        </a:p>
      </dgm:t>
    </dgm:pt>
    <dgm:pt modelId="{5ACFBF57-F49D-4EE8-B5AE-E48176F0C8B8}" type="parTrans" cxnId="{1E9663F0-A99C-4209-A3FE-87A02CD26C60}">
      <dgm:prSet/>
      <dgm:spPr/>
      <dgm:t>
        <a:bodyPr/>
        <a:lstStyle/>
        <a:p>
          <a:endParaRPr lang="en-US" sz="1800"/>
        </a:p>
      </dgm:t>
    </dgm:pt>
    <dgm:pt modelId="{7DE0CD05-5260-4ED5-B8DA-708CF77D4BC5}" type="sibTrans" cxnId="{1E9663F0-A99C-4209-A3FE-87A02CD26C60}">
      <dgm:prSet/>
      <dgm:spPr/>
      <dgm:t>
        <a:bodyPr/>
        <a:lstStyle/>
        <a:p>
          <a:endParaRPr lang="en-US" sz="1800"/>
        </a:p>
      </dgm:t>
    </dgm:pt>
    <dgm:pt modelId="{599D9D3F-2DA9-4727-8311-30D938770256}">
      <dgm:prSet custT="1"/>
      <dgm:spPr/>
      <dgm:t>
        <a:bodyPr/>
        <a:lstStyle/>
        <a:p>
          <a:pPr>
            <a:buFont typeface="+mj-lt"/>
            <a:buAutoNum type="arabicPeriod"/>
          </a:pPr>
          <a:r>
            <a:rPr lang="en-US" sz="1800" b="0" i="0" baseline="0" dirty="0"/>
            <a:t>Ask one student to read a paper aloud.</a:t>
          </a:r>
          <a:endParaRPr lang="en-US" sz="1800" dirty="0"/>
        </a:p>
      </dgm:t>
    </dgm:pt>
    <dgm:pt modelId="{BC8CFD44-FB97-4567-A30C-DC6E8C41D61C}" type="parTrans" cxnId="{7285A4EB-90EF-4C72-935B-2D5AA6C2E62D}">
      <dgm:prSet/>
      <dgm:spPr/>
      <dgm:t>
        <a:bodyPr/>
        <a:lstStyle/>
        <a:p>
          <a:endParaRPr lang="en-US" sz="1800"/>
        </a:p>
      </dgm:t>
    </dgm:pt>
    <dgm:pt modelId="{8CE1767A-8996-4947-A2D4-455721EDE4D5}" type="sibTrans" cxnId="{7285A4EB-90EF-4C72-935B-2D5AA6C2E62D}">
      <dgm:prSet/>
      <dgm:spPr/>
      <dgm:t>
        <a:bodyPr/>
        <a:lstStyle/>
        <a:p>
          <a:endParaRPr lang="en-US" sz="1800"/>
        </a:p>
      </dgm:t>
    </dgm:pt>
    <dgm:pt modelId="{97A4A2AE-C33B-4A4C-B870-26354B34A20D}">
      <dgm:prSet custT="1"/>
      <dgm:spPr/>
      <dgm:t>
        <a:bodyPr/>
        <a:lstStyle/>
        <a:p>
          <a:pPr>
            <a:buFont typeface="+mj-lt"/>
            <a:buAutoNum type="arabicPeriod"/>
          </a:pPr>
          <a:r>
            <a:rPr lang="en-US" sz="1800" b="0" i="0" baseline="0" dirty="0"/>
            <a:t>Students then make notes on their copies,  making note of where they understand, are confused, think the writer makes a good point, feel they need more information, etc.</a:t>
          </a:r>
          <a:endParaRPr lang="en-US" sz="1800" dirty="0"/>
        </a:p>
      </dgm:t>
    </dgm:pt>
    <dgm:pt modelId="{60B429AC-DA8A-42CC-9A3F-3DE9453E6F1D}" type="parTrans" cxnId="{ADB8CA40-11A1-4B9F-8F88-2EDFA5D407E3}">
      <dgm:prSet/>
      <dgm:spPr/>
      <dgm:t>
        <a:bodyPr/>
        <a:lstStyle/>
        <a:p>
          <a:endParaRPr lang="en-US" sz="1800"/>
        </a:p>
      </dgm:t>
    </dgm:pt>
    <dgm:pt modelId="{714F1A8B-5EBE-43A5-A791-1AEE4A05306D}" type="sibTrans" cxnId="{ADB8CA40-11A1-4B9F-8F88-2EDFA5D407E3}">
      <dgm:prSet/>
      <dgm:spPr/>
      <dgm:t>
        <a:bodyPr/>
        <a:lstStyle/>
        <a:p>
          <a:endParaRPr lang="en-US" sz="1800"/>
        </a:p>
      </dgm:t>
    </dgm:pt>
    <dgm:pt modelId="{2BCD8D7B-C1F4-4A49-93A0-16220E59E5BE}">
      <dgm:prSet custT="1"/>
      <dgm:spPr/>
      <dgm:t>
        <a:bodyPr/>
        <a:lstStyle/>
        <a:p>
          <a:pPr>
            <a:buFont typeface="+mj-lt"/>
            <a:buAutoNum type="arabicPeriod"/>
          </a:pPr>
          <a:r>
            <a:rPr lang="en-US" sz="1800" b="0" i="0" baseline="0" dirty="0"/>
            <a:t>Each group member orally explains his/her notes.</a:t>
          </a:r>
          <a:endParaRPr lang="en-US" sz="1800" dirty="0"/>
        </a:p>
      </dgm:t>
    </dgm:pt>
    <dgm:pt modelId="{995B4848-4721-4ACC-91C3-42FF158786B9}" type="parTrans" cxnId="{53FF2303-1D38-46F8-B8AB-4853885A1B54}">
      <dgm:prSet/>
      <dgm:spPr/>
      <dgm:t>
        <a:bodyPr/>
        <a:lstStyle/>
        <a:p>
          <a:endParaRPr lang="en-US" sz="1800"/>
        </a:p>
      </dgm:t>
    </dgm:pt>
    <dgm:pt modelId="{365D9ADF-24E1-4398-BE55-5CA8CE68334E}" type="sibTrans" cxnId="{53FF2303-1D38-46F8-B8AB-4853885A1B54}">
      <dgm:prSet/>
      <dgm:spPr/>
      <dgm:t>
        <a:bodyPr/>
        <a:lstStyle/>
        <a:p>
          <a:endParaRPr lang="en-US" sz="1800"/>
        </a:p>
      </dgm:t>
    </dgm:pt>
    <dgm:pt modelId="{31A7FD00-B739-455B-9A2C-B2901D1884BF}">
      <dgm:prSet custT="1"/>
      <dgm:spPr/>
      <dgm:t>
        <a:bodyPr/>
        <a:lstStyle/>
        <a:p>
          <a:pPr>
            <a:buFont typeface="+mj-lt"/>
            <a:buAutoNum type="arabicPeriod"/>
          </a:pPr>
          <a:r>
            <a:rPr lang="en-US" sz="1800" b="0" i="0" baseline="0" dirty="0"/>
            <a:t>Each writer member listens without making comments.</a:t>
          </a:r>
          <a:endParaRPr lang="en-US" sz="1800" dirty="0"/>
        </a:p>
      </dgm:t>
    </dgm:pt>
    <dgm:pt modelId="{CFE8CB1A-A962-4DCA-8ADF-BF58303B184E}" type="parTrans" cxnId="{F26CD583-2269-42BD-958C-EE24E5123AF6}">
      <dgm:prSet/>
      <dgm:spPr/>
      <dgm:t>
        <a:bodyPr/>
        <a:lstStyle/>
        <a:p>
          <a:endParaRPr lang="en-US" sz="1800"/>
        </a:p>
      </dgm:t>
    </dgm:pt>
    <dgm:pt modelId="{9532F338-4EF0-4E5F-8315-CFE62B9480D6}" type="sibTrans" cxnId="{F26CD583-2269-42BD-958C-EE24E5123AF6}">
      <dgm:prSet/>
      <dgm:spPr/>
      <dgm:t>
        <a:bodyPr/>
        <a:lstStyle/>
        <a:p>
          <a:endParaRPr lang="en-US" sz="1800"/>
        </a:p>
      </dgm:t>
    </dgm:pt>
    <dgm:pt modelId="{F3298060-497B-41A2-B86B-774B49A295C1}">
      <dgm:prSet custT="1"/>
      <dgm:spPr/>
      <dgm:t>
        <a:bodyPr/>
        <a:lstStyle/>
        <a:p>
          <a:r>
            <a:rPr lang="en-US" sz="1800" b="0" i="0" baseline="0" dirty="0"/>
            <a:t>(The information above is taken from </a:t>
          </a:r>
          <a:r>
            <a:rPr lang="en-US" sz="1800" b="0" i="1" baseline="0" dirty="0"/>
            <a:t>The</a:t>
          </a:r>
          <a:r>
            <a:rPr lang="en-US" sz="1800" b="0" i="0" baseline="0" dirty="0"/>
            <a:t> </a:t>
          </a:r>
          <a:r>
            <a:rPr lang="en-US" sz="1800" b="0" i="1" baseline="0" dirty="0"/>
            <a:t>Allyn &amp; Bacon Guide to Writing</a:t>
          </a:r>
          <a:r>
            <a:rPr lang="en-US" sz="1800" b="0" i="0" baseline="0" dirty="0"/>
            <a:t>)</a:t>
          </a:r>
          <a:endParaRPr lang="en-US" sz="1800" dirty="0"/>
        </a:p>
      </dgm:t>
    </dgm:pt>
    <dgm:pt modelId="{6C60F38E-658E-4ABA-AD43-9C88B489AAC1}" type="parTrans" cxnId="{BF83D95F-EAC4-43DC-A430-BE587C5241F4}">
      <dgm:prSet/>
      <dgm:spPr/>
      <dgm:t>
        <a:bodyPr/>
        <a:lstStyle/>
        <a:p>
          <a:endParaRPr lang="en-US" sz="1800"/>
        </a:p>
      </dgm:t>
    </dgm:pt>
    <dgm:pt modelId="{1355D0BA-7149-4A07-94B4-F389A1497412}" type="sibTrans" cxnId="{BF83D95F-EAC4-43DC-A430-BE587C5241F4}">
      <dgm:prSet/>
      <dgm:spPr/>
      <dgm:t>
        <a:bodyPr/>
        <a:lstStyle/>
        <a:p>
          <a:endParaRPr lang="en-US" sz="1800"/>
        </a:p>
      </dgm:t>
    </dgm:pt>
    <dgm:pt modelId="{167D3BF4-D48A-684D-9958-7B6115576D60}" type="pres">
      <dgm:prSet presAssocID="{C52A95FC-6753-4EDE-A612-A985DEF9AE6A}" presName="linear" presStyleCnt="0">
        <dgm:presLayoutVars>
          <dgm:animLvl val="lvl"/>
          <dgm:resizeHandles val="exact"/>
        </dgm:presLayoutVars>
      </dgm:prSet>
      <dgm:spPr/>
    </dgm:pt>
    <dgm:pt modelId="{DE0ABEAA-F1C1-AE4B-BA91-1A1CEEFBE214}" type="pres">
      <dgm:prSet presAssocID="{17FA3013-A725-49F7-9229-75F846924DA1}" presName="parentText" presStyleLbl="node1" presStyleIdx="0" presStyleCnt="2" custScaleY="38924" custLinFactNeighborX="-1148" custLinFactNeighborY="-7413">
        <dgm:presLayoutVars>
          <dgm:chMax val="0"/>
          <dgm:bulletEnabled val="1"/>
        </dgm:presLayoutVars>
      </dgm:prSet>
      <dgm:spPr/>
    </dgm:pt>
    <dgm:pt modelId="{5592FCDD-DBE8-E940-9105-E32C510456A7}" type="pres">
      <dgm:prSet presAssocID="{17FA3013-A725-49F7-9229-75F846924DA1}" presName="childText" presStyleLbl="revTx" presStyleIdx="0" presStyleCnt="1">
        <dgm:presLayoutVars>
          <dgm:bulletEnabled val="1"/>
        </dgm:presLayoutVars>
      </dgm:prSet>
      <dgm:spPr/>
    </dgm:pt>
    <dgm:pt modelId="{AD3730C2-B534-654F-B91A-622A43D097AF}" type="pres">
      <dgm:prSet presAssocID="{F3298060-497B-41A2-B86B-774B49A295C1}" presName="parentText" presStyleLbl="node1" presStyleIdx="1" presStyleCnt="2" custScaleY="38924" custLinFactNeighborX="-1148" custLinFactNeighborY="7943">
        <dgm:presLayoutVars>
          <dgm:chMax val="0"/>
          <dgm:bulletEnabled val="1"/>
        </dgm:presLayoutVars>
      </dgm:prSet>
      <dgm:spPr/>
    </dgm:pt>
  </dgm:ptLst>
  <dgm:cxnLst>
    <dgm:cxn modelId="{53FF2303-1D38-46F8-B8AB-4853885A1B54}" srcId="{17FA3013-A725-49F7-9229-75F846924DA1}" destId="{2BCD8D7B-C1F4-4A49-93A0-16220E59E5BE}" srcOrd="4" destOrd="0" parTransId="{995B4848-4721-4ACC-91C3-42FF158786B9}" sibTransId="{365D9ADF-24E1-4398-BE55-5CA8CE68334E}"/>
    <dgm:cxn modelId="{CD6F1620-E7CA-9D43-87AC-8FC8B9E377C0}" type="presOf" srcId="{A5E3B842-2689-4C29-9653-2B5E2FCDD9CE}" destId="{5592FCDD-DBE8-E940-9105-E32C510456A7}" srcOrd="0" destOrd="0" presId="urn:microsoft.com/office/officeart/2005/8/layout/vList2"/>
    <dgm:cxn modelId="{43DDB22A-044F-1742-B043-789486785F2E}" type="presOf" srcId="{599D9D3F-2DA9-4727-8311-30D938770256}" destId="{5592FCDD-DBE8-E940-9105-E32C510456A7}" srcOrd="0" destOrd="2" presId="urn:microsoft.com/office/officeart/2005/8/layout/vList2"/>
    <dgm:cxn modelId="{ADB8CA40-11A1-4B9F-8F88-2EDFA5D407E3}" srcId="{17FA3013-A725-49F7-9229-75F846924DA1}" destId="{97A4A2AE-C33B-4A4C-B870-26354B34A20D}" srcOrd="3" destOrd="0" parTransId="{60B429AC-DA8A-42CC-9A3F-3DE9453E6F1D}" sibTransId="{714F1A8B-5EBE-43A5-A791-1AEE4A05306D}"/>
    <dgm:cxn modelId="{E7229844-455B-BC4A-B19F-908B6944A4AB}" type="presOf" srcId="{31A7FD00-B739-455B-9A2C-B2901D1884BF}" destId="{5592FCDD-DBE8-E940-9105-E32C510456A7}" srcOrd="0" destOrd="5" presId="urn:microsoft.com/office/officeart/2005/8/layout/vList2"/>
    <dgm:cxn modelId="{51CA8155-CB59-6240-A713-BB1C5B0114D8}" type="presOf" srcId="{11B8762D-ACB7-4F28-8568-6B43A351BD16}" destId="{5592FCDD-DBE8-E940-9105-E32C510456A7}" srcOrd="0" destOrd="1" presId="urn:microsoft.com/office/officeart/2005/8/layout/vList2"/>
    <dgm:cxn modelId="{BF83D95F-EAC4-43DC-A430-BE587C5241F4}" srcId="{C52A95FC-6753-4EDE-A612-A985DEF9AE6A}" destId="{F3298060-497B-41A2-B86B-774B49A295C1}" srcOrd="1" destOrd="0" parTransId="{6C60F38E-658E-4ABA-AD43-9C88B489AAC1}" sibTransId="{1355D0BA-7149-4A07-94B4-F389A1497412}"/>
    <dgm:cxn modelId="{3FE7BE69-B94B-47E6-BB83-AD6153C2C8D4}" srcId="{C52A95FC-6753-4EDE-A612-A985DEF9AE6A}" destId="{17FA3013-A725-49F7-9229-75F846924DA1}" srcOrd="0" destOrd="0" parTransId="{D12B6818-F1B7-4B16-8F90-9AF1AC1755BA}" sibTransId="{8FD9F815-0265-4751-9FE0-C1BE4C140D24}"/>
    <dgm:cxn modelId="{F4D27374-AC52-7044-8B0F-5E29DFEA2580}" type="presOf" srcId="{2BCD8D7B-C1F4-4A49-93A0-16220E59E5BE}" destId="{5592FCDD-DBE8-E940-9105-E32C510456A7}" srcOrd="0" destOrd="4" presId="urn:microsoft.com/office/officeart/2005/8/layout/vList2"/>
    <dgm:cxn modelId="{B4380B7E-0E32-EF4C-A764-1F196017CF8C}" type="presOf" srcId="{17FA3013-A725-49F7-9229-75F846924DA1}" destId="{DE0ABEAA-F1C1-AE4B-BA91-1A1CEEFBE214}" srcOrd="0" destOrd="0" presId="urn:microsoft.com/office/officeart/2005/8/layout/vList2"/>
    <dgm:cxn modelId="{F26CD583-2269-42BD-958C-EE24E5123AF6}" srcId="{17FA3013-A725-49F7-9229-75F846924DA1}" destId="{31A7FD00-B739-455B-9A2C-B2901D1884BF}" srcOrd="5" destOrd="0" parTransId="{CFE8CB1A-A962-4DCA-8ADF-BF58303B184E}" sibTransId="{9532F338-4EF0-4E5F-8315-CFE62B9480D6}"/>
    <dgm:cxn modelId="{A28373AB-0066-CA4E-9B87-2583EF3E21C0}" type="presOf" srcId="{F3298060-497B-41A2-B86B-774B49A295C1}" destId="{AD3730C2-B534-654F-B91A-622A43D097AF}" srcOrd="0" destOrd="0" presId="urn:microsoft.com/office/officeart/2005/8/layout/vList2"/>
    <dgm:cxn modelId="{130521BD-0067-ED4A-867A-1AFAC0F74FE5}" type="presOf" srcId="{C52A95FC-6753-4EDE-A612-A985DEF9AE6A}" destId="{167D3BF4-D48A-684D-9958-7B6115576D60}" srcOrd="0" destOrd="0" presId="urn:microsoft.com/office/officeart/2005/8/layout/vList2"/>
    <dgm:cxn modelId="{7285A4EB-90EF-4C72-935B-2D5AA6C2E62D}" srcId="{17FA3013-A725-49F7-9229-75F846924DA1}" destId="{599D9D3F-2DA9-4727-8311-30D938770256}" srcOrd="2" destOrd="0" parTransId="{BC8CFD44-FB97-4567-A30C-DC6E8C41D61C}" sibTransId="{8CE1767A-8996-4947-A2D4-455721EDE4D5}"/>
    <dgm:cxn modelId="{457334EE-0AD6-42A0-ADED-AAFCEE9FE45B}" srcId="{17FA3013-A725-49F7-9229-75F846924DA1}" destId="{A5E3B842-2689-4C29-9653-2B5E2FCDD9CE}" srcOrd="0" destOrd="0" parTransId="{B4579CB3-4E46-4EBC-A800-0D9BE58FAE1B}" sibTransId="{A3EB3633-4C84-4BA4-8F7C-2E2952A1FD15}"/>
    <dgm:cxn modelId="{1E9663F0-A99C-4209-A3FE-87A02CD26C60}" srcId="{17FA3013-A725-49F7-9229-75F846924DA1}" destId="{11B8762D-ACB7-4F28-8568-6B43A351BD16}" srcOrd="1" destOrd="0" parTransId="{5ACFBF57-F49D-4EE8-B5AE-E48176F0C8B8}" sibTransId="{7DE0CD05-5260-4ED5-B8DA-708CF77D4BC5}"/>
    <dgm:cxn modelId="{86A41FFC-5016-354D-8BE9-9651537D80E7}" type="presOf" srcId="{97A4A2AE-C33B-4A4C-B870-26354B34A20D}" destId="{5592FCDD-DBE8-E940-9105-E32C510456A7}" srcOrd="0" destOrd="3" presId="urn:microsoft.com/office/officeart/2005/8/layout/vList2"/>
    <dgm:cxn modelId="{1F697CBB-E453-B642-B253-0858349FAC0A}" type="presParOf" srcId="{167D3BF4-D48A-684D-9958-7B6115576D60}" destId="{DE0ABEAA-F1C1-AE4B-BA91-1A1CEEFBE214}" srcOrd="0" destOrd="0" presId="urn:microsoft.com/office/officeart/2005/8/layout/vList2"/>
    <dgm:cxn modelId="{DF0BE017-DC03-7141-89DD-466012C0542A}" type="presParOf" srcId="{167D3BF4-D48A-684D-9958-7B6115576D60}" destId="{5592FCDD-DBE8-E940-9105-E32C510456A7}" srcOrd="1" destOrd="0" presId="urn:microsoft.com/office/officeart/2005/8/layout/vList2"/>
    <dgm:cxn modelId="{43B38305-CAE1-1746-8FF0-21925BA704C3}" type="presParOf" srcId="{167D3BF4-D48A-684D-9958-7B6115576D60}" destId="{AD3730C2-B534-654F-B91A-622A43D097AF}"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ABB967-5603-6642-B05D-B33C7C1B6C8A}" type="doc">
      <dgm:prSet loTypeId="urn:microsoft.com/office/officeart/2008/layout/AlternatingPictureBlocks" loCatId="" qsTypeId="urn:microsoft.com/office/officeart/2005/8/quickstyle/simple1" qsCatId="simple" csTypeId="urn:microsoft.com/office/officeart/2005/8/colors/accent1_2" csCatId="accent1" phldr="1"/>
      <dgm:spPr/>
    </dgm:pt>
    <dgm:pt modelId="{CB6A9C43-8D2A-F040-AB80-C707AB9E32B8}">
      <dgm:prSet phldrT="[Text]" custT="1"/>
      <dgm:spPr/>
      <dgm:t>
        <a:bodyPr/>
        <a:lstStyle/>
        <a:p>
          <a:r>
            <a:rPr lang="en-US" sz="1800" dirty="0"/>
            <a:t>Writing Tasks</a:t>
          </a:r>
        </a:p>
      </dgm:t>
    </dgm:pt>
    <dgm:pt modelId="{9E3B7075-6AAE-AB42-9611-3C16339ECC34}" type="parTrans" cxnId="{F814C996-56DF-0646-BE3E-B981F6D4C1D4}">
      <dgm:prSet/>
      <dgm:spPr/>
      <dgm:t>
        <a:bodyPr/>
        <a:lstStyle/>
        <a:p>
          <a:endParaRPr lang="en-US"/>
        </a:p>
      </dgm:t>
    </dgm:pt>
    <dgm:pt modelId="{61DCB01A-A0A2-5C41-8C7C-B39F7B55B397}" type="sibTrans" cxnId="{F814C996-56DF-0646-BE3E-B981F6D4C1D4}">
      <dgm:prSet/>
      <dgm:spPr/>
      <dgm:t>
        <a:bodyPr/>
        <a:lstStyle/>
        <a:p>
          <a:endParaRPr lang="en-US"/>
        </a:p>
      </dgm:t>
    </dgm:pt>
    <dgm:pt modelId="{ABA03E98-AF8A-F645-811F-9CC064324E7E}">
      <dgm:prSet phldrT="[Text]" custT="1"/>
      <dgm:spPr/>
      <dgm:t>
        <a:bodyPr/>
        <a:lstStyle/>
        <a:p>
          <a:r>
            <a:rPr lang="en-US" sz="1800" dirty="0"/>
            <a:t>Challenges Students Face</a:t>
          </a:r>
        </a:p>
      </dgm:t>
    </dgm:pt>
    <dgm:pt modelId="{939A8A1E-D2E5-9E45-A60F-36CD69E35686}" type="parTrans" cxnId="{7E0A1044-F074-E84B-BA96-FB054B247C04}">
      <dgm:prSet/>
      <dgm:spPr/>
      <dgm:t>
        <a:bodyPr/>
        <a:lstStyle/>
        <a:p>
          <a:endParaRPr lang="en-US"/>
        </a:p>
      </dgm:t>
    </dgm:pt>
    <dgm:pt modelId="{157FC32E-2E2F-F846-BCC8-EADD72B98505}" type="sibTrans" cxnId="{7E0A1044-F074-E84B-BA96-FB054B247C04}">
      <dgm:prSet/>
      <dgm:spPr/>
      <dgm:t>
        <a:bodyPr/>
        <a:lstStyle/>
        <a:p>
          <a:endParaRPr lang="en-US"/>
        </a:p>
      </dgm:t>
    </dgm:pt>
    <dgm:pt modelId="{BB35ED31-70D3-AC4E-98A0-1C27B57D9C90}">
      <dgm:prSet phldrT="[Text]" custT="1"/>
      <dgm:spPr/>
      <dgm:t>
        <a:bodyPr/>
        <a:lstStyle/>
        <a:p>
          <a:r>
            <a:rPr lang="en-US" sz="1800"/>
            <a:t>Peer Review Strategy</a:t>
          </a:r>
          <a:endParaRPr lang="en-US" sz="1800" dirty="0"/>
        </a:p>
      </dgm:t>
    </dgm:pt>
    <dgm:pt modelId="{A1DBF38B-FD0C-D747-9CCD-BDA798C1FA0E}" type="parTrans" cxnId="{DC8A9A13-C20F-0247-823E-C26A62C716E6}">
      <dgm:prSet/>
      <dgm:spPr/>
      <dgm:t>
        <a:bodyPr/>
        <a:lstStyle/>
        <a:p>
          <a:endParaRPr lang="en-US"/>
        </a:p>
      </dgm:t>
    </dgm:pt>
    <dgm:pt modelId="{ADD64F8D-F123-2449-8F4B-4DB417C08469}" type="sibTrans" cxnId="{DC8A9A13-C20F-0247-823E-C26A62C716E6}">
      <dgm:prSet/>
      <dgm:spPr/>
      <dgm:t>
        <a:bodyPr/>
        <a:lstStyle/>
        <a:p>
          <a:endParaRPr lang="en-US"/>
        </a:p>
      </dgm:t>
    </dgm:pt>
    <dgm:pt modelId="{08166354-433F-684C-900A-B9E7AD35DCA8}">
      <dgm:prSet custT="1"/>
      <dgm:spPr/>
      <dgm:t>
        <a:bodyPr/>
        <a:lstStyle/>
        <a:p>
          <a:r>
            <a:rPr lang="en-US" sz="1800" dirty="0"/>
            <a:t>Benefits</a:t>
          </a:r>
        </a:p>
      </dgm:t>
    </dgm:pt>
    <dgm:pt modelId="{89D04E2A-BC95-7D44-9D8F-532023212F07}" type="parTrans" cxnId="{7E69F86C-AF7D-8844-9446-01B4E7E31C8B}">
      <dgm:prSet/>
      <dgm:spPr/>
      <dgm:t>
        <a:bodyPr/>
        <a:lstStyle/>
        <a:p>
          <a:endParaRPr lang="en-US"/>
        </a:p>
      </dgm:t>
    </dgm:pt>
    <dgm:pt modelId="{782566D7-EB94-E546-B55B-EB12B4D8F986}" type="sibTrans" cxnId="{7E69F86C-AF7D-8844-9446-01B4E7E31C8B}">
      <dgm:prSet/>
      <dgm:spPr/>
      <dgm:t>
        <a:bodyPr/>
        <a:lstStyle/>
        <a:p>
          <a:endParaRPr lang="en-US"/>
        </a:p>
      </dgm:t>
    </dgm:pt>
    <dgm:pt modelId="{B257B9DA-8F21-DC49-9C07-BB864F7422A1}">
      <dgm:prSet/>
      <dgm:spPr/>
      <dgm:t>
        <a:bodyPr/>
        <a:lstStyle/>
        <a:p>
          <a:r>
            <a:rPr lang="en-US" b="0" i="1" cap="none" baseline="0" dirty="0"/>
            <a:t>The ‘Why’ of Peer Review </a:t>
          </a:r>
          <a:endParaRPr lang="en-US" dirty="0"/>
        </a:p>
      </dgm:t>
    </dgm:pt>
    <dgm:pt modelId="{BE7C15CB-C79B-474A-8EC9-5B74CCC25F0B}" type="parTrans" cxnId="{006B58D4-D88D-0C4F-8016-38C6959FF26B}">
      <dgm:prSet/>
      <dgm:spPr/>
      <dgm:t>
        <a:bodyPr/>
        <a:lstStyle/>
        <a:p>
          <a:endParaRPr lang="en-US"/>
        </a:p>
      </dgm:t>
    </dgm:pt>
    <dgm:pt modelId="{FED97315-A34B-D44B-A3BB-6794AF2D007B}" type="sibTrans" cxnId="{006B58D4-D88D-0C4F-8016-38C6959FF26B}">
      <dgm:prSet/>
      <dgm:spPr/>
      <dgm:t>
        <a:bodyPr/>
        <a:lstStyle/>
        <a:p>
          <a:endParaRPr lang="en-US"/>
        </a:p>
      </dgm:t>
    </dgm:pt>
    <dgm:pt modelId="{B681F8AC-450A-D242-A4CD-94FBF1657CC4}" type="pres">
      <dgm:prSet presAssocID="{98ABB967-5603-6642-B05D-B33C7C1B6C8A}" presName="linearFlow" presStyleCnt="0">
        <dgm:presLayoutVars>
          <dgm:dir/>
          <dgm:resizeHandles val="exact"/>
        </dgm:presLayoutVars>
      </dgm:prSet>
      <dgm:spPr/>
    </dgm:pt>
    <dgm:pt modelId="{12DA2AEE-BF40-F449-A9EC-42BAC9B48905}" type="pres">
      <dgm:prSet presAssocID="{CB6A9C43-8D2A-F040-AB80-C707AB9E32B8}" presName="comp" presStyleCnt="0"/>
      <dgm:spPr/>
    </dgm:pt>
    <dgm:pt modelId="{F9909F17-A39C-BF4E-A770-EF395388141F}" type="pres">
      <dgm:prSet presAssocID="{CB6A9C43-8D2A-F040-AB80-C707AB9E32B8}" presName="rect2" presStyleLbl="node1" presStyleIdx="0" presStyleCnt="5" custScaleX="129629">
        <dgm:presLayoutVars>
          <dgm:bulletEnabled val="1"/>
        </dgm:presLayoutVars>
      </dgm:prSet>
      <dgm:spPr/>
    </dgm:pt>
    <dgm:pt modelId="{51847564-DD22-D44C-B5BF-747E8FB9ED03}" type="pres">
      <dgm:prSet presAssocID="{CB6A9C43-8D2A-F040-AB80-C707AB9E32B8}" presName="rect1" presStyleLbl="lnNode1" presStyleIdx="0" presStyleCnt="5" custLinFactNeighborX="-46342" custLinFactNeighborY="-452"/>
      <dgm:spPr>
        <a:blipFill>
          <a:blip xmlns:r="http://schemas.openxmlformats.org/officeDocument/2006/relationships" r:embed="rId1">
            <a:extLst>
              <a:ext uri="{96DAC541-7B7A-43D3-8B79-37D633B846F1}">
                <asvg:svgBlip xmlns:asvg="http://schemas.microsoft.com/office/drawing/2016/SVG/main" r:embed="rId2"/>
              </a:ext>
            </a:extLst>
          </a:blip>
          <a:srcRect/>
          <a:stretch>
            <a:fillRect l="-1000" r="-1000"/>
          </a:stretch>
        </a:blipFill>
      </dgm:spPr>
      <dgm:extLst>
        <a:ext uri="{E40237B7-FDA0-4F09-8148-C483321AD2D9}">
          <dgm14:cNvPr xmlns:dgm14="http://schemas.microsoft.com/office/drawing/2010/diagram" id="0" name="" descr="Inbox with solid fill"/>
        </a:ext>
      </dgm:extLst>
    </dgm:pt>
    <dgm:pt modelId="{62A670C6-1DDA-F041-8886-89D8CB4B7277}" type="pres">
      <dgm:prSet presAssocID="{61DCB01A-A0A2-5C41-8C7C-B39F7B55B397}" presName="sibTrans" presStyleCnt="0"/>
      <dgm:spPr/>
    </dgm:pt>
    <dgm:pt modelId="{C79C1706-6BDD-BA4D-8257-7AC2A0927725}" type="pres">
      <dgm:prSet presAssocID="{ABA03E98-AF8A-F645-811F-9CC064324E7E}" presName="comp" presStyleCnt="0"/>
      <dgm:spPr/>
    </dgm:pt>
    <dgm:pt modelId="{AACE23A1-E970-424F-8407-EDA151BFF369}" type="pres">
      <dgm:prSet presAssocID="{ABA03E98-AF8A-F645-811F-9CC064324E7E}" presName="rect2" presStyleLbl="node1" presStyleIdx="1" presStyleCnt="5" custScaleX="129629">
        <dgm:presLayoutVars>
          <dgm:bulletEnabled val="1"/>
        </dgm:presLayoutVars>
      </dgm:prSet>
      <dgm:spPr/>
    </dgm:pt>
    <dgm:pt modelId="{65B92DF4-B0EC-0C4A-809B-CC3F7C7D6C86}" type="pres">
      <dgm:prSet presAssocID="{ABA03E98-AF8A-F645-811F-9CC064324E7E}" presName="rect1" presStyleLbl="lnNode1" presStyleIdx="1" presStyleCnt="5" custLinFactNeighborX="43147" custLinFactNeighborY="-4746"/>
      <dgm:spPr>
        <a:blipFill>
          <a:blip xmlns:r="http://schemas.openxmlformats.org/officeDocument/2006/relationships" r:embed="rId3">
            <a:extLst>
              <a:ext uri="{96DAC541-7B7A-43D3-8B79-37D633B846F1}">
                <asvg:svgBlip xmlns:asvg="http://schemas.microsoft.com/office/drawing/2016/SVG/main" r:embed="rId4"/>
              </a:ext>
            </a:extLst>
          </a:blip>
          <a:srcRect/>
          <a:stretch>
            <a:fillRect l="-1000" r="-1000"/>
          </a:stretch>
        </a:blipFill>
      </dgm:spPr>
      <dgm:extLst>
        <a:ext uri="{E40237B7-FDA0-4F09-8148-C483321AD2D9}">
          <dgm14:cNvPr xmlns:dgm14="http://schemas.microsoft.com/office/drawing/2010/diagram" id="0" name="" descr="Hurdle with solid fill"/>
        </a:ext>
      </dgm:extLst>
    </dgm:pt>
    <dgm:pt modelId="{9EF41FE3-F6B2-6647-AD71-BA55F5594FC1}" type="pres">
      <dgm:prSet presAssocID="{157FC32E-2E2F-F846-BCC8-EADD72B98505}" presName="sibTrans" presStyleCnt="0"/>
      <dgm:spPr/>
    </dgm:pt>
    <dgm:pt modelId="{B880F449-1E24-4E41-82EB-911DEAB3ECC3}" type="pres">
      <dgm:prSet presAssocID="{BB35ED31-70D3-AC4E-98A0-1C27B57D9C90}" presName="comp" presStyleCnt="0"/>
      <dgm:spPr/>
    </dgm:pt>
    <dgm:pt modelId="{1C67743F-C167-4D4A-9B99-A880A026716D}" type="pres">
      <dgm:prSet presAssocID="{BB35ED31-70D3-AC4E-98A0-1C27B57D9C90}" presName="rect2" presStyleLbl="node1" presStyleIdx="2" presStyleCnt="5" custScaleX="129629">
        <dgm:presLayoutVars>
          <dgm:bulletEnabled val="1"/>
        </dgm:presLayoutVars>
      </dgm:prSet>
      <dgm:spPr/>
    </dgm:pt>
    <dgm:pt modelId="{668EBEF0-7B8C-6C4C-AD1B-F4085F316F76}" type="pres">
      <dgm:prSet presAssocID="{BB35ED31-70D3-AC4E-98A0-1C27B57D9C90}" presName="rect1" presStyleLbl="lnNode1" presStyleIdx="2" presStyleCnt="5" custLinFactNeighborX="-47941" custLinFactNeighborY="-8250"/>
      <dgm:spPr>
        <a:blipFill>
          <a:blip xmlns:r="http://schemas.openxmlformats.org/officeDocument/2006/relationships" r:embed="rId5">
            <a:extLst>
              <a:ext uri="{96DAC541-7B7A-43D3-8B79-37D633B846F1}">
                <asvg:svgBlip xmlns:asvg="http://schemas.microsoft.com/office/drawing/2016/SVG/main" r:embed="rId6"/>
              </a:ext>
            </a:extLst>
          </a:blip>
          <a:srcRect/>
          <a:stretch>
            <a:fillRect l="-1000" r="-1000"/>
          </a:stretch>
        </a:blipFill>
      </dgm:spPr>
      <dgm:extLst>
        <a:ext uri="{E40237B7-FDA0-4F09-8148-C483321AD2D9}">
          <dgm14:cNvPr xmlns:dgm14="http://schemas.microsoft.com/office/drawing/2010/diagram" id="0" name="" descr="Chess pieces with solid fill"/>
        </a:ext>
      </dgm:extLst>
    </dgm:pt>
    <dgm:pt modelId="{C57B9967-88A4-8444-B478-DFC38931EE5A}" type="pres">
      <dgm:prSet presAssocID="{ADD64F8D-F123-2449-8F4B-4DB417C08469}" presName="sibTrans" presStyleCnt="0"/>
      <dgm:spPr/>
    </dgm:pt>
    <dgm:pt modelId="{C4AE4504-751F-F94D-A8A9-14E7102A1176}" type="pres">
      <dgm:prSet presAssocID="{08166354-433F-684C-900A-B9E7AD35DCA8}" presName="comp" presStyleCnt="0"/>
      <dgm:spPr/>
    </dgm:pt>
    <dgm:pt modelId="{9971DC3F-41E1-E140-884A-B405AD90CF5D}" type="pres">
      <dgm:prSet presAssocID="{08166354-433F-684C-900A-B9E7AD35DCA8}" presName="rect2" presStyleLbl="node1" presStyleIdx="3" presStyleCnt="5" custScaleX="129629">
        <dgm:presLayoutVars>
          <dgm:bulletEnabled val="1"/>
        </dgm:presLayoutVars>
      </dgm:prSet>
      <dgm:spPr/>
    </dgm:pt>
    <dgm:pt modelId="{EBE9722A-AA0D-944B-98B6-578DF9D2F66E}" type="pres">
      <dgm:prSet presAssocID="{08166354-433F-684C-900A-B9E7AD35DCA8}" presName="rect1" presStyleLbl="lnNode1" presStyleIdx="3" presStyleCnt="5" custLinFactNeighborX="47941" custLinFactNeighborY="4746"/>
      <dgm:spPr>
        <a:blipFill>
          <a:blip xmlns:r="http://schemas.openxmlformats.org/officeDocument/2006/relationships" r:embed="rId7">
            <a:extLst>
              <a:ext uri="{96DAC541-7B7A-43D3-8B79-37D633B846F1}">
                <asvg:svgBlip xmlns:asvg="http://schemas.microsoft.com/office/drawing/2016/SVG/main" r:embed="rId8"/>
              </a:ext>
            </a:extLst>
          </a:blip>
          <a:srcRect/>
          <a:stretch>
            <a:fillRect l="-1000" r="-1000"/>
          </a:stretch>
        </a:blipFill>
      </dgm:spPr>
      <dgm:extLst>
        <a:ext uri="{E40237B7-FDA0-4F09-8148-C483321AD2D9}">
          <dgm14:cNvPr xmlns:dgm14="http://schemas.microsoft.com/office/drawing/2010/diagram" id="0" name="" descr="Bar graph with upward trend with solid fill"/>
        </a:ext>
      </dgm:extLst>
    </dgm:pt>
    <dgm:pt modelId="{69F2636D-3486-1342-A84A-99F92762D9DC}" type="pres">
      <dgm:prSet presAssocID="{782566D7-EB94-E546-B55B-EB12B4D8F986}" presName="sibTrans" presStyleCnt="0"/>
      <dgm:spPr/>
    </dgm:pt>
    <dgm:pt modelId="{B6322F2C-C285-0C40-955A-0D4F92003D4A}" type="pres">
      <dgm:prSet presAssocID="{B257B9DA-8F21-DC49-9C07-BB864F7422A1}" presName="comp" presStyleCnt="0"/>
      <dgm:spPr/>
    </dgm:pt>
    <dgm:pt modelId="{6DB25EFD-2A8F-F94B-95F8-5A276B38806A}" type="pres">
      <dgm:prSet presAssocID="{B257B9DA-8F21-DC49-9C07-BB864F7422A1}" presName="rect2" presStyleLbl="node1" presStyleIdx="4" presStyleCnt="5" custScaleX="135672">
        <dgm:presLayoutVars>
          <dgm:bulletEnabled val="1"/>
        </dgm:presLayoutVars>
      </dgm:prSet>
      <dgm:spPr/>
    </dgm:pt>
    <dgm:pt modelId="{B4FBA5DB-B4D4-A445-87DE-D8F56D871A5E}" type="pres">
      <dgm:prSet presAssocID="{B257B9DA-8F21-DC49-9C07-BB864F7422A1}" presName="rect1" presStyleLbl="lnNode1" presStyleIdx="4" presStyleCnt="5" custLinFactNeighborX="-30091" custLinFactNeighborY="2411"/>
      <dgm:spPr>
        <a:blipFill>
          <a:blip xmlns:r="http://schemas.openxmlformats.org/officeDocument/2006/relationships" r:embed="rId9">
            <a:extLst>
              <a:ext uri="{96DAC541-7B7A-43D3-8B79-37D633B846F1}">
                <asvg:svgBlip xmlns:asvg="http://schemas.microsoft.com/office/drawing/2016/SVG/main" r:embed="rId10"/>
              </a:ext>
            </a:extLst>
          </a:blip>
          <a:srcRect/>
          <a:stretch>
            <a:fillRect l="-1000" r="-1000"/>
          </a:stretch>
        </a:blipFill>
      </dgm:spPr>
      <dgm:extLst>
        <a:ext uri="{E40237B7-FDA0-4F09-8148-C483321AD2D9}">
          <dgm14:cNvPr xmlns:dgm14="http://schemas.microsoft.com/office/drawing/2010/diagram" id="0" name="" descr="Question mark with solid fill"/>
        </a:ext>
      </dgm:extLst>
    </dgm:pt>
  </dgm:ptLst>
  <dgm:cxnLst>
    <dgm:cxn modelId="{DC8A9A13-C20F-0247-823E-C26A62C716E6}" srcId="{98ABB967-5603-6642-B05D-B33C7C1B6C8A}" destId="{BB35ED31-70D3-AC4E-98A0-1C27B57D9C90}" srcOrd="2" destOrd="0" parTransId="{A1DBF38B-FD0C-D747-9CCD-BDA798C1FA0E}" sibTransId="{ADD64F8D-F123-2449-8F4B-4DB417C08469}"/>
    <dgm:cxn modelId="{B374EE39-5519-9F46-AA3B-91A5B5086047}" type="presOf" srcId="{B257B9DA-8F21-DC49-9C07-BB864F7422A1}" destId="{6DB25EFD-2A8F-F94B-95F8-5A276B38806A}" srcOrd="0" destOrd="0" presId="urn:microsoft.com/office/officeart/2008/layout/AlternatingPictureBlocks"/>
    <dgm:cxn modelId="{98919C42-15A2-FC42-B1AD-5EAF35F03E90}" type="presOf" srcId="{CB6A9C43-8D2A-F040-AB80-C707AB9E32B8}" destId="{F9909F17-A39C-BF4E-A770-EF395388141F}" srcOrd="0" destOrd="0" presId="urn:microsoft.com/office/officeart/2008/layout/AlternatingPictureBlocks"/>
    <dgm:cxn modelId="{7E0A1044-F074-E84B-BA96-FB054B247C04}" srcId="{98ABB967-5603-6642-B05D-B33C7C1B6C8A}" destId="{ABA03E98-AF8A-F645-811F-9CC064324E7E}" srcOrd="1" destOrd="0" parTransId="{939A8A1E-D2E5-9E45-A60F-36CD69E35686}" sibTransId="{157FC32E-2E2F-F846-BCC8-EADD72B98505}"/>
    <dgm:cxn modelId="{DC5C1C46-A47A-914E-8554-33AB0F9DD648}" type="presOf" srcId="{BB35ED31-70D3-AC4E-98A0-1C27B57D9C90}" destId="{1C67743F-C167-4D4A-9B99-A880A026716D}" srcOrd="0" destOrd="0" presId="urn:microsoft.com/office/officeart/2008/layout/AlternatingPictureBlocks"/>
    <dgm:cxn modelId="{00A7946B-AF13-234E-97E1-083C0944866D}" type="presOf" srcId="{08166354-433F-684C-900A-B9E7AD35DCA8}" destId="{9971DC3F-41E1-E140-884A-B405AD90CF5D}" srcOrd="0" destOrd="0" presId="urn:microsoft.com/office/officeart/2008/layout/AlternatingPictureBlocks"/>
    <dgm:cxn modelId="{7E69F86C-AF7D-8844-9446-01B4E7E31C8B}" srcId="{98ABB967-5603-6642-B05D-B33C7C1B6C8A}" destId="{08166354-433F-684C-900A-B9E7AD35DCA8}" srcOrd="3" destOrd="0" parTransId="{89D04E2A-BC95-7D44-9D8F-532023212F07}" sibTransId="{782566D7-EB94-E546-B55B-EB12B4D8F986}"/>
    <dgm:cxn modelId="{FEEE5D86-9A08-E845-86ED-4A19B62BB84B}" type="presOf" srcId="{98ABB967-5603-6642-B05D-B33C7C1B6C8A}" destId="{B681F8AC-450A-D242-A4CD-94FBF1657CC4}" srcOrd="0" destOrd="0" presId="urn:microsoft.com/office/officeart/2008/layout/AlternatingPictureBlocks"/>
    <dgm:cxn modelId="{F814C996-56DF-0646-BE3E-B981F6D4C1D4}" srcId="{98ABB967-5603-6642-B05D-B33C7C1B6C8A}" destId="{CB6A9C43-8D2A-F040-AB80-C707AB9E32B8}" srcOrd="0" destOrd="0" parTransId="{9E3B7075-6AAE-AB42-9611-3C16339ECC34}" sibTransId="{61DCB01A-A0A2-5C41-8C7C-B39F7B55B397}"/>
    <dgm:cxn modelId="{485613C4-6258-174E-8DC9-682103326198}" type="presOf" srcId="{ABA03E98-AF8A-F645-811F-9CC064324E7E}" destId="{AACE23A1-E970-424F-8407-EDA151BFF369}" srcOrd="0" destOrd="0" presId="urn:microsoft.com/office/officeart/2008/layout/AlternatingPictureBlocks"/>
    <dgm:cxn modelId="{006B58D4-D88D-0C4F-8016-38C6959FF26B}" srcId="{98ABB967-5603-6642-B05D-B33C7C1B6C8A}" destId="{B257B9DA-8F21-DC49-9C07-BB864F7422A1}" srcOrd="4" destOrd="0" parTransId="{BE7C15CB-C79B-474A-8EC9-5B74CCC25F0B}" sibTransId="{FED97315-A34B-D44B-A3BB-6794AF2D007B}"/>
    <dgm:cxn modelId="{31149A9C-3B46-AC43-8CDB-294AB8AB3876}" type="presParOf" srcId="{B681F8AC-450A-D242-A4CD-94FBF1657CC4}" destId="{12DA2AEE-BF40-F449-A9EC-42BAC9B48905}" srcOrd="0" destOrd="0" presId="urn:microsoft.com/office/officeart/2008/layout/AlternatingPictureBlocks"/>
    <dgm:cxn modelId="{3E45995E-0BAB-5B45-90A1-FE0D51A5D536}" type="presParOf" srcId="{12DA2AEE-BF40-F449-A9EC-42BAC9B48905}" destId="{F9909F17-A39C-BF4E-A770-EF395388141F}" srcOrd="0" destOrd="0" presId="urn:microsoft.com/office/officeart/2008/layout/AlternatingPictureBlocks"/>
    <dgm:cxn modelId="{7BAF5C8F-940F-5548-A5BC-979079A4BC86}" type="presParOf" srcId="{12DA2AEE-BF40-F449-A9EC-42BAC9B48905}" destId="{51847564-DD22-D44C-B5BF-747E8FB9ED03}" srcOrd="1" destOrd="0" presId="urn:microsoft.com/office/officeart/2008/layout/AlternatingPictureBlocks"/>
    <dgm:cxn modelId="{02668AF4-492C-2048-B15B-7CC8E6665DF1}" type="presParOf" srcId="{B681F8AC-450A-D242-A4CD-94FBF1657CC4}" destId="{62A670C6-1DDA-F041-8886-89D8CB4B7277}" srcOrd="1" destOrd="0" presId="urn:microsoft.com/office/officeart/2008/layout/AlternatingPictureBlocks"/>
    <dgm:cxn modelId="{D0E800D9-904D-1847-A6AF-34CB487AE238}" type="presParOf" srcId="{B681F8AC-450A-D242-A4CD-94FBF1657CC4}" destId="{C79C1706-6BDD-BA4D-8257-7AC2A0927725}" srcOrd="2" destOrd="0" presId="urn:microsoft.com/office/officeart/2008/layout/AlternatingPictureBlocks"/>
    <dgm:cxn modelId="{39EC2287-36B7-5F48-AE2C-A1DE837CA80B}" type="presParOf" srcId="{C79C1706-6BDD-BA4D-8257-7AC2A0927725}" destId="{AACE23A1-E970-424F-8407-EDA151BFF369}" srcOrd="0" destOrd="0" presId="urn:microsoft.com/office/officeart/2008/layout/AlternatingPictureBlocks"/>
    <dgm:cxn modelId="{880DA507-4BF6-6A42-B9B5-995BAB931359}" type="presParOf" srcId="{C79C1706-6BDD-BA4D-8257-7AC2A0927725}" destId="{65B92DF4-B0EC-0C4A-809B-CC3F7C7D6C86}" srcOrd="1" destOrd="0" presId="urn:microsoft.com/office/officeart/2008/layout/AlternatingPictureBlocks"/>
    <dgm:cxn modelId="{B42A9504-EF81-6448-9F56-4F4956ABE1C8}" type="presParOf" srcId="{B681F8AC-450A-D242-A4CD-94FBF1657CC4}" destId="{9EF41FE3-F6B2-6647-AD71-BA55F5594FC1}" srcOrd="3" destOrd="0" presId="urn:microsoft.com/office/officeart/2008/layout/AlternatingPictureBlocks"/>
    <dgm:cxn modelId="{F8FB30EE-5986-4A4E-B024-2FB89127B308}" type="presParOf" srcId="{B681F8AC-450A-D242-A4CD-94FBF1657CC4}" destId="{B880F449-1E24-4E41-82EB-911DEAB3ECC3}" srcOrd="4" destOrd="0" presId="urn:microsoft.com/office/officeart/2008/layout/AlternatingPictureBlocks"/>
    <dgm:cxn modelId="{404023FE-7334-1B49-AEE1-3F150DD4D1EC}" type="presParOf" srcId="{B880F449-1E24-4E41-82EB-911DEAB3ECC3}" destId="{1C67743F-C167-4D4A-9B99-A880A026716D}" srcOrd="0" destOrd="0" presId="urn:microsoft.com/office/officeart/2008/layout/AlternatingPictureBlocks"/>
    <dgm:cxn modelId="{9E2AB92E-3718-D547-88A6-A7D0606A38A0}" type="presParOf" srcId="{B880F449-1E24-4E41-82EB-911DEAB3ECC3}" destId="{668EBEF0-7B8C-6C4C-AD1B-F4085F316F76}" srcOrd="1" destOrd="0" presId="urn:microsoft.com/office/officeart/2008/layout/AlternatingPictureBlocks"/>
    <dgm:cxn modelId="{71731F56-FA35-B14B-A41F-99EAB191D229}" type="presParOf" srcId="{B681F8AC-450A-D242-A4CD-94FBF1657CC4}" destId="{C57B9967-88A4-8444-B478-DFC38931EE5A}" srcOrd="5" destOrd="0" presId="urn:microsoft.com/office/officeart/2008/layout/AlternatingPictureBlocks"/>
    <dgm:cxn modelId="{270B7815-01DD-DD49-B82F-A8C1BCE1C243}" type="presParOf" srcId="{B681F8AC-450A-D242-A4CD-94FBF1657CC4}" destId="{C4AE4504-751F-F94D-A8A9-14E7102A1176}" srcOrd="6" destOrd="0" presId="urn:microsoft.com/office/officeart/2008/layout/AlternatingPictureBlocks"/>
    <dgm:cxn modelId="{E5B06E7B-11F3-0F43-ABA0-63A52450869F}" type="presParOf" srcId="{C4AE4504-751F-F94D-A8A9-14E7102A1176}" destId="{9971DC3F-41E1-E140-884A-B405AD90CF5D}" srcOrd="0" destOrd="0" presId="urn:microsoft.com/office/officeart/2008/layout/AlternatingPictureBlocks"/>
    <dgm:cxn modelId="{280B53E4-FA44-CB49-8A5D-DE4A69FDF151}" type="presParOf" srcId="{C4AE4504-751F-F94D-A8A9-14E7102A1176}" destId="{EBE9722A-AA0D-944B-98B6-578DF9D2F66E}" srcOrd="1" destOrd="0" presId="urn:microsoft.com/office/officeart/2008/layout/AlternatingPictureBlocks"/>
    <dgm:cxn modelId="{B2E9F800-A7DF-194E-92D3-D865A0299553}" type="presParOf" srcId="{B681F8AC-450A-D242-A4CD-94FBF1657CC4}" destId="{69F2636D-3486-1342-A84A-99F92762D9DC}" srcOrd="7" destOrd="0" presId="urn:microsoft.com/office/officeart/2008/layout/AlternatingPictureBlocks"/>
    <dgm:cxn modelId="{46E2BD4F-1110-0347-A32B-BCDC2AF2FB9D}" type="presParOf" srcId="{B681F8AC-450A-D242-A4CD-94FBF1657CC4}" destId="{B6322F2C-C285-0C40-955A-0D4F92003D4A}" srcOrd="8" destOrd="0" presId="urn:microsoft.com/office/officeart/2008/layout/AlternatingPictureBlocks"/>
    <dgm:cxn modelId="{B328FDBF-9750-7641-B17B-3DA045B73953}" type="presParOf" srcId="{B6322F2C-C285-0C40-955A-0D4F92003D4A}" destId="{6DB25EFD-2A8F-F94B-95F8-5A276B38806A}" srcOrd="0" destOrd="0" presId="urn:microsoft.com/office/officeart/2008/layout/AlternatingPictureBlocks"/>
    <dgm:cxn modelId="{BC5FDA81-0747-6B47-8910-0E59AC21001D}" type="presParOf" srcId="{B6322F2C-C285-0C40-955A-0D4F92003D4A}" destId="{B4FBA5DB-B4D4-A445-87DE-D8F56D871A5E}" srcOrd="1" destOrd="0" presId="urn:microsoft.com/office/officeart/2008/layout/AlternatingPictureBlock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67AA04-4C3D-4F75-BB18-6D52F900A3C5}" type="doc">
      <dgm:prSet loTypeId="urn:microsoft.com/office/officeart/2018/2/layout/IconLabelList" loCatId="icon" qsTypeId="urn:microsoft.com/office/officeart/2005/8/quickstyle/simple1" qsCatId="simple" csTypeId="urn:microsoft.com/office/officeart/2005/8/colors/accent2_3" csCatId="accent2" phldr="1"/>
      <dgm:spPr/>
      <dgm:t>
        <a:bodyPr/>
        <a:lstStyle/>
        <a:p>
          <a:endParaRPr lang="en-US"/>
        </a:p>
      </dgm:t>
    </dgm:pt>
    <dgm:pt modelId="{A1654959-EB69-426D-9CF5-95DAD97B82AF}">
      <dgm:prSet custT="1"/>
      <dgm:spPr/>
      <dgm:t>
        <a:bodyPr/>
        <a:lstStyle/>
        <a:p>
          <a:pPr>
            <a:lnSpc>
              <a:spcPct val="100000"/>
            </a:lnSpc>
          </a:pPr>
          <a:r>
            <a:rPr lang="en-US" sz="1600" b="0" i="0" baseline="0" dirty="0"/>
            <a:t>Responding to prompts or essay questions</a:t>
          </a:r>
          <a:endParaRPr lang="en-US" sz="1600" dirty="0"/>
        </a:p>
      </dgm:t>
    </dgm:pt>
    <dgm:pt modelId="{85C6B701-CBE4-4AB6-B2CD-585E833BC940}" type="parTrans" cxnId="{118F5825-1145-4DB3-B0A2-93FC458187B0}">
      <dgm:prSet/>
      <dgm:spPr/>
      <dgm:t>
        <a:bodyPr/>
        <a:lstStyle/>
        <a:p>
          <a:endParaRPr lang="en-US" sz="1600"/>
        </a:p>
      </dgm:t>
    </dgm:pt>
    <dgm:pt modelId="{DCBA288F-E8F2-44DF-8C21-0627C46D894F}" type="sibTrans" cxnId="{118F5825-1145-4DB3-B0A2-93FC458187B0}">
      <dgm:prSet/>
      <dgm:spPr/>
      <dgm:t>
        <a:bodyPr/>
        <a:lstStyle/>
        <a:p>
          <a:endParaRPr lang="en-US" sz="1600"/>
        </a:p>
      </dgm:t>
    </dgm:pt>
    <dgm:pt modelId="{FD12F267-8F27-41C2-B916-7749479B3971}">
      <dgm:prSet custT="1"/>
      <dgm:spPr/>
      <dgm:t>
        <a:bodyPr/>
        <a:lstStyle/>
        <a:p>
          <a:pPr>
            <a:lnSpc>
              <a:spcPct val="100000"/>
            </a:lnSpc>
          </a:pPr>
          <a:r>
            <a:rPr lang="en-US" sz="1600" b="0" i="0" baseline="0"/>
            <a:t>Producing literature reviews or research summaries</a:t>
          </a:r>
          <a:endParaRPr lang="en-US" sz="1600"/>
        </a:p>
      </dgm:t>
    </dgm:pt>
    <dgm:pt modelId="{01F3197E-3219-4CDB-A81D-28032284ACBB}" type="parTrans" cxnId="{CABEF344-EBFC-404B-A7D6-A61C5FC21F5A}">
      <dgm:prSet/>
      <dgm:spPr/>
      <dgm:t>
        <a:bodyPr/>
        <a:lstStyle/>
        <a:p>
          <a:endParaRPr lang="en-US" sz="1600"/>
        </a:p>
      </dgm:t>
    </dgm:pt>
    <dgm:pt modelId="{5937DE16-ECFE-45C7-A5B0-3F197603754D}" type="sibTrans" cxnId="{CABEF344-EBFC-404B-A7D6-A61C5FC21F5A}">
      <dgm:prSet/>
      <dgm:spPr/>
      <dgm:t>
        <a:bodyPr/>
        <a:lstStyle/>
        <a:p>
          <a:endParaRPr lang="en-US" sz="1600"/>
        </a:p>
      </dgm:t>
    </dgm:pt>
    <dgm:pt modelId="{E815C927-DB3A-4D40-A42F-2E1F7CEBC1FE}">
      <dgm:prSet custT="1"/>
      <dgm:spPr/>
      <dgm:t>
        <a:bodyPr/>
        <a:lstStyle/>
        <a:p>
          <a:pPr>
            <a:lnSpc>
              <a:spcPct val="100000"/>
            </a:lnSpc>
          </a:pPr>
          <a:r>
            <a:rPr lang="en-US" sz="1600" b="0" i="0" baseline="0"/>
            <a:t>Crafting argument-driven papers (persuasive or analytic essays)</a:t>
          </a:r>
          <a:endParaRPr lang="en-US" sz="1600"/>
        </a:p>
      </dgm:t>
    </dgm:pt>
    <dgm:pt modelId="{11933760-A818-4FC7-9EDF-8F23C57FB904}" type="parTrans" cxnId="{71C75E26-A2F1-4CDE-BEB9-55BDFB436FEE}">
      <dgm:prSet/>
      <dgm:spPr/>
      <dgm:t>
        <a:bodyPr/>
        <a:lstStyle/>
        <a:p>
          <a:endParaRPr lang="en-US" sz="1600"/>
        </a:p>
      </dgm:t>
    </dgm:pt>
    <dgm:pt modelId="{2B12E92D-F0E4-451C-A9C7-C6F3F67F05D5}" type="sibTrans" cxnId="{71C75E26-A2F1-4CDE-BEB9-55BDFB436FEE}">
      <dgm:prSet/>
      <dgm:spPr/>
      <dgm:t>
        <a:bodyPr/>
        <a:lstStyle/>
        <a:p>
          <a:endParaRPr lang="en-US" sz="1600"/>
        </a:p>
      </dgm:t>
    </dgm:pt>
    <dgm:pt modelId="{BC5C3471-B6A4-4D28-9EE0-AAB2FA033B67}">
      <dgm:prSet custT="1"/>
      <dgm:spPr/>
      <dgm:t>
        <a:bodyPr/>
        <a:lstStyle/>
        <a:p>
          <a:pPr>
            <a:lnSpc>
              <a:spcPct val="100000"/>
            </a:lnSpc>
          </a:pPr>
          <a:r>
            <a:rPr lang="en-US" sz="1600" b="0" i="0" baseline="0" dirty="0"/>
            <a:t>Developing project reports or case studies</a:t>
          </a:r>
          <a:endParaRPr lang="en-US" sz="1600" dirty="0"/>
        </a:p>
      </dgm:t>
    </dgm:pt>
    <dgm:pt modelId="{7BBB141C-BD03-4AE5-A09E-61D78E47A3B7}" type="parTrans" cxnId="{F7759E0E-8B1B-4133-8D08-3A08B547E678}">
      <dgm:prSet/>
      <dgm:spPr/>
      <dgm:t>
        <a:bodyPr/>
        <a:lstStyle/>
        <a:p>
          <a:endParaRPr lang="en-US" sz="1600"/>
        </a:p>
      </dgm:t>
    </dgm:pt>
    <dgm:pt modelId="{454EC944-98B4-4F92-B286-FE0E2243AE8F}" type="sibTrans" cxnId="{F7759E0E-8B1B-4133-8D08-3A08B547E678}">
      <dgm:prSet/>
      <dgm:spPr/>
      <dgm:t>
        <a:bodyPr/>
        <a:lstStyle/>
        <a:p>
          <a:endParaRPr lang="en-US" sz="1600"/>
        </a:p>
      </dgm:t>
    </dgm:pt>
    <dgm:pt modelId="{30342A27-09F3-4252-A9C7-665249880EAF}">
      <dgm:prSet custT="1"/>
      <dgm:spPr/>
      <dgm:t>
        <a:bodyPr/>
        <a:lstStyle/>
        <a:p>
          <a:pPr>
            <a:lnSpc>
              <a:spcPct val="100000"/>
            </a:lnSpc>
          </a:pPr>
          <a:r>
            <a:rPr lang="en-US" sz="1600" b="0" i="0" baseline="0" dirty="0"/>
            <a:t>Preparing grant or proposal-style assignments</a:t>
          </a:r>
          <a:endParaRPr lang="en-US" sz="1600" dirty="0"/>
        </a:p>
      </dgm:t>
    </dgm:pt>
    <dgm:pt modelId="{71442964-7574-446C-B0BD-9E73A9E77F40}" type="parTrans" cxnId="{1159A5DF-5AEE-47E3-8BDF-DFE5E1AC88BA}">
      <dgm:prSet/>
      <dgm:spPr/>
      <dgm:t>
        <a:bodyPr/>
        <a:lstStyle/>
        <a:p>
          <a:endParaRPr lang="en-US" sz="1600"/>
        </a:p>
      </dgm:t>
    </dgm:pt>
    <dgm:pt modelId="{F0D400E3-D3EC-41C0-A5A6-26ADB079FA53}" type="sibTrans" cxnId="{1159A5DF-5AEE-47E3-8BDF-DFE5E1AC88BA}">
      <dgm:prSet/>
      <dgm:spPr/>
      <dgm:t>
        <a:bodyPr/>
        <a:lstStyle/>
        <a:p>
          <a:endParaRPr lang="en-US" sz="1600"/>
        </a:p>
      </dgm:t>
    </dgm:pt>
    <dgm:pt modelId="{929EB1C6-9FFD-41E4-8356-7975560B16AD}">
      <dgm:prSet custT="1"/>
      <dgm:spPr/>
      <dgm:t>
        <a:bodyPr/>
        <a:lstStyle/>
        <a:p>
          <a:pPr>
            <a:lnSpc>
              <a:spcPct val="100000"/>
            </a:lnSpc>
          </a:pPr>
          <a:r>
            <a:rPr lang="en-US" sz="1600" b="0" i="0" baseline="0" dirty="0"/>
            <a:t>Publishing or presenting findings (e.g., poster sessions)</a:t>
          </a:r>
          <a:endParaRPr lang="en-US" sz="1600" dirty="0"/>
        </a:p>
      </dgm:t>
    </dgm:pt>
    <dgm:pt modelId="{62CBE565-4C5C-4C36-97E7-2D2C9B3BC7DB}" type="parTrans" cxnId="{96477937-0323-417C-A5EC-D03360AAC5FE}">
      <dgm:prSet/>
      <dgm:spPr/>
      <dgm:t>
        <a:bodyPr/>
        <a:lstStyle/>
        <a:p>
          <a:endParaRPr lang="en-US" sz="1600"/>
        </a:p>
      </dgm:t>
    </dgm:pt>
    <dgm:pt modelId="{BD4BEF4D-D73C-4EEA-A0E2-C2DE94D12BA3}" type="sibTrans" cxnId="{96477937-0323-417C-A5EC-D03360AAC5FE}">
      <dgm:prSet/>
      <dgm:spPr/>
      <dgm:t>
        <a:bodyPr/>
        <a:lstStyle/>
        <a:p>
          <a:endParaRPr lang="en-US" sz="1600"/>
        </a:p>
      </dgm:t>
    </dgm:pt>
    <dgm:pt modelId="{08C83F4F-85AB-4597-87CD-81AA8AA8AF9A}">
      <dgm:prSet custT="1"/>
      <dgm:spPr/>
      <dgm:t>
        <a:bodyPr/>
        <a:lstStyle/>
        <a:p>
          <a:pPr>
            <a:lnSpc>
              <a:spcPct val="100000"/>
            </a:lnSpc>
          </a:pPr>
          <a:r>
            <a:rPr lang="en-US" sz="1600" b="0" i="0" baseline="0" dirty="0"/>
            <a:t>Revising and editing for coherence, style, and academic register</a:t>
          </a:r>
          <a:endParaRPr lang="en-US" sz="1600" dirty="0"/>
        </a:p>
      </dgm:t>
    </dgm:pt>
    <dgm:pt modelId="{7B4FC9A2-6692-4F61-B4F3-00B03B761849}" type="parTrans" cxnId="{AB39EC42-AEF9-42A3-AD1C-F46DE75813D5}">
      <dgm:prSet/>
      <dgm:spPr/>
      <dgm:t>
        <a:bodyPr/>
        <a:lstStyle/>
        <a:p>
          <a:endParaRPr lang="en-US" sz="1600"/>
        </a:p>
      </dgm:t>
    </dgm:pt>
    <dgm:pt modelId="{276AB42F-0E65-4C4A-988D-8FE480FA65A1}" type="sibTrans" cxnId="{AB39EC42-AEF9-42A3-AD1C-F46DE75813D5}">
      <dgm:prSet/>
      <dgm:spPr/>
      <dgm:t>
        <a:bodyPr/>
        <a:lstStyle/>
        <a:p>
          <a:endParaRPr lang="en-US" sz="1600"/>
        </a:p>
      </dgm:t>
    </dgm:pt>
    <dgm:pt modelId="{5984B9E1-4F94-4796-9778-BD52F56D0FC3}" type="pres">
      <dgm:prSet presAssocID="{5C67AA04-4C3D-4F75-BB18-6D52F900A3C5}" presName="root" presStyleCnt="0">
        <dgm:presLayoutVars>
          <dgm:dir/>
          <dgm:resizeHandles val="exact"/>
        </dgm:presLayoutVars>
      </dgm:prSet>
      <dgm:spPr/>
    </dgm:pt>
    <dgm:pt modelId="{ED91A598-E920-484F-9F01-4731E3D39A77}" type="pres">
      <dgm:prSet presAssocID="{A1654959-EB69-426D-9CF5-95DAD97B82AF}" presName="compNode" presStyleCnt="0"/>
      <dgm:spPr/>
    </dgm:pt>
    <dgm:pt modelId="{251437B3-E66F-456F-AE3A-9ABEC31FDFA9}" type="pres">
      <dgm:prSet presAssocID="{A1654959-EB69-426D-9CF5-95DAD97B82AF}"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encil"/>
        </a:ext>
      </dgm:extLst>
    </dgm:pt>
    <dgm:pt modelId="{67904DCC-59BA-42F1-8BAD-E2DE618C0662}" type="pres">
      <dgm:prSet presAssocID="{A1654959-EB69-426D-9CF5-95DAD97B82AF}" presName="spaceRect" presStyleCnt="0"/>
      <dgm:spPr/>
    </dgm:pt>
    <dgm:pt modelId="{BD810704-2E97-401C-97FC-CA6971BC4221}" type="pres">
      <dgm:prSet presAssocID="{A1654959-EB69-426D-9CF5-95DAD97B82AF}" presName="textRect" presStyleLbl="revTx" presStyleIdx="0" presStyleCnt="7">
        <dgm:presLayoutVars>
          <dgm:chMax val="1"/>
          <dgm:chPref val="1"/>
        </dgm:presLayoutVars>
      </dgm:prSet>
      <dgm:spPr/>
    </dgm:pt>
    <dgm:pt modelId="{EF235818-DAD8-4C67-8174-D04D25DCD781}" type="pres">
      <dgm:prSet presAssocID="{DCBA288F-E8F2-44DF-8C21-0627C46D894F}" presName="sibTrans" presStyleCnt="0"/>
      <dgm:spPr/>
    </dgm:pt>
    <dgm:pt modelId="{E4870F26-B293-4B0A-9ACE-86475B98A53C}" type="pres">
      <dgm:prSet presAssocID="{FD12F267-8F27-41C2-B916-7749479B3971}" presName="compNode" presStyleCnt="0"/>
      <dgm:spPr/>
    </dgm:pt>
    <dgm:pt modelId="{5F22EBE4-FB2C-4248-B131-EAB4C5400954}" type="pres">
      <dgm:prSet presAssocID="{FD12F267-8F27-41C2-B916-7749479B3971}"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ooks"/>
        </a:ext>
      </dgm:extLst>
    </dgm:pt>
    <dgm:pt modelId="{5D0FB1A1-3A8C-4EEF-9D69-68C582CD235D}" type="pres">
      <dgm:prSet presAssocID="{FD12F267-8F27-41C2-B916-7749479B3971}" presName="spaceRect" presStyleCnt="0"/>
      <dgm:spPr/>
    </dgm:pt>
    <dgm:pt modelId="{6C0714BF-AF1E-4BCC-9DD2-92AE4A369E78}" type="pres">
      <dgm:prSet presAssocID="{FD12F267-8F27-41C2-B916-7749479B3971}" presName="textRect" presStyleLbl="revTx" presStyleIdx="1" presStyleCnt="7">
        <dgm:presLayoutVars>
          <dgm:chMax val="1"/>
          <dgm:chPref val="1"/>
        </dgm:presLayoutVars>
      </dgm:prSet>
      <dgm:spPr/>
    </dgm:pt>
    <dgm:pt modelId="{C5B6F199-FD6A-455F-B0B1-C1A042BB5054}" type="pres">
      <dgm:prSet presAssocID="{5937DE16-ECFE-45C7-A5B0-3F197603754D}" presName="sibTrans" presStyleCnt="0"/>
      <dgm:spPr/>
    </dgm:pt>
    <dgm:pt modelId="{C349E3B7-5C44-4FD8-9D87-DDE02C0FA0E0}" type="pres">
      <dgm:prSet presAssocID="{E815C927-DB3A-4D40-A42F-2E1F7CEBC1FE}" presName="compNode" presStyleCnt="0"/>
      <dgm:spPr/>
    </dgm:pt>
    <dgm:pt modelId="{2CE36222-67A2-492D-ACF2-D1CF61D368C9}" type="pres">
      <dgm:prSet presAssocID="{E815C927-DB3A-4D40-A42F-2E1F7CEBC1FE}"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ecturer"/>
        </a:ext>
      </dgm:extLst>
    </dgm:pt>
    <dgm:pt modelId="{A6322DF1-5651-4334-80ED-7A8A6C553A73}" type="pres">
      <dgm:prSet presAssocID="{E815C927-DB3A-4D40-A42F-2E1F7CEBC1FE}" presName="spaceRect" presStyleCnt="0"/>
      <dgm:spPr/>
    </dgm:pt>
    <dgm:pt modelId="{140CD270-B7B5-41AD-918A-17D7429BF32A}" type="pres">
      <dgm:prSet presAssocID="{E815C927-DB3A-4D40-A42F-2E1F7CEBC1FE}" presName="textRect" presStyleLbl="revTx" presStyleIdx="2" presStyleCnt="7">
        <dgm:presLayoutVars>
          <dgm:chMax val="1"/>
          <dgm:chPref val="1"/>
        </dgm:presLayoutVars>
      </dgm:prSet>
      <dgm:spPr/>
    </dgm:pt>
    <dgm:pt modelId="{2677F6B3-6956-49F4-A27E-5F35E2837488}" type="pres">
      <dgm:prSet presAssocID="{2B12E92D-F0E4-451C-A9C7-C6F3F67F05D5}" presName="sibTrans" presStyleCnt="0"/>
      <dgm:spPr/>
    </dgm:pt>
    <dgm:pt modelId="{3BA7A12B-57A8-4D60-AA4C-1234DCCE666A}" type="pres">
      <dgm:prSet presAssocID="{BC5C3471-B6A4-4D28-9EE0-AAB2FA033B67}" presName="compNode" presStyleCnt="0"/>
      <dgm:spPr/>
    </dgm:pt>
    <dgm:pt modelId="{5EABE3DC-AA6E-466D-9ED8-22ECA3709A67}" type="pres">
      <dgm:prSet presAssocID="{BC5C3471-B6A4-4D28-9EE0-AAB2FA033B67}"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Document"/>
        </a:ext>
      </dgm:extLst>
    </dgm:pt>
    <dgm:pt modelId="{2F956C57-9E36-4886-BD8F-1AA0BD0E16BC}" type="pres">
      <dgm:prSet presAssocID="{BC5C3471-B6A4-4D28-9EE0-AAB2FA033B67}" presName="spaceRect" presStyleCnt="0"/>
      <dgm:spPr/>
    </dgm:pt>
    <dgm:pt modelId="{D422CB9A-86AC-478C-B802-D2E4C35E1F18}" type="pres">
      <dgm:prSet presAssocID="{BC5C3471-B6A4-4D28-9EE0-AAB2FA033B67}" presName="textRect" presStyleLbl="revTx" presStyleIdx="3" presStyleCnt="7">
        <dgm:presLayoutVars>
          <dgm:chMax val="1"/>
          <dgm:chPref val="1"/>
        </dgm:presLayoutVars>
      </dgm:prSet>
      <dgm:spPr/>
    </dgm:pt>
    <dgm:pt modelId="{311B0681-9E88-4607-9FAA-7CDD00D5404C}" type="pres">
      <dgm:prSet presAssocID="{454EC944-98B4-4F92-B286-FE0E2243AE8F}" presName="sibTrans" presStyleCnt="0"/>
      <dgm:spPr/>
    </dgm:pt>
    <dgm:pt modelId="{D521DD1C-7B54-4838-B8BB-3D49282064DB}" type="pres">
      <dgm:prSet presAssocID="{30342A27-09F3-4252-A9C7-665249880EAF}" presName="compNode" presStyleCnt="0"/>
      <dgm:spPr/>
    </dgm:pt>
    <dgm:pt modelId="{E425CFB7-89E6-47A6-A7FF-79F9709EDC54}" type="pres">
      <dgm:prSet presAssocID="{30342A27-09F3-4252-A9C7-665249880EAF}"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Check List"/>
        </a:ext>
      </dgm:extLst>
    </dgm:pt>
    <dgm:pt modelId="{77040DB4-9518-4D7A-A8A6-E09CBAF63CCC}" type="pres">
      <dgm:prSet presAssocID="{30342A27-09F3-4252-A9C7-665249880EAF}" presName="spaceRect" presStyleCnt="0"/>
      <dgm:spPr/>
    </dgm:pt>
    <dgm:pt modelId="{94B7CA3C-CF42-4ED6-A9AD-6100591D793B}" type="pres">
      <dgm:prSet presAssocID="{30342A27-09F3-4252-A9C7-665249880EAF}" presName="textRect" presStyleLbl="revTx" presStyleIdx="4" presStyleCnt="7" custScaleX="124603">
        <dgm:presLayoutVars>
          <dgm:chMax val="1"/>
          <dgm:chPref val="1"/>
        </dgm:presLayoutVars>
      </dgm:prSet>
      <dgm:spPr/>
    </dgm:pt>
    <dgm:pt modelId="{0627A10A-3E09-47E6-BB05-FBC07708B14B}" type="pres">
      <dgm:prSet presAssocID="{F0D400E3-D3EC-41C0-A5A6-26ADB079FA53}" presName="sibTrans" presStyleCnt="0"/>
      <dgm:spPr/>
    </dgm:pt>
    <dgm:pt modelId="{7A65E05A-0771-4E23-8BD2-11F2EEBE51E2}" type="pres">
      <dgm:prSet presAssocID="{929EB1C6-9FFD-41E4-8356-7975560B16AD}" presName="compNode" presStyleCnt="0"/>
      <dgm:spPr/>
    </dgm:pt>
    <dgm:pt modelId="{E9424EE9-79BC-42E7-9DF1-70356CA441F2}" type="pres">
      <dgm:prSet presAssocID="{929EB1C6-9FFD-41E4-8356-7975560B16AD}"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Newspaper"/>
        </a:ext>
      </dgm:extLst>
    </dgm:pt>
    <dgm:pt modelId="{0E7F38A6-251F-47E2-9B6B-963734D9FD28}" type="pres">
      <dgm:prSet presAssocID="{929EB1C6-9FFD-41E4-8356-7975560B16AD}" presName="spaceRect" presStyleCnt="0"/>
      <dgm:spPr/>
    </dgm:pt>
    <dgm:pt modelId="{B542361E-E390-4637-B397-AC87BFCE9FCD}" type="pres">
      <dgm:prSet presAssocID="{929EB1C6-9FFD-41E4-8356-7975560B16AD}" presName="textRect" presStyleLbl="revTx" presStyleIdx="5" presStyleCnt="7" custScaleX="128870">
        <dgm:presLayoutVars>
          <dgm:chMax val="1"/>
          <dgm:chPref val="1"/>
        </dgm:presLayoutVars>
      </dgm:prSet>
      <dgm:spPr/>
    </dgm:pt>
    <dgm:pt modelId="{A0B6FD01-E346-47CA-BD3B-D286A307D8E2}" type="pres">
      <dgm:prSet presAssocID="{BD4BEF4D-D73C-4EEA-A0E2-C2DE94D12BA3}" presName="sibTrans" presStyleCnt="0"/>
      <dgm:spPr/>
    </dgm:pt>
    <dgm:pt modelId="{AD5CC5AC-9485-408F-B3DE-62F24D531B21}" type="pres">
      <dgm:prSet presAssocID="{08C83F4F-85AB-4597-87CD-81AA8AA8AF9A}" presName="compNode" presStyleCnt="0"/>
      <dgm:spPr/>
    </dgm:pt>
    <dgm:pt modelId="{A09D220E-364C-4EFA-A299-24CCDD180FE9}" type="pres">
      <dgm:prSet presAssocID="{08C83F4F-85AB-4597-87CD-81AA8AA8AF9A}"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Typewriter"/>
        </a:ext>
      </dgm:extLst>
    </dgm:pt>
    <dgm:pt modelId="{28424422-A2DE-4DAE-A888-4F74DCC80828}" type="pres">
      <dgm:prSet presAssocID="{08C83F4F-85AB-4597-87CD-81AA8AA8AF9A}" presName="spaceRect" presStyleCnt="0"/>
      <dgm:spPr/>
    </dgm:pt>
    <dgm:pt modelId="{BCFE204C-018C-4DAF-980A-A13A80068EF0}" type="pres">
      <dgm:prSet presAssocID="{08C83F4F-85AB-4597-87CD-81AA8AA8AF9A}" presName="textRect" presStyleLbl="revTx" presStyleIdx="6" presStyleCnt="7" custScaleX="149872">
        <dgm:presLayoutVars>
          <dgm:chMax val="1"/>
          <dgm:chPref val="1"/>
        </dgm:presLayoutVars>
      </dgm:prSet>
      <dgm:spPr/>
    </dgm:pt>
  </dgm:ptLst>
  <dgm:cxnLst>
    <dgm:cxn modelId="{2BD9D508-CD39-4120-BA8E-8AC3E004FCE2}" type="presOf" srcId="{A1654959-EB69-426D-9CF5-95DAD97B82AF}" destId="{BD810704-2E97-401C-97FC-CA6971BC4221}" srcOrd="0" destOrd="0" presId="urn:microsoft.com/office/officeart/2018/2/layout/IconLabelList"/>
    <dgm:cxn modelId="{F7759E0E-8B1B-4133-8D08-3A08B547E678}" srcId="{5C67AA04-4C3D-4F75-BB18-6D52F900A3C5}" destId="{BC5C3471-B6A4-4D28-9EE0-AAB2FA033B67}" srcOrd="3" destOrd="0" parTransId="{7BBB141C-BD03-4AE5-A09E-61D78E47A3B7}" sibTransId="{454EC944-98B4-4F92-B286-FE0E2243AE8F}"/>
    <dgm:cxn modelId="{118F5825-1145-4DB3-B0A2-93FC458187B0}" srcId="{5C67AA04-4C3D-4F75-BB18-6D52F900A3C5}" destId="{A1654959-EB69-426D-9CF5-95DAD97B82AF}" srcOrd="0" destOrd="0" parTransId="{85C6B701-CBE4-4AB6-B2CD-585E833BC940}" sibTransId="{DCBA288F-E8F2-44DF-8C21-0627C46D894F}"/>
    <dgm:cxn modelId="{71C75E26-A2F1-4CDE-BEB9-55BDFB436FEE}" srcId="{5C67AA04-4C3D-4F75-BB18-6D52F900A3C5}" destId="{E815C927-DB3A-4D40-A42F-2E1F7CEBC1FE}" srcOrd="2" destOrd="0" parTransId="{11933760-A818-4FC7-9EDF-8F23C57FB904}" sibTransId="{2B12E92D-F0E4-451C-A9C7-C6F3F67F05D5}"/>
    <dgm:cxn modelId="{C733282C-3D01-4492-85E3-49FA7CA284BB}" type="presOf" srcId="{08C83F4F-85AB-4597-87CD-81AA8AA8AF9A}" destId="{BCFE204C-018C-4DAF-980A-A13A80068EF0}" srcOrd="0" destOrd="0" presId="urn:microsoft.com/office/officeart/2018/2/layout/IconLabelList"/>
    <dgm:cxn modelId="{22D1F02E-CD50-42F2-ACB4-ECE23566656A}" type="presOf" srcId="{E815C927-DB3A-4D40-A42F-2E1F7CEBC1FE}" destId="{140CD270-B7B5-41AD-918A-17D7429BF32A}" srcOrd="0" destOrd="0" presId="urn:microsoft.com/office/officeart/2018/2/layout/IconLabelList"/>
    <dgm:cxn modelId="{96477937-0323-417C-A5EC-D03360AAC5FE}" srcId="{5C67AA04-4C3D-4F75-BB18-6D52F900A3C5}" destId="{929EB1C6-9FFD-41E4-8356-7975560B16AD}" srcOrd="5" destOrd="0" parTransId="{62CBE565-4C5C-4C36-97E7-2D2C9B3BC7DB}" sibTransId="{BD4BEF4D-D73C-4EEA-A0E2-C2DE94D12BA3}"/>
    <dgm:cxn modelId="{AB39EC42-AEF9-42A3-AD1C-F46DE75813D5}" srcId="{5C67AA04-4C3D-4F75-BB18-6D52F900A3C5}" destId="{08C83F4F-85AB-4597-87CD-81AA8AA8AF9A}" srcOrd="6" destOrd="0" parTransId="{7B4FC9A2-6692-4F61-B4F3-00B03B761849}" sibTransId="{276AB42F-0E65-4C4A-988D-8FE480FA65A1}"/>
    <dgm:cxn modelId="{CABEF344-EBFC-404B-A7D6-A61C5FC21F5A}" srcId="{5C67AA04-4C3D-4F75-BB18-6D52F900A3C5}" destId="{FD12F267-8F27-41C2-B916-7749479B3971}" srcOrd="1" destOrd="0" parTransId="{01F3197E-3219-4CDB-A81D-28032284ACBB}" sibTransId="{5937DE16-ECFE-45C7-A5B0-3F197603754D}"/>
    <dgm:cxn modelId="{93D5AB50-5ABB-4424-9801-1DC8EB8C5BBD}" type="presOf" srcId="{5C67AA04-4C3D-4F75-BB18-6D52F900A3C5}" destId="{5984B9E1-4F94-4796-9778-BD52F56D0FC3}" srcOrd="0" destOrd="0" presId="urn:microsoft.com/office/officeart/2018/2/layout/IconLabelList"/>
    <dgm:cxn modelId="{CE94A05E-DB7D-4B97-B8E4-DB3E4DFA92A5}" type="presOf" srcId="{BC5C3471-B6A4-4D28-9EE0-AAB2FA033B67}" destId="{D422CB9A-86AC-478C-B802-D2E4C35E1F18}" srcOrd="0" destOrd="0" presId="urn:microsoft.com/office/officeart/2018/2/layout/IconLabelList"/>
    <dgm:cxn modelId="{4C74D75E-D9F8-45B3-B055-1DD19677E91B}" type="presOf" srcId="{929EB1C6-9FFD-41E4-8356-7975560B16AD}" destId="{B542361E-E390-4637-B397-AC87BFCE9FCD}" srcOrd="0" destOrd="0" presId="urn:microsoft.com/office/officeart/2018/2/layout/IconLabelList"/>
    <dgm:cxn modelId="{09B25F7A-DFFC-41CB-921B-CC2E027BD626}" type="presOf" srcId="{30342A27-09F3-4252-A9C7-665249880EAF}" destId="{94B7CA3C-CF42-4ED6-A9AD-6100591D793B}" srcOrd="0" destOrd="0" presId="urn:microsoft.com/office/officeart/2018/2/layout/IconLabelList"/>
    <dgm:cxn modelId="{C96FEF88-3D9D-48FA-9340-DF165DA9C2CA}" type="presOf" srcId="{FD12F267-8F27-41C2-B916-7749479B3971}" destId="{6C0714BF-AF1E-4BCC-9DD2-92AE4A369E78}" srcOrd="0" destOrd="0" presId="urn:microsoft.com/office/officeart/2018/2/layout/IconLabelList"/>
    <dgm:cxn modelId="{1159A5DF-5AEE-47E3-8BDF-DFE5E1AC88BA}" srcId="{5C67AA04-4C3D-4F75-BB18-6D52F900A3C5}" destId="{30342A27-09F3-4252-A9C7-665249880EAF}" srcOrd="4" destOrd="0" parTransId="{71442964-7574-446C-B0BD-9E73A9E77F40}" sibTransId="{F0D400E3-D3EC-41C0-A5A6-26ADB079FA53}"/>
    <dgm:cxn modelId="{E2ED4FCE-C22D-41AB-9F26-79E3E1A17761}" type="presParOf" srcId="{5984B9E1-4F94-4796-9778-BD52F56D0FC3}" destId="{ED91A598-E920-484F-9F01-4731E3D39A77}" srcOrd="0" destOrd="0" presId="urn:microsoft.com/office/officeart/2018/2/layout/IconLabelList"/>
    <dgm:cxn modelId="{AAAA2FAB-554E-4F4E-BD4F-643610C86608}" type="presParOf" srcId="{ED91A598-E920-484F-9F01-4731E3D39A77}" destId="{251437B3-E66F-456F-AE3A-9ABEC31FDFA9}" srcOrd="0" destOrd="0" presId="urn:microsoft.com/office/officeart/2018/2/layout/IconLabelList"/>
    <dgm:cxn modelId="{B59A04C3-507E-43C6-9591-9AE0BB8CC0DF}" type="presParOf" srcId="{ED91A598-E920-484F-9F01-4731E3D39A77}" destId="{67904DCC-59BA-42F1-8BAD-E2DE618C0662}" srcOrd="1" destOrd="0" presId="urn:microsoft.com/office/officeart/2018/2/layout/IconLabelList"/>
    <dgm:cxn modelId="{157C565E-2679-48AB-8D62-01E94CC2BB8D}" type="presParOf" srcId="{ED91A598-E920-484F-9F01-4731E3D39A77}" destId="{BD810704-2E97-401C-97FC-CA6971BC4221}" srcOrd="2" destOrd="0" presId="urn:microsoft.com/office/officeart/2018/2/layout/IconLabelList"/>
    <dgm:cxn modelId="{EAF40319-0DA3-4288-BE60-D3CF32B8ACB0}" type="presParOf" srcId="{5984B9E1-4F94-4796-9778-BD52F56D0FC3}" destId="{EF235818-DAD8-4C67-8174-D04D25DCD781}" srcOrd="1" destOrd="0" presId="urn:microsoft.com/office/officeart/2018/2/layout/IconLabelList"/>
    <dgm:cxn modelId="{E02BE2D9-E345-4A43-8DF6-74F394BF03F7}" type="presParOf" srcId="{5984B9E1-4F94-4796-9778-BD52F56D0FC3}" destId="{E4870F26-B293-4B0A-9ACE-86475B98A53C}" srcOrd="2" destOrd="0" presId="urn:microsoft.com/office/officeart/2018/2/layout/IconLabelList"/>
    <dgm:cxn modelId="{D85FA02F-5914-43AD-B0CC-B9DE6B937F5A}" type="presParOf" srcId="{E4870F26-B293-4B0A-9ACE-86475B98A53C}" destId="{5F22EBE4-FB2C-4248-B131-EAB4C5400954}" srcOrd="0" destOrd="0" presId="urn:microsoft.com/office/officeart/2018/2/layout/IconLabelList"/>
    <dgm:cxn modelId="{947D14D0-6A3E-4A28-BF93-DF0944C35443}" type="presParOf" srcId="{E4870F26-B293-4B0A-9ACE-86475B98A53C}" destId="{5D0FB1A1-3A8C-4EEF-9D69-68C582CD235D}" srcOrd="1" destOrd="0" presId="urn:microsoft.com/office/officeart/2018/2/layout/IconLabelList"/>
    <dgm:cxn modelId="{5AE6AC91-A4BB-4C03-8B6A-8432FDA78843}" type="presParOf" srcId="{E4870F26-B293-4B0A-9ACE-86475B98A53C}" destId="{6C0714BF-AF1E-4BCC-9DD2-92AE4A369E78}" srcOrd="2" destOrd="0" presId="urn:microsoft.com/office/officeart/2018/2/layout/IconLabelList"/>
    <dgm:cxn modelId="{AE34B598-0272-4997-B5CD-82CBDE5884E6}" type="presParOf" srcId="{5984B9E1-4F94-4796-9778-BD52F56D0FC3}" destId="{C5B6F199-FD6A-455F-B0B1-C1A042BB5054}" srcOrd="3" destOrd="0" presId="urn:microsoft.com/office/officeart/2018/2/layout/IconLabelList"/>
    <dgm:cxn modelId="{525D3B14-661E-4486-A1A3-9C9439279C42}" type="presParOf" srcId="{5984B9E1-4F94-4796-9778-BD52F56D0FC3}" destId="{C349E3B7-5C44-4FD8-9D87-DDE02C0FA0E0}" srcOrd="4" destOrd="0" presId="urn:microsoft.com/office/officeart/2018/2/layout/IconLabelList"/>
    <dgm:cxn modelId="{0FF910D9-A3E5-497B-8774-97E60698FA5F}" type="presParOf" srcId="{C349E3B7-5C44-4FD8-9D87-DDE02C0FA0E0}" destId="{2CE36222-67A2-492D-ACF2-D1CF61D368C9}" srcOrd="0" destOrd="0" presId="urn:microsoft.com/office/officeart/2018/2/layout/IconLabelList"/>
    <dgm:cxn modelId="{D1F1928A-A8CA-4202-9BA4-25F180C852FC}" type="presParOf" srcId="{C349E3B7-5C44-4FD8-9D87-DDE02C0FA0E0}" destId="{A6322DF1-5651-4334-80ED-7A8A6C553A73}" srcOrd="1" destOrd="0" presId="urn:microsoft.com/office/officeart/2018/2/layout/IconLabelList"/>
    <dgm:cxn modelId="{6DFE8303-4672-43A7-A899-8252DCE544CF}" type="presParOf" srcId="{C349E3B7-5C44-4FD8-9D87-DDE02C0FA0E0}" destId="{140CD270-B7B5-41AD-918A-17D7429BF32A}" srcOrd="2" destOrd="0" presId="urn:microsoft.com/office/officeart/2018/2/layout/IconLabelList"/>
    <dgm:cxn modelId="{39BE8AD7-69DD-4F00-BD08-161C3D693270}" type="presParOf" srcId="{5984B9E1-4F94-4796-9778-BD52F56D0FC3}" destId="{2677F6B3-6956-49F4-A27E-5F35E2837488}" srcOrd="5" destOrd="0" presId="urn:microsoft.com/office/officeart/2018/2/layout/IconLabelList"/>
    <dgm:cxn modelId="{67A1200A-D7E1-4238-949D-AE8D82EDB998}" type="presParOf" srcId="{5984B9E1-4F94-4796-9778-BD52F56D0FC3}" destId="{3BA7A12B-57A8-4D60-AA4C-1234DCCE666A}" srcOrd="6" destOrd="0" presId="urn:microsoft.com/office/officeart/2018/2/layout/IconLabelList"/>
    <dgm:cxn modelId="{CBDD564C-A3A7-433F-91AF-FA01D30DA2E4}" type="presParOf" srcId="{3BA7A12B-57A8-4D60-AA4C-1234DCCE666A}" destId="{5EABE3DC-AA6E-466D-9ED8-22ECA3709A67}" srcOrd="0" destOrd="0" presId="urn:microsoft.com/office/officeart/2018/2/layout/IconLabelList"/>
    <dgm:cxn modelId="{F3D76773-4608-4C91-8B1C-9EC5F26E8D73}" type="presParOf" srcId="{3BA7A12B-57A8-4D60-AA4C-1234DCCE666A}" destId="{2F956C57-9E36-4886-BD8F-1AA0BD0E16BC}" srcOrd="1" destOrd="0" presId="urn:microsoft.com/office/officeart/2018/2/layout/IconLabelList"/>
    <dgm:cxn modelId="{58417AF9-7066-49C0-A2E5-C4F438596E87}" type="presParOf" srcId="{3BA7A12B-57A8-4D60-AA4C-1234DCCE666A}" destId="{D422CB9A-86AC-478C-B802-D2E4C35E1F18}" srcOrd="2" destOrd="0" presId="urn:microsoft.com/office/officeart/2018/2/layout/IconLabelList"/>
    <dgm:cxn modelId="{61F55B57-003A-4832-BAC1-37BF92DE4FF0}" type="presParOf" srcId="{5984B9E1-4F94-4796-9778-BD52F56D0FC3}" destId="{311B0681-9E88-4607-9FAA-7CDD00D5404C}" srcOrd="7" destOrd="0" presId="urn:microsoft.com/office/officeart/2018/2/layout/IconLabelList"/>
    <dgm:cxn modelId="{C799D944-3265-4999-A90E-96F014E4CE73}" type="presParOf" srcId="{5984B9E1-4F94-4796-9778-BD52F56D0FC3}" destId="{D521DD1C-7B54-4838-B8BB-3D49282064DB}" srcOrd="8" destOrd="0" presId="urn:microsoft.com/office/officeart/2018/2/layout/IconLabelList"/>
    <dgm:cxn modelId="{02F49DEB-E1AC-4223-B8BD-2B66431DEE79}" type="presParOf" srcId="{D521DD1C-7B54-4838-B8BB-3D49282064DB}" destId="{E425CFB7-89E6-47A6-A7FF-79F9709EDC54}" srcOrd="0" destOrd="0" presId="urn:microsoft.com/office/officeart/2018/2/layout/IconLabelList"/>
    <dgm:cxn modelId="{AF1D5422-1293-490B-A321-7F70ACCD44F2}" type="presParOf" srcId="{D521DD1C-7B54-4838-B8BB-3D49282064DB}" destId="{77040DB4-9518-4D7A-A8A6-E09CBAF63CCC}" srcOrd="1" destOrd="0" presId="urn:microsoft.com/office/officeart/2018/2/layout/IconLabelList"/>
    <dgm:cxn modelId="{03BD0D5A-7952-441F-8801-343738C89F60}" type="presParOf" srcId="{D521DD1C-7B54-4838-B8BB-3D49282064DB}" destId="{94B7CA3C-CF42-4ED6-A9AD-6100591D793B}" srcOrd="2" destOrd="0" presId="urn:microsoft.com/office/officeart/2018/2/layout/IconLabelList"/>
    <dgm:cxn modelId="{593015BC-B2F6-4193-9B88-9B802E3C275C}" type="presParOf" srcId="{5984B9E1-4F94-4796-9778-BD52F56D0FC3}" destId="{0627A10A-3E09-47E6-BB05-FBC07708B14B}" srcOrd="9" destOrd="0" presId="urn:microsoft.com/office/officeart/2018/2/layout/IconLabelList"/>
    <dgm:cxn modelId="{B5ACBB9D-BD8F-4FF1-AE42-D58303EF1594}" type="presParOf" srcId="{5984B9E1-4F94-4796-9778-BD52F56D0FC3}" destId="{7A65E05A-0771-4E23-8BD2-11F2EEBE51E2}" srcOrd="10" destOrd="0" presId="urn:microsoft.com/office/officeart/2018/2/layout/IconLabelList"/>
    <dgm:cxn modelId="{3F745564-D7EC-4DB3-8BB0-D31B98679F71}" type="presParOf" srcId="{7A65E05A-0771-4E23-8BD2-11F2EEBE51E2}" destId="{E9424EE9-79BC-42E7-9DF1-70356CA441F2}" srcOrd="0" destOrd="0" presId="urn:microsoft.com/office/officeart/2018/2/layout/IconLabelList"/>
    <dgm:cxn modelId="{138CE81A-3119-4BD0-8F8B-665A8FE8EF68}" type="presParOf" srcId="{7A65E05A-0771-4E23-8BD2-11F2EEBE51E2}" destId="{0E7F38A6-251F-47E2-9B6B-963734D9FD28}" srcOrd="1" destOrd="0" presId="urn:microsoft.com/office/officeart/2018/2/layout/IconLabelList"/>
    <dgm:cxn modelId="{B4E55A68-300A-476E-9CA0-EABEF9CE6CEA}" type="presParOf" srcId="{7A65E05A-0771-4E23-8BD2-11F2EEBE51E2}" destId="{B542361E-E390-4637-B397-AC87BFCE9FCD}" srcOrd="2" destOrd="0" presId="urn:microsoft.com/office/officeart/2018/2/layout/IconLabelList"/>
    <dgm:cxn modelId="{8A14E36C-FA96-489E-8C6B-867F2A357BB5}" type="presParOf" srcId="{5984B9E1-4F94-4796-9778-BD52F56D0FC3}" destId="{A0B6FD01-E346-47CA-BD3B-D286A307D8E2}" srcOrd="11" destOrd="0" presId="urn:microsoft.com/office/officeart/2018/2/layout/IconLabelList"/>
    <dgm:cxn modelId="{7087C40F-C85C-402F-80E7-C800E775354C}" type="presParOf" srcId="{5984B9E1-4F94-4796-9778-BD52F56D0FC3}" destId="{AD5CC5AC-9485-408F-B3DE-62F24D531B21}" srcOrd="12" destOrd="0" presId="urn:microsoft.com/office/officeart/2018/2/layout/IconLabelList"/>
    <dgm:cxn modelId="{9718768C-C83F-4D85-BDC0-78102F30E5DF}" type="presParOf" srcId="{AD5CC5AC-9485-408F-B3DE-62F24D531B21}" destId="{A09D220E-364C-4EFA-A299-24CCDD180FE9}" srcOrd="0" destOrd="0" presId="urn:microsoft.com/office/officeart/2018/2/layout/IconLabelList"/>
    <dgm:cxn modelId="{E2687F97-222A-473E-8AAA-8CD4D68363A4}" type="presParOf" srcId="{AD5CC5AC-9485-408F-B3DE-62F24D531B21}" destId="{28424422-A2DE-4DAE-A888-4F74DCC80828}" srcOrd="1" destOrd="0" presId="urn:microsoft.com/office/officeart/2018/2/layout/IconLabelList"/>
    <dgm:cxn modelId="{E0FE176A-75AD-4C0A-8CEA-8AA042A332F4}" type="presParOf" srcId="{AD5CC5AC-9485-408F-B3DE-62F24D531B21}" destId="{BCFE204C-018C-4DAF-980A-A13A80068EF0}"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015F84-E0CD-4A47-BC20-51CEDFFBBA0D}"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FB6BF043-3BF3-4C5F-975E-3E1F00171B16}">
      <dgm:prSet custT="1"/>
      <dgm:spPr/>
      <dgm:t>
        <a:bodyPr/>
        <a:lstStyle/>
        <a:p>
          <a:pPr>
            <a:lnSpc>
              <a:spcPct val="100000"/>
            </a:lnSpc>
          </a:pPr>
          <a:r>
            <a:rPr lang="en-US" sz="1800" b="0" i="0" baseline="0" dirty="0"/>
            <a:t>Seeing someone’s text from your own perspective</a:t>
          </a:r>
          <a:endParaRPr lang="en-US" sz="1800" dirty="0"/>
        </a:p>
      </dgm:t>
    </dgm:pt>
    <dgm:pt modelId="{842BB13C-210D-4709-8065-F3FAC7187EC9}" type="parTrans" cxnId="{5081A648-681F-4ED8-A6DA-9A31D91FBF23}">
      <dgm:prSet/>
      <dgm:spPr/>
      <dgm:t>
        <a:bodyPr/>
        <a:lstStyle/>
        <a:p>
          <a:endParaRPr lang="en-US" sz="1800"/>
        </a:p>
      </dgm:t>
    </dgm:pt>
    <dgm:pt modelId="{B1526CBE-FD8C-4670-9320-016904F62AA0}" type="sibTrans" cxnId="{5081A648-681F-4ED8-A6DA-9A31D91FBF23}">
      <dgm:prSet/>
      <dgm:spPr/>
      <dgm:t>
        <a:bodyPr/>
        <a:lstStyle/>
        <a:p>
          <a:endParaRPr lang="en-US" sz="1800"/>
        </a:p>
      </dgm:t>
    </dgm:pt>
    <dgm:pt modelId="{8E683573-BE07-46CB-B18D-F7FBDAB7E9A9}">
      <dgm:prSet custT="1"/>
      <dgm:spPr/>
      <dgm:t>
        <a:bodyPr/>
        <a:lstStyle/>
        <a:p>
          <a:pPr>
            <a:lnSpc>
              <a:spcPct val="100000"/>
            </a:lnSpc>
          </a:pPr>
          <a:r>
            <a:rPr lang="en-US" sz="1800" b="0" dirty="0"/>
            <a:t>Explaining to them how you ‘see’ it</a:t>
          </a:r>
        </a:p>
      </dgm:t>
    </dgm:pt>
    <dgm:pt modelId="{D68BE0DA-3404-455E-9EC6-9B63BC5571F3}" type="parTrans" cxnId="{3836F557-CD6B-41E0-A7E7-3144BAD9ED3B}">
      <dgm:prSet/>
      <dgm:spPr/>
      <dgm:t>
        <a:bodyPr/>
        <a:lstStyle/>
        <a:p>
          <a:endParaRPr lang="en-US" sz="1800"/>
        </a:p>
      </dgm:t>
    </dgm:pt>
    <dgm:pt modelId="{C90E1EC7-C597-4A79-B3FD-5DD3716EE4E3}" type="sibTrans" cxnId="{3836F557-CD6B-41E0-A7E7-3144BAD9ED3B}">
      <dgm:prSet/>
      <dgm:spPr/>
      <dgm:t>
        <a:bodyPr/>
        <a:lstStyle/>
        <a:p>
          <a:endParaRPr lang="en-US" sz="1800"/>
        </a:p>
      </dgm:t>
    </dgm:pt>
    <dgm:pt modelId="{DB6B6A38-1FF4-4553-9D4A-84E245C96C28}">
      <dgm:prSet custT="1"/>
      <dgm:spPr/>
      <dgm:t>
        <a:bodyPr/>
        <a:lstStyle/>
        <a:p>
          <a:pPr>
            <a:lnSpc>
              <a:spcPct val="100000"/>
            </a:lnSpc>
          </a:pPr>
          <a:r>
            <a:rPr lang="en-US" sz="1800" b="0" dirty="0"/>
            <a:t>Being kind, yet honest, in the process</a:t>
          </a:r>
        </a:p>
      </dgm:t>
    </dgm:pt>
    <dgm:pt modelId="{7A55F90C-F5B4-4CF4-9161-78F7C78895F0}" type="parTrans" cxnId="{2E63F3CF-A3FA-44EE-A93C-252D82DE4834}">
      <dgm:prSet/>
      <dgm:spPr/>
      <dgm:t>
        <a:bodyPr/>
        <a:lstStyle/>
        <a:p>
          <a:endParaRPr lang="en-US" sz="1800"/>
        </a:p>
      </dgm:t>
    </dgm:pt>
    <dgm:pt modelId="{B4E9C32B-BA80-48BB-913F-E1DBD3BDB264}" type="sibTrans" cxnId="{2E63F3CF-A3FA-44EE-A93C-252D82DE4834}">
      <dgm:prSet/>
      <dgm:spPr/>
      <dgm:t>
        <a:bodyPr/>
        <a:lstStyle/>
        <a:p>
          <a:endParaRPr lang="en-US" sz="1800"/>
        </a:p>
      </dgm:t>
    </dgm:pt>
    <dgm:pt modelId="{2151D774-A392-4604-8C46-9B4BF83C2CC2}" type="pres">
      <dgm:prSet presAssocID="{27015F84-E0CD-4A47-BC20-51CEDFFBBA0D}" presName="root" presStyleCnt="0">
        <dgm:presLayoutVars>
          <dgm:dir/>
          <dgm:resizeHandles val="exact"/>
        </dgm:presLayoutVars>
      </dgm:prSet>
      <dgm:spPr/>
    </dgm:pt>
    <dgm:pt modelId="{1D61E945-0762-47E7-9303-8D00DFFCD477}" type="pres">
      <dgm:prSet presAssocID="{FB6BF043-3BF3-4C5F-975E-3E1F00171B16}" presName="compNode" presStyleCnt="0"/>
      <dgm:spPr/>
    </dgm:pt>
    <dgm:pt modelId="{6C42DDA3-AE69-481B-80D1-17AEB855CCF9}" type="pres">
      <dgm:prSet presAssocID="{FB6BF043-3BF3-4C5F-975E-3E1F00171B16}" presName="bgRect" presStyleLbl="bgShp" presStyleIdx="0" presStyleCnt="3"/>
      <dgm:spPr/>
    </dgm:pt>
    <dgm:pt modelId="{990E7A8F-FC82-46BF-92CF-13CE5DC1E5E8}" type="pres">
      <dgm:prSet presAssocID="{FB6BF043-3BF3-4C5F-975E-3E1F00171B16}" presName="iconRect" presStyleLbl="node1" presStyleIdx="0" presStyleCnt="3" custScaleX="201807" custScaleY="17646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pt>
    <dgm:pt modelId="{11BE1C05-541C-4D14-B057-A8B8BEC64857}" type="pres">
      <dgm:prSet presAssocID="{FB6BF043-3BF3-4C5F-975E-3E1F00171B16}" presName="spaceRect" presStyleCnt="0"/>
      <dgm:spPr/>
    </dgm:pt>
    <dgm:pt modelId="{4852FF7D-D6AB-4B69-9667-DFA46B9A14B0}" type="pres">
      <dgm:prSet presAssocID="{FB6BF043-3BF3-4C5F-975E-3E1F00171B16}" presName="parTx" presStyleLbl="revTx" presStyleIdx="0" presStyleCnt="3">
        <dgm:presLayoutVars>
          <dgm:chMax val="0"/>
          <dgm:chPref val="0"/>
        </dgm:presLayoutVars>
      </dgm:prSet>
      <dgm:spPr/>
    </dgm:pt>
    <dgm:pt modelId="{E3777D8F-4556-44C4-8EF4-5FF6D192530B}" type="pres">
      <dgm:prSet presAssocID="{B1526CBE-FD8C-4670-9320-016904F62AA0}" presName="sibTrans" presStyleCnt="0"/>
      <dgm:spPr/>
    </dgm:pt>
    <dgm:pt modelId="{92E11B74-A0A9-4F3E-A387-7A6ED860A473}" type="pres">
      <dgm:prSet presAssocID="{8E683573-BE07-46CB-B18D-F7FBDAB7E9A9}" presName="compNode" presStyleCnt="0"/>
      <dgm:spPr/>
    </dgm:pt>
    <dgm:pt modelId="{866F343C-F6E9-4546-B162-EDCF1DCC7E8B}" type="pres">
      <dgm:prSet presAssocID="{8E683573-BE07-46CB-B18D-F7FBDAB7E9A9}" presName="bgRect" presStyleLbl="bgShp" presStyleIdx="1" presStyleCnt="3"/>
      <dgm:spPr/>
    </dgm:pt>
    <dgm:pt modelId="{5AABAA66-BAE5-4832-BC13-8B6452F68B47}" type="pres">
      <dgm:prSet presAssocID="{8E683573-BE07-46CB-B18D-F7FBDAB7E9A9}" presName="iconRect" presStyleLbl="node1" presStyleIdx="1" presStyleCnt="3" custScaleX="209887" custScaleY="189859"/>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heatre"/>
        </a:ext>
      </dgm:extLst>
    </dgm:pt>
    <dgm:pt modelId="{11923F83-D070-4004-9BE3-167E34F76C80}" type="pres">
      <dgm:prSet presAssocID="{8E683573-BE07-46CB-B18D-F7FBDAB7E9A9}" presName="spaceRect" presStyleCnt="0"/>
      <dgm:spPr/>
    </dgm:pt>
    <dgm:pt modelId="{0041DD61-1927-4749-BA81-164A9CB65F50}" type="pres">
      <dgm:prSet presAssocID="{8E683573-BE07-46CB-B18D-F7FBDAB7E9A9}" presName="parTx" presStyleLbl="revTx" presStyleIdx="1" presStyleCnt="3">
        <dgm:presLayoutVars>
          <dgm:chMax val="0"/>
          <dgm:chPref val="0"/>
        </dgm:presLayoutVars>
      </dgm:prSet>
      <dgm:spPr/>
    </dgm:pt>
    <dgm:pt modelId="{4BD9C11C-4528-47DB-A1ED-A0953C90CCD6}" type="pres">
      <dgm:prSet presAssocID="{C90E1EC7-C597-4A79-B3FD-5DD3716EE4E3}" presName="sibTrans" presStyleCnt="0"/>
      <dgm:spPr/>
    </dgm:pt>
    <dgm:pt modelId="{85B4F8A5-BBD1-4722-BC52-0BF2342360E9}" type="pres">
      <dgm:prSet presAssocID="{DB6B6A38-1FF4-4553-9D4A-84E245C96C28}" presName="compNode" presStyleCnt="0"/>
      <dgm:spPr/>
    </dgm:pt>
    <dgm:pt modelId="{A5D91583-EBB1-4A5E-A899-1BFB98E0C90D}" type="pres">
      <dgm:prSet presAssocID="{DB6B6A38-1FF4-4553-9D4A-84E245C96C28}" presName="bgRect" presStyleLbl="bgShp" presStyleIdx="2" presStyleCnt="3"/>
      <dgm:spPr/>
    </dgm:pt>
    <dgm:pt modelId="{945F11F6-A0D1-46EA-9E8D-4934FED3AB07}" type="pres">
      <dgm:prSet presAssocID="{DB6B6A38-1FF4-4553-9D4A-84E245C96C28}" presName="iconRect" presStyleLbl="node1" presStyleIdx="2" presStyleCnt="3" custScaleX="181473" custScaleY="205152"/>
      <dgm:spPr>
        <a:blipFill>
          <a:blip xmlns:r="http://schemas.openxmlformats.org/officeDocument/2006/relationships" r:embed="rId5">
            <a:extLst>
              <a:ext uri="{96DAC541-7B7A-43D3-8B79-37D633B846F1}">
                <asvg:svgBlip xmlns:asvg="http://schemas.microsoft.com/office/drawing/2016/SVG/main" r:embed="rId6"/>
              </a:ext>
            </a:extLst>
          </a:blip>
          <a:srcRect/>
          <a:stretch>
            <a:fillRect l="-7000" r="-7000"/>
          </a:stretch>
        </a:blipFill>
        <a:ln>
          <a:noFill/>
        </a:ln>
      </dgm:spPr>
      <dgm:extLst>
        <a:ext uri="{E40237B7-FDA0-4F09-8148-C483321AD2D9}">
          <dgm14:cNvPr xmlns:dgm14="http://schemas.microsoft.com/office/drawing/2010/diagram" id="0" name="" descr="Handshake with solid fill"/>
        </a:ext>
      </dgm:extLst>
    </dgm:pt>
    <dgm:pt modelId="{2FC6C0E4-17C3-43BE-B928-FDA829FCB40E}" type="pres">
      <dgm:prSet presAssocID="{DB6B6A38-1FF4-4553-9D4A-84E245C96C28}" presName="spaceRect" presStyleCnt="0"/>
      <dgm:spPr/>
    </dgm:pt>
    <dgm:pt modelId="{22B5D931-102A-401C-A4CC-77D331BCD8EB}" type="pres">
      <dgm:prSet presAssocID="{DB6B6A38-1FF4-4553-9D4A-84E245C96C28}" presName="parTx" presStyleLbl="revTx" presStyleIdx="2" presStyleCnt="3">
        <dgm:presLayoutVars>
          <dgm:chMax val="0"/>
          <dgm:chPref val="0"/>
        </dgm:presLayoutVars>
      </dgm:prSet>
      <dgm:spPr/>
    </dgm:pt>
  </dgm:ptLst>
  <dgm:cxnLst>
    <dgm:cxn modelId="{E5DB3200-F37A-4D40-82E0-6EAB6CAA6475}" type="presOf" srcId="{FB6BF043-3BF3-4C5F-975E-3E1F00171B16}" destId="{4852FF7D-D6AB-4B69-9667-DFA46B9A14B0}" srcOrd="0" destOrd="0" presId="urn:microsoft.com/office/officeart/2018/2/layout/IconVerticalSolidList"/>
    <dgm:cxn modelId="{508A9910-A41D-42B7-A9B5-A0E0EF34ABAB}" type="presOf" srcId="{27015F84-E0CD-4A47-BC20-51CEDFFBBA0D}" destId="{2151D774-A392-4604-8C46-9B4BF83C2CC2}" srcOrd="0" destOrd="0" presId="urn:microsoft.com/office/officeart/2018/2/layout/IconVerticalSolidList"/>
    <dgm:cxn modelId="{5081A648-681F-4ED8-A6DA-9A31D91FBF23}" srcId="{27015F84-E0CD-4A47-BC20-51CEDFFBBA0D}" destId="{FB6BF043-3BF3-4C5F-975E-3E1F00171B16}" srcOrd="0" destOrd="0" parTransId="{842BB13C-210D-4709-8065-F3FAC7187EC9}" sibTransId="{B1526CBE-FD8C-4670-9320-016904F62AA0}"/>
    <dgm:cxn modelId="{4CCDB157-1A42-41C0-A957-AD5C6109E822}" type="presOf" srcId="{DB6B6A38-1FF4-4553-9D4A-84E245C96C28}" destId="{22B5D931-102A-401C-A4CC-77D331BCD8EB}" srcOrd="0" destOrd="0" presId="urn:microsoft.com/office/officeart/2018/2/layout/IconVerticalSolidList"/>
    <dgm:cxn modelId="{3836F557-CD6B-41E0-A7E7-3144BAD9ED3B}" srcId="{27015F84-E0CD-4A47-BC20-51CEDFFBBA0D}" destId="{8E683573-BE07-46CB-B18D-F7FBDAB7E9A9}" srcOrd="1" destOrd="0" parTransId="{D68BE0DA-3404-455E-9EC6-9B63BC5571F3}" sibTransId="{C90E1EC7-C597-4A79-B3FD-5DD3716EE4E3}"/>
    <dgm:cxn modelId="{29FE4494-B6D8-4364-8601-DCB40469963D}" type="presOf" srcId="{8E683573-BE07-46CB-B18D-F7FBDAB7E9A9}" destId="{0041DD61-1927-4749-BA81-164A9CB65F50}" srcOrd="0" destOrd="0" presId="urn:microsoft.com/office/officeart/2018/2/layout/IconVerticalSolidList"/>
    <dgm:cxn modelId="{2E63F3CF-A3FA-44EE-A93C-252D82DE4834}" srcId="{27015F84-E0CD-4A47-BC20-51CEDFFBBA0D}" destId="{DB6B6A38-1FF4-4553-9D4A-84E245C96C28}" srcOrd="2" destOrd="0" parTransId="{7A55F90C-F5B4-4CF4-9161-78F7C78895F0}" sibTransId="{B4E9C32B-BA80-48BB-913F-E1DBD3BDB264}"/>
    <dgm:cxn modelId="{3272C88F-A314-4D42-8CF3-4AB01DF78AA3}" type="presParOf" srcId="{2151D774-A392-4604-8C46-9B4BF83C2CC2}" destId="{1D61E945-0762-47E7-9303-8D00DFFCD477}" srcOrd="0" destOrd="0" presId="urn:microsoft.com/office/officeart/2018/2/layout/IconVerticalSolidList"/>
    <dgm:cxn modelId="{BD1DF3B4-B28D-4E2A-B89E-35FE29D8C314}" type="presParOf" srcId="{1D61E945-0762-47E7-9303-8D00DFFCD477}" destId="{6C42DDA3-AE69-481B-80D1-17AEB855CCF9}" srcOrd="0" destOrd="0" presId="urn:microsoft.com/office/officeart/2018/2/layout/IconVerticalSolidList"/>
    <dgm:cxn modelId="{BDB83E50-A650-47EE-8072-2E3C4042D2E9}" type="presParOf" srcId="{1D61E945-0762-47E7-9303-8D00DFFCD477}" destId="{990E7A8F-FC82-46BF-92CF-13CE5DC1E5E8}" srcOrd="1" destOrd="0" presId="urn:microsoft.com/office/officeart/2018/2/layout/IconVerticalSolidList"/>
    <dgm:cxn modelId="{971B9C72-9287-4748-981B-3759BC267EEE}" type="presParOf" srcId="{1D61E945-0762-47E7-9303-8D00DFFCD477}" destId="{11BE1C05-541C-4D14-B057-A8B8BEC64857}" srcOrd="2" destOrd="0" presId="urn:microsoft.com/office/officeart/2018/2/layout/IconVerticalSolidList"/>
    <dgm:cxn modelId="{4D2FE9A7-A1CF-4187-9256-B60D0561896C}" type="presParOf" srcId="{1D61E945-0762-47E7-9303-8D00DFFCD477}" destId="{4852FF7D-D6AB-4B69-9667-DFA46B9A14B0}" srcOrd="3" destOrd="0" presId="urn:microsoft.com/office/officeart/2018/2/layout/IconVerticalSolidList"/>
    <dgm:cxn modelId="{C7DB7246-B206-494E-B9A7-CEB9DC2FCAD9}" type="presParOf" srcId="{2151D774-A392-4604-8C46-9B4BF83C2CC2}" destId="{E3777D8F-4556-44C4-8EF4-5FF6D192530B}" srcOrd="1" destOrd="0" presId="urn:microsoft.com/office/officeart/2018/2/layout/IconVerticalSolidList"/>
    <dgm:cxn modelId="{545742F0-A387-4413-8C79-ABF18B66B467}" type="presParOf" srcId="{2151D774-A392-4604-8C46-9B4BF83C2CC2}" destId="{92E11B74-A0A9-4F3E-A387-7A6ED860A473}" srcOrd="2" destOrd="0" presId="urn:microsoft.com/office/officeart/2018/2/layout/IconVerticalSolidList"/>
    <dgm:cxn modelId="{C0E1ADF6-A206-4B5E-8DA8-2737928A0A96}" type="presParOf" srcId="{92E11B74-A0A9-4F3E-A387-7A6ED860A473}" destId="{866F343C-F6E9-4546-B162-EDCF1DCC7E8B}" srcOrd="0" destOrd="0" presId="urn:microsoft.com/office/officeart/2018/2/layout/IconVerticalSolidList"/>
    <dgm:cxn modelId="{F5C5599E-36FD-41EF-A154-6AF362E4C1B6}" type="presParOf" srcId="{92E11B74-A0A9-4F3E-A387-7A6ED860A473}" destId="{5AABAA66-BAE5-4832-BC13-8B6452F68B47}" srcOrd="1" destOrd="0" presId="urn:microsoft.com/office/officeart/2018/2/layout/IconVerticalSolidList"/>
    <dgm:cxn modelId="{9AA7F65E-3F0C-46C9-9E56-68178FFEC942}" type="presParOf" srcId="{92E11B74-A0A9-4F3E-A387-7A6ED860A473}" destId="{11923F83-D070-4004-9BE3-167E34F76C80}" srcOrd="2" destOrd="0" presId="urn:microsoft.com/office/officeart/2018/2/layout/IconVerticalSolidList"/>
    <dgm:cxn modelId="{292055C2-41BE-43E0-8C30-E745B7D77A1B}" type="presParOf" srcId="{92E11B74-A0A9-4F3E-A387-7A6ED860A473}" destId="{0041DD61-1927-4749-BA81-164A9CB65F50}" srcOrd="3" destOrd="0" presId="urn:microsoft.com/office/officeart/2018/2/layout/IconVerticalSolidList"/>
    <dgm:cxn modelId="{33CD5880-6295-4000-8F86-02A030A5BC4E}" type="presParOf" srcId="{2151D774-A392-4604-8C46-9B4BF83C2CC2}" destId="{4BD9C11C-4528-47DB-A1ED-A0953C90CCD6}" srcOrd="3" destOrd="0" presId="urn:microsoft.com/office/officeart/2018/2/layout/IconVerticalSolidList"/>
    <dgm:cxn modelId="{99EF15DC-AF37-45A6-8955-65A0BFAB1E63}" type="presParOf" srcId="{2151D774-A392-4604-8C46-9B4BF83C2CC2}" destId="{85B4F8A5-BBD1-4722-BC52-0BF2342360E9}" srcOrd="4" destOrd="0" presId="urn:microsoft.com/office/officeart/2018/2/layout/IconVerticalSolidList"/>
    <dgm:cxn modelId="{99BE6C49-1BC8-4F5D-B5CA-2EEB5DB7A77F}" type="presParOf" srcId="{85B4F8A5-BBD1-4722-BC52-0BF2342360E9}" destId="{A5D91583-EBB1-4A5E-A899-1BFB98E0C90D}" srcOrd="0" destOrd="0" presId="urn:microsoft.com/office/officeart/2018/2/layout/IconVerticalSolidList"/>
    <dgm:cxn modelId="{CBDD86F8-AFA2-4983-979A-EF1B6252F427}" type="presParOf" srcId="{85B4F8A5-BBD1-4722-BC52-0BF2342360E9}" destId="{945F11F6-A0D1-46EA-9E8D-4934FED3AB07}" srcOrd="1" destOrd="0" presId="urn:microsoft.com/office/officeart/2018/2/layout/IconVerticalSolidList"/>
    <dgm:cxn modelId="{D1739469-B96F-4798-8788-2C0168298E28}" type="presParOf" srcId="{85B4F8A5-BBD1-4722-BC52-0BF2342360E9}" destId="{2FC6C0E4-17C3-43BE-B928-FDA829FCB40E}" srcOrd="2" destOrd="0" presId="urn:microsoft.com/office/officeart/2018/2/layout/IconVerticalSolidList"/>
    <dgm:cxn modelId="{861C0447-37E5-4F76-B157-FFBD6B6E0B46}" type="presParOf" srcId="{85B4F8A5-BBD1-4722-BC52-0BF2342360E9}" destId="{22B5D931-102A-401C-A4CC-77D331BCD8E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E58ECB-BB2D-4655-A39B-E2B660F59D5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5B6AB6B-2B02-4730-9070-A020355DC81F}">
      <dgm:prSet custT="1"/>
      <dgm:spPr/>
      <dgm:t>
        <a:bodyPr/>
        <a:lstStyle/>
        <a:p>
          <a:r>
            <a:rPr lang="en-US" sz="1800"/>
            <a:t>Provides rhetorical and pedagogical feedback (structure, argumentation, coherence, phrasing)</a:t>
          </a:r>
        </a:p>
      </dgm:t>
    </dgm:pt>
    <dgm:pt modelId="{D3E94321-C48D-48A5-B4D6-EBD384CDB4B3}" type="parTrans" cxnId="{3EA88C13-6E19-4B95-83DE-0C514B3A4A56}">
      <dgm:prSet/>
      <dgm:spPr/>
      <dgm:t>
        <a:bodyPr/>
        <a:lstStyle/>
        <a:p>
          <a:endParaRPr lang="en-US" sz="1800"/>
        </a:p>
      </dgm:t>
    </dgm:pt>
    <dgm:pt modelId="{55B3484B-2305-4982-8958-2932BF79DCC7}" type="sibTrans" cxnId="{3EA88C13-6E19-4B95-83DE-0C514B3A4A56}">
      <dgm:prSet/>
      <dgm:spPr/>
      <dgm:t>
        <a:bodyPr/>
        <a:lstStyle/>
        <a:p>
          <a:endParaRPr lang="en-US" sz="1800"/>
        </a:p>
      </dgm:t>
    </dgm:pt>
    <dgm:pt modelId="{7E51458B-E37E-43D2-9F7E-519D735B3ACA}">
      <dgm:prSet custT="1"/>
      <dgm:spPr/>
      <dgm:t>
        <a:bodyPr/>
        <a:lstStyle/>
        <a:p>
          <a:r>
            <a:rPr lang="en-US" sz="1800"/>
            <a:t>Offers validation and encouragement, helping students revise and continue writing</a:t>
          </a:r>
        </a:p>
      </dgm:t>
    </dgm:pt>
    <dgm:pt modelId="{C64522A0-D7A3-4965-91DB-23DF2FE405B9}" type="parTrans" cxnId="{53C7749C-1507-4735-AEE5-9FC8DE0F4426}">
      <dgm:prSet/>
      <dgm:spPr/>
      <dgm:t>
        <a:bodyPr/>
        <a:lstStyle/>
        <a:p>
          <a:endParaRPr lang="en-US" sz="1800"/>
        </a:p>
      </dgm:t>
    </dgm:pt>
    <dgm:pt modelId="{37E4FC8D-754F-4CE5-9DCA-B78CA5A2BC0E}" type="sibTrans" cxnId="{53C7749C-1507-4735-AEE5-9FC8DE0F4426}">
      <dgm:prSet/>
      <dgm:spPr/>
      <dgm:t>
        <a:bodyPr/>
        <a:lstStyle/>
        <a:p>
          <a:endParaRPr lang="en-US" sz="1800"/>
        </a:p>
      </dgm:t>
    </dgm:pt>
    <dgm:pt modelId="{E63ED497-76F4-41AD-B2BA-F2FA67454604}">
      <dgm:prSet custT="1"/>
      <dgm:spPr/>
      <dgm:t>
        <a:bodyPr/>
        <a:lstStyle/>
        <a:p>
          <a:r>
            <a:rPr lang="en-US" sz="1800"/>
            <a:t>Bridges the gap from uncertainty to stronger, more confident writing</a:t>
          </a:r>
        </a:p>
      </dgm:t>
    </dgm:pt>
    <dgm:pt modelId="{DA9D19F9-04B5-45B3-A39C-C889003CF917}" type="parTrans" cxnId="{8EB80424-73F3-4A43-9CED-147314CF5C31}">
      <dgm:prSet/>
      <dgm:spPr/>
      <dgm:t>
        <a:bodyPr/>
        <a:lstStyle/>
        <a:p>
          <a:endParaRPr lang="en-US" sz="1800"/>
        </a:p>
      </dgm:t>
    </dgm:pt>
    <dgm:pt modelId="{EDDFE326-7E87-46D4-9B7C-2A2146AB311A}" type="sibTrans" cxnId="{8EB80424-73F3-4A43-9CED-147314CF5C31}">
      <dgm:prSet/>
      <dgm:spPr/>
      <dgm:t>
        <a:bodyPr/>
        <a:lstStyle/>
        <a:p>
          <a:endParaRPr lang="en-US" sz="1800"/>
        </a:p>
      </dgm:t>
    </dgm:pt>
    <dgm:pt modelId="{CB478578-DA37-4397-A421-1270AF75790A}" type="pres">
      <dgm:prSet presAssocID="{E7E58ECB-BB2D-4655-A39B-E2B660F59D53}" presName="root" presStyleCnt="0">
        <dgm:presLayoutVars>
          <dgm:dir/>
          <dgm:resizeHandles val="exact"/>
        </dgm:presLayoutVars>
      </dgm:prSet>
      <dgm:spPr/>
    </dgm:pt>
    <dgm:pt modelId="{501595FF-7979-4824-83F4-D13D347A40A1}" type="pres">
      <dgm:prSet presAssocID="{E5B6AB6B-2B02-4730-9070-A020355DC81F}" presName="compNode" presStyleCnt="0"/>
      <dgm:spPr/>
    </dgm:pt>
    <dgm:pt modelId="{46CAF9B2-3661-4780-B23C-38505FCB9171}" type="pres">
      <dgm:prSet presAssocID="{E5B6AB6B-2B02-4730-9070-A020355DC81F}" presName="bgRect" presStyleLbl="bgShp" presStyleIdx="0" presStyleCnt="3"/>
      <dgm:spPr/>
    </dgm:pt>
    <dgm:pt modelId="{A2EE58A1-9C58-4629-9B94-FE2D5DC55297}" type="pres">
      <dgm:prSet presAssocID="{E5B6AB6B-2B02-4730-9070-A020355DC81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otes"/>
        </a:ext>
      </dgm:extLst>
    </dgm:pt>
    <dgm:pt modelId="{3DE1322A-6ADB-4560-A22E-7376099F0016}" type="pres">
      <dgm:prSet presAssocID="{E5B6AB6B-2B02-4730-9070-A020355DC81F}" presName="spaceRect" presStyleCnt="0"/>
      <dgm:spPr/>
    </dgm:pt>
    <dgm:pt modelId="{45DFEEA3-6D12-4D1E-BB6C-9BC33D4C9C79}" type="pres">
      <dgm:prSet presAssocID="{E5B6AB6B-2B02-4730-9070-A020355DC81F}" presName="parTx" presStyleLbl="revTx" presStyleIdx="0" presStyleCnt="3">
        <dgm:presLayoutVars>
          <dgm:chMax val="0"/>
          <dgm:chPref val="0"/>
        </dgm:presLayoutVars>
      </dgm:prSet>
      <dgm:spPr/>
    </dgm:pt>
    <dgm:pt modelId="{A9BDFBE7-EDC1-417B-A59F-40A09232D092}" type="pres">
      <dgm:prSet presAssocID="{55B3484B-2305-4982-8958-2932BF79DCC7}" presName="sibTrans" presStyleCnt="0"/>
      <dgm:spPr/>
    </dgm:pt>
    <dgm:pt modelId="{720D069E-8364-4F2C-95C3-25D093C3D0A6}" type="pres">
      <dgm:prSet presAssocID="{7E51458B-E37E-43D2-9F7E-519D735B3ACA}" presName="compNode" presStyleCnt="0"/>
      <dgm:spPr/>
    </dgm:pt>
    <dgm:pt modelId="{B1AC0FC8-43B3-4391-ABD1-BA1038F339F1}" type="pres">
      <dgm:prSet presAssocID="{7E51458B-E37E-43D2-9F7E-519D735B3ACA}" presName="bgRect" presStyleLbl="bgShp" presStyleIdx="1" presStyleCnt="3"/>
      <dgm:spPr/>
    </dgm:pt>
    <dgm:pt modelId="{1DF8E184-EF19-4FD9-A7E0-BECBA0A632EC}" type="pres">
      <dgm:prSet presAssocID="{7E51458B-E37E-43D2-9F7E-519D735B3AC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1EC62129-B7D4-450B-9A4A-FB03F6455192}" type="pres">
      <dgm:prSet presAssocID="{7E51458B-E37E-43D2-9F7E-519D735B3ACA}" presName="spaceRect" presStyleCnt="0"/>
      <dgm:spPr/>
    </dgm:pt>
    <dgm:pt modelId="{93702D4D-DA36-4BB1-8BDB-7DC4F3634AD9}" type="pres">
      <dgm:prSet presAssocID="{7E51458B-E37E-43D2-9F7E-519D735B3ACA}" presName="parTx" presStyleLbl="revTx" presStyleIdx="1" presStyleCnt="3">
        <dgm:presLayoutVars>
          <dgm:chMax val="0"/>
          <dgm:chPref val="0"/>
        </dgm:presLayoutVars>
      </dgm:prSet>
      <dgm:spPr/>
    </dgm:pt>
    <dgm:pt modelId="{FED8895B-CE45-4B14-B8C2-AD153DCCA4CE}" type="pres">
      <dgm:prSet presAssocID="{37E4FC8D-754F-4CE5-9DCA-B78CA5A2BC0E}" presName="sibTrans" presStyleCnt="0"/>
      <dgm:spPr/>
    </dgm:pt>
    <dgm:pt modelId="{5E73119F-EB1E-4CD9-BE6D-539863E11500}" type="pres">
      <dgm:prSet presAssocID="{E63ED497-76F4-41AD-B2BA-F2FA67454604}" presName="compNode" presStyleCnt="0"/>
      <dgm:spPr/>
    </dgm:pt>
    <dgm:pt modelId="{B3305C58-4266-4357-856D-F00FA8F289C2}" type="pres">
      <dgm:prSet presAssocID="{E63ED497-76F4-41AD-B2BA-F2FA67454604}" presName="bgRect" presStyleLbl="bgShp" presStyleIdx="2" presStyleCnt="3"/>
      <dgm:spPr/>
    </dgm:pt>
    <dgm:pt modelId="{CD1E4167-7AEC-4486-8AE4-5F14990640E7}" type="pres">
      <dgm:prSet presAssocID="{E63ED497-76F4-41AD-B2BA-F2FA6745460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idge scene"/>
        </a:ext>
      </dgm:extLst>
    </dgm:pt>
    <dgm:pt modelId="{E15429A9-1926-4143-B4B6-D00D50D663B6}" type="pres">
      <dgm:prSet presAssocID="{E63ED497-76F4-41AD-B2BA-F2FA67454604}" presName="spaceRect" presStyleCnt="0"/>
      <dgm:spPr/>
    </dgm:pt>
    <dgm:pt modelId="{1BDDFB59-5F5C-494B-A055-2C2104AF63A5}" type="pres">
      <dgm:prSet presAssocID="{E63ED497-76F4-41AD-B2BA-F2FA67454604}" presName="parTx" presStyleLbl="revTx" presStyleIdx="2" presStyleCnt="3">
        <dgm:presLayoutVars>
          <dgm:chMax val="0"/>
          <dgm:chPref val="0"/>
        </dgm:presLayoutVars>
      </dgm:prSet>
      <dgm:spPr/>
    </dgm:pt>
  </dgm:ptLst>
  <dgm:cxnLst>
    <dgm:cxn modelId="{3EA88C13-6E19-4B95-83DE-0C514B3A4A56}" srcId="{E7E58ECB-BB2D-4655-A39B-E2B660F59D53}" destId="{E5B6AB6B-2B02-4730-9070-A020355DC81F}" srcOrd="0" destOrd="0" parTransId="{D3E94321-C48D-48A5-B4D6-EBD384CDB4B3}" sibTransId="{55B3484B-2305-4982-8958-2932BF79DCC7}"/>
    <dgm:cxn modelId="{8EB80424-73F3-4A43-9CED-147314CF5C31}" srcId="{E7E58ECB-BB2D-4655-A39B-E2B660F59D53}" destId="{E63ED497-76F4-41AD-B2BA-F2FA67454604}" srcOrd="2" destOrd="0" parTransId="{DA9D19F9-04B5-45B3-A39C-C889003CF917}" sibTransId="{EDDFE326-7E87-46D4-9B7C-2A2146AB311A}"/>
    <dgm:cxn modelId="{9996EA37-0AD6-4CC0-9F23-F0B9A65DC35B}" type="presOf" srcId="{E7E58ECB-BB2D-4655-A39B-E2B660F59D53}" destId="{CB478578-DA37-4397-A421-1270AF75790A}" srcOrd="0" destOrd="0" presId="urn:microsoft.com/office/officeart/2018/2/layout/IconVerticalSolidList"/>
    <dgm:cxn modelId="{EB812452-653A-489B-BF9C-38E8138018F2}" type="presOf" srcId="{E63ED497-76F4-41AD-B2BA-F2FA67454604}" destId="{1BDDFB59-5F5C-494B-A055-2C2104AF63A5}" srcOrd="0" destOrd="0" presId="urn:microsoft.com/office/officeart/2018/2/layout/IconVerticalSolidList"/>
    <dgm:cxn modelId="{84B4BC76-1872-4438-AAFC-41F2BFF8BB13}" type="presOf" srcId="{E5B6AB6B-2B02-4730-9070-A020355DC81F}" destId="{45DFEEA3-6D12-4D1E-BB6C-9BC33D4C9C79}" srcOrd="0" destOrd="0" presId="urn:microsoft.com/office/officeart/2018/2/layout/IconVerticalSolidList"/>
    <dgm:cxn modelId="{53C7749C-1507-4735-AEE5-9FC8DE0F4426}" srcId="{E7E58ECB-BB2D-4655-A39B-E2B660F59D53}" destId="{7E51458B-E37E-43D2-9F7E-519D735B3ACA}" srcOrd="1" destOrd="0" parTransId="{C64522A0-D7A3-4965-91DB-23DF2FE405B9}" sibTransId="{37E4FC8D-754F-4CE5-9DCA-B78CA5A2BC0E}"/>
    <dgm:cxn modelId="{DC4B2AAC-F87A-4B23-AD71-766E64AB0E02}" type="presOf" srcId="{7E51458B-E37E-43D2-9F7E-519D735B3ACA}" destId="{93702D4D-DA36-4BB1-8BDB-7DC4F3634AD9}" srcOrd="0" destOrd="0" presId="urn:microsoft.com/office/officeart/2018/2/layout/IconVerticalSolidList"/>
    <dgm:cxn modelId="{7F9A3AC7-A69F-46E7-961B-2B24345B6C76}" type="presParOf" srcId="{CB478578-DA37-4397-A421-1270AF75790A}" destId="{501595FF-7979-4824-83F4-D13D347A40A1}" srcOrd="0" destOrd="0" presId="urn:microsoft.com/office/officeart/2018/2/layout/IconVerticalSolidList"/>
    <dgm:cxn modelId="{DD8E47BE-F090-46D4-8B45-A94D91D694D5}" type="presParOf" srcId="{501595FF-7979-4824-83F4-D13D347A40A1}" destId="{46CAF9B2-3661-4780-B23C-38505FCB9171}" srcOrd="0" destOrd="0" presId="urn:microsoft.com/office/officeart/2018/2/layout/IconVerticalSolidList"/>
    <dgm:cxn modelId="{194CEF66-BE49-4A3E-A3F6-638A53E1FD31}" type="presParOf" srcId="{501595FF-7979-4824-83F4-D13D347A40A1}" destId="{A2EE58A1-9C58-4629-9B94-FE2D5DC55297}" srcOrd="1" destOrd="0" presId="urn:microsoft.com/office/officeart/2018/2/layout/IconVerticalSolidList"/>
    <dgm:cxn modelId="{045C15BA-69E4-44FF-9E87-AE65075C404B}" type="presParOf" srcId="{501595FF-7979-4824-83F4-D13D347A40A1}" destId="{3DE1322A-6ADB-4560-A22E-7376099F0016}" srcOrd="2" destOrd="0" presId="urn:microsoft.com/office/officeart/2018/2/layout/IconVerticalSolidList"/>
    <dgm:cxn modelId="{9A862E11-F1A5-4CC8-BF29-7C7CA5612D90}" type="presParOf" srcId="{501595FF-7979-4824-83F4-D13D347A40A1}" destId="{45DFEEA3-6D12-4D1E-BB6C-9BC33D4C9C79}" srcOrd="3" destOrd="0" presId="urn:microsoft.com/office/officeart/2018/2/layout/IconVerticalSolidList"/>
    <dgm:cxn modelId="{ADB787BB-46AE-47FF-9903-9BBA8BE859A5}" type="presParOf" srcId="{CB478578-DA37-4397-A421-1270AF75790A}" destId="{A9BDFBE7-EDC1-417B-A59F-40A09232D092}" srcOrd="1" destOrd="0" presId="urn:microsoft.com/office/officeart/2018/2/layout/IconVerticalSolidList"/>
    <dgm:cxn modelId="{BC1DD7EE-AC54-4065-94EE-D68D286F878C}" type="presParOf" srcId="{CB478578-DA37-4397-A421-1270AF75790A}" destId="{720D069E-8364-4F2C-95C3-25D093C3D0A6}" srcOrd="2" destOrd="0" presId="urn:microsoft.com/office/officeart/2018/2/layout/IconVerticalSolidList"/>
    <dgm:cxn modelId="{0DD6C345-F76F-4218-B78A-B7584E2B7BA5}" type="presParOf" srcId="{720D069E-8364-4F2C-95C3-25D093C3D0A6}" destId="{B1AC0FC8-43B3-4391-ABD1-BA1038F339F1}" srcOrd="0" destOrd="0" presId="urn:microsoft.com/office/officeart/2018/2/layout/IconVerticalSolidList"/>
    <dgm:cxn modelId="{0C90C107-0C2E-4F40-BB65-3C1B0490AA9D}" type="presParOf" srcId="{720D069E-8364-4F2C-95C3-25D093C3D0A6}" destId="{1DF8E184-EF19-4FD9-A7E0-BECBA0A632EC}" srcOrd="1" destOrd="0" presId="urn:microsoft.com/office/officeart/2018/2/layout/IconVerticalSolidList"/>
    <dgm:cxn modelId="{8FBA2B82-2787-460A-8710-AC6E4DA8595F}" type="presParOf" srcId="{720D069E-8364-4F2C-95C3-25D093C3D0A6}" destId="{1EC62129-B7D4-450B-9A4A-FB03F6455192}" srcOrd="2" destOrd="0" presId="urn:microsoft.com/office/officeart/2018/2/layout/IconVerticalSolidList"/>
    <dgm:cxn modelId="{281E272B-153E-4E59-85BD-06E6AFFD1885}" type="presParOf" srcId="{720D069E-8364-4F2C-95C3-25D093C3D0A6}" destId="{93702D4D-DA36-4BB1-8BDB-7DC4F3634AD9}" srcOrd="3" destOrd="0" presId="urn:microsoft.com/office/officeart/2018/2/layout/IconVerticalSolidList"/>
    <dgm:cxn modelId="{262604E9-375C-41AD-B8BD-DA1A6DFE17AA}" type="presParOf" srcId="{CB478578-DA37-4397-A421-1270AF75790A}" destId="{FED8895B-CE45-4B14-B8C2-AD153DCCA4CE}" srcOrd="3" destOrd="0" presId="urn:microsoft.com/office/officeart/2018/2/layout/IconVerticalSolidList"/>
    <dgm:cxn modelId="{006A0718-F0A0-4580-945E-FF69E22362C7}" type="presParOf" srcId="{CB478578-DA37-4397-A421-1270AF75790A}" destId="{5E73119F-EB1E-4CD9-BE6D-539863E11500}" srcOrd="4" destOrd="0" presId="urn:microsoft.com/office/officeart/2018/2/layout/IconVerticalSolidList"/>
    <dgm:cxn modelId="{FD17ABA9-5756-4BDA-ADBA-CE1F6365C343}" type="presParOf" srcId="{5E73119F-EB1E-4CD9-BE6D-539863E11500}" destId="{B3305C58-4266-4357-856D-F00FA8F289C2}" srcOrd="0" destOrd="0" presId="urn:microsoft.com/office/officeart/2018/2/layout/IconVerticalSolidList"/>
    <dgm:cxn modelId="{5BA7AFD6-29B1-425D-8840-D447580780AB}" type="presParOf" srcId="{5E73119F-EB1E-4CD9-BE6D-539863E11500}" destId="{CD1E4167-7AEC-4486-8AE4-5F14990640E7}" srcOrd="1" destOrd="0" presId="urn:microsoft.com/office/officeart/2018/2/layout/IconVerticalSolidList"/>
    <dgm:cxn modelId="{234AAFC3-6764-4596-88A1-26537BD2D361}" type="presParOf" srcId="{5E73119F-EB1E-4CD9-BE6D-539863E11500}" destId="{E15429A9-1926-4143-B4B6-D00D50D663B6}" srcOrd="2" destOrd="0" presId="urn:microsoft.com/office/officeart/2018/2/layout/IconVerticalSolidList"/>
    <dgm:cxn modelId="{53C7975E-9A05-4367-96E2-38A66A89B09D}" type="presParOf" srcId="{5E73119F-EB1E-4CD9-BE6D-539863E11500}" destId="{1BDDFB59-5F5C-494B-A055-2C2104AF63A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2D92095-D3B5-41FB-B5D3-0982404B7239}"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C083B6A-E17A-41A5-9438-5F04A379DA96}">
      <dgm:prSet/>
      <dgm:spPr/>
      <dgm:t>
        <a:bodyPr/>
        <a:lstStyle/>
        <a:p>
          <a:pPr>
            <a:lnSpc>
              <a:spcPct val="100000"/>
            </a:lnSpc>
          </a:pPr>
          <a:r>
            <a:rPr lang="en-US"/>
            <a:t>We see our writing ‘through’ another person.</a:t>
          </a:r>
        </a:p>
      </dgm:t>
    </dgm:pt>
    <dgm:pt modelId="{CC755412-DAA9-4ADB-8D3F-DBE4BF7804E9}" type="parTrans" cxnId="{EE25683B-2DBA-4059-A229-B470076F940B}">
      <dgm:prSet/>
      <dgm:spPr/>
      <dgm:t>
        <a:bodyPr/>
        <a:lstStyle/>
        <a:p>
          <a:endParaRPr lang="en-US" sz="1800"/>
        </a:p>
      </dgm:t>
    </dgm:pt>
    <dgm:pt modelId="{75C4AF78-B7C1-4531-948B-355D3E0624DE}" type="sibTrans" cxnId="{EE25683B-2DBA-4059-A229-B470076F940B}">
      <dgm:prSet/>
      <dgm:spPr/>
      <dgm:t>
        <a:bodyPr/>
        <a:lstStyle/>
        <a:p>
          <a:endParaRPr lang="en-US"/>
        </a:p>
      </dgm:t>
    </dgm:pt>
    <dgm:pt modelId="{20AEA745-9019-4ED9-92F7-AE4A2AAD310A}">
      <dgm:prSet/>
      <dgm:spPr/>
      <dgm:t>
        <a:bodyPr/>
        <a:lstStyle/>
        <a:p>
          <a:pPr>
            <a:lnSpc>
              <a:spcPct val="100000"/>
            </a:lnSpc>
          </a:pPr>
          <a:r>
            <a:rPr lang="en-US"/>
            <a:t>We see how other students think and write.</a:t>
          </a:r>
        </a:p>
      </dgm:t>
    </dgm:pt>
    <dgm:pt modelId="{EB69801B-BC09-4C8C-99F7-57E3371046BA}" type="parTrans" cxnId="{7BE826FF-D1CD-4D73-960C-EFE95617C64F}">
      <dgm:prSet/>
      <dgm:spPr/>
      <dgm:t>
        <a:bodyPr/>
        <a:lstStyle/>
        <a:p>
          <a:endParaRPr lang="en-US" sz="1800"/>
        </a:p>
      </dgm:t>
    </dgm:pt>
    <dgm:pt modelId="{1C0A5428-0A4C-4489-B09B-37810AEDCE1B}" type="sibTrans" cxnId="{7BE826FF-D1CD-4D73-960C-EFE95617C64F}">
      <dgm:prSet/>
      <dgm:spPr/>
      <dgm:t>
        <a:bodyPr/>
        <a:lstStyle/>
        <a:p>
          <a:endParaRPr lang="en-US"/>
        </a:p>
      </dgm:t>
    </dgm:pt>
    <dgm:pt modelId="{04702C56-4756-44EC-9C20-A2AA6BECBD53}">
      <dgm:prSet/>
      <dgm:spPr/>
      <dgm:t>
        <a:bodyPr/>
        <a:lstStyle/>
        <a:p>
          <a:pPr>
            <a:lnSpc>
              <a:spcPct val="100000"/>
            </a:lnSpc>
          </a:pPr>
          <a:r>
            <a:rPr lang="en-US" dirty="0"/>
            <a:t>We see others’ writing strengths &amp; weaknesses.</a:t>
          </a:r>
        </a:p>
      </dgm:t>
    </dgm:pt>
    <dgm:pt modelId="{3D66896D-CB74-4033-81B2-692102382E33}" type="parTrans" cxnId="{F4DA41F3-B75A-4375-A31A-82112D102FA5}">
      <dgm:prSet/>
      <dgm:spPr/>
      <dgm:t>
        <a:bodyPr/>
        <a:lstStyle/>
        <a:p>
          <a:endParaRPr lang="en-US" sz="1800"/>
        </a:p>
      </dgm:t>
    </dgm:pt>
    <dgm:pt modelId="{38B45F54-2F7B-4AA7-9ABD-C6BB0ACBCC8B}" type="sibTrans" cxnId="{F4DA41F3-B75A-4375-A31A-82112D102FA5}">
      <dgm:prSet/>
      <dgm:spPr/>
      <dgm:t>
        <a:bodyPr/>
        <a:lstStyle/>
        <a:p>
          <a:endParaRPr lang="en-US"/>
        </a:p>
      </dgm:t>
    </dgm:pt>
    <dgm:pt modelId="{B24DC45A-FE83-4E8C-82C7-6B7B17EDC5B3}">
      <dgm:prSet/>
      <dgm:spPr/>
      <dgm:t>
        <a:bodyPr/>
        <a:lstStyle/>
        <a:p>
          <a:pPr>
            <a:lnSpc>
              <a:spcPct val="100000"/>
            </a:lnSpc>
          </a:pPr>
          <a:r>
            <a:rPr lang="en-US"/>
            <a:t>We see new ideas and new ways of explaining ideas.</a:t>
          </a:r>
        </a:p>
      </dgm:t>
    </dgm:pt>
    <dgm:pt modelId="{1D999926-E123-43DB-AAA8-CB7E6C5A817F}" type="parTrans" cxnId="{76D5884C-9585-4D8C-B7C7-6466DBED5E67}">
      <dgm:prSet/>
      <dgm:spPr/>
      <dgm:t>
        <a:bodyPr/>
        <a:lstStyle/>
        <a:p>
          <a:endParaRPr lang="en-US" sz="1800"/>
        </a:p>
      </dgm:t>
    </dgm:pt>
    <dgm:pt modelId="{4441C2E7-3440-4FF0-B586-C96D109715FB}" type="sibTrans" cxnId="{76D5884C-9585-4D8C-B7C7-6466DBED5E67}">
      <dgm:prSet/>
      <dgm:spPr/>
      <dgm:t>
        <a:bodyPr/>
        <a:lstStyle/>
        <a:p>
          <a:endParaRPr lang="en-US"/>
        </a:p>
      </dgm:t>
    </dgm:pt>
    <dgm:pt modelId="{F7B7BCA6-E211-4A46-9A7B-7CFE58D644DF}">
      <dgm:prSet/>
      <dgm:spPr/>
      <dgm:t>
        <a:bodyPr/>
        <a:lstStyle/>
        <a:p>
          <a:pPr>
            <a:lnSpc>
              <a:spcPct val="100000"/>
            </a:lnSpc>
          </a:pPr>
          <a:r>
            <a:rPr lang="en-US"/>
            <a:t>We learn to look at our own writing in a different way.</a:t>
          </a:r>
        </a:p>
      </dgm:t>
    </dgm:pt>
    <dgm:pt modelId="{42138B0B-1DA0-4472-80E2-53A6EE0A3A60}" type="parTrans" cxnId="{86093A76-E48A-4D20-8E06-7B0A0EC2E09B}">
      <dgm:prSet/>
      <dgm:spPr/>
      <dgm:t>
        <a:bodyPr/>
        <a:lstStyle/>
        <a:p>
          <a:endParaRPr lang="en-US" sz="1800"/>
        </a:p>
      </dgm:t>
    </dgm:pt>
    <dgm:pt modelId="{19ABB91F-C8C2-4850-B891-D60F9ACD4743}" type="sibTrans" cxnId="{86093A76-E48A-4D20-8E06-7B0A0EC2E09B}">
      <dgm:prSet/>
      <dgm:spPr/>
      <dgm:t>
        <a:bodyPr/>
        <a:lstStyle/>
        <a:p>
          <a:endParaRPr lang="en-US"/>
        </a:p>
      </dgm:t>
    </dgm:pt>
    <dgm:pt modelId="{B00273FD-8FDD-4069-8505-158F0A0E6C20}" type="pres">
      <dgm:prSet presAssocID="{32D92095-D3B5-41FB-B5D3-0982404B7239}" presName="root" presStyleCnt="0">
        <dgm:presLayoutVars>
          <dgm:dir/>
          <dgm:resizeHandles val="exact"/>
        </dgm:presLayoutVars>
      </dgm:prSet>
      <dgm:spPr/>
    </dgm:pt>
    <dgm:pt modelId="{294B45E0-CB20-454C-931A-EA49315CA19F}" type="pres">
      <dgm:prSet presAssocID="{BC083B6A-E17A-41A5-9438-5F04A379DA96}" presName="compNode" presStyleCnt="0"/>
      <dgm:spPr/>
    </dgm:pt>
    <dgm:pt modelId="{9E8EFA5F-906E-4F4A-916B-31047763E16A}" type="pres">
      <dgm:prSet presAssocID="{BC083B6A-E17A-41A5-9438-5F04A379DA96}" presName="bgRect" presStyleLbl="bgShp" presStyleIdx="0" presStyleCnt="5"/>
      <dgm:spPr/>
    </dgm:pt>
    <dgm:pt modelId="{AFF63ED1-C00B-4FF1-9A3A-B012223C5B7F}" type="pres">
      <dgm:prSet presAssocID="{BC083B6A-E17A-41A5-9438-5F04A379DA96}"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EFB7EDCB-2D81-4254-8D83-8CB823671F21}" type="pres">
      <dgm:prSet presAssocID="{BC083B6A-E17A-41A5-9438-5F04A379DA96}" presName="spaceRect" presStyleCnt="0"/>
      <dgm:spPr/>
    </dgm:pt>
    <dgm:pt modelId="{EE346899-D393-46F4-9541-5A7D942A396C}" type="pres">
      <dgm:prSet presAssocID="{BC083B6A-E17A-41A5-9438-5F04A379DA96}" presName="parTx" presStyleLbl="revTx" presStyleIdx="0" presStyleCnt="5">
        <dgm:presLayoutVars>
          <dgm:chMax val="0"/>
          <dgm:chPref val="0"/>
        </dgm:presLayoutVars>
      </dgm:prSet>
      <dgm:spPr/>
    </dgm:pt>
    <dgm:pt modelId="{D14FB16B-014D-4C21-B537-EF3A2F8C624E}" type="pres">
      <dgm:prSet presAssocID="{75C4AF78-B7C1-4531-948B-355D3E0624DE}" presName="sibTrans" presStyleCnt="0"/>
      <dgm:spPr/>
    </dgm:pt>
    <dgm:pt modelId="{A991D786-651B-40E5-A938-9723A11A0960}" type="pres">
      <dgm:prSet presAssocID="{20AEA745-9019-4ED9-92F7-AE4A2AAD310A}" presName="compNode" presStyleCnt="0"/>
      <dgm:spPr/>
    </dgm:pt>
    <dgm:pt modelId="{60FBD71B-248F-432D-842F-C3D3159C7746}" type="pres">
      <dgm:prSet presAssocID="{20AEA745-9019-4ED9-92F7-AE4A2AAD310A}" presName="bgRect" presStyleLbl="bgShp" presStyleIdx="1" presStyleCnt="5"/>
      <dgm:spPr/>
    </dgm:pt>
    <dgm:pt modelId="{B89D0D3F-2C8F-4DA8-904C-8BC038FD9264}" type="pres">
      <dgm:prSet presAssocID="{20AEA745-9019-4ED9-92F7-AE4A2AAD310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Brainstorm"/>
        </a:ext>
      </dgm:extLst>
    </dgm:pt>
    <dgm:pt modelId="{300F55C4-A3A7-4EA7-88AA-BC078F37A5A1}" type="pres">
      <dgm:prSet presAssocID="{20AEA745-9019-4ED9-92F7-AE4A2AAD310A}" presName="spaceRect" presStyleCnt="0"/>
      <dgm:spPr/>
    </dgm:pt>
    <dgm:pt modelId="{0314FE4A-7700-403B-821B-FAC5D84F2B1C}" type="pres">
      <dgm:prSet presAssocID="{20AEA745-9019-4ED9-92F7-AE4A2AAD310A}" presName="parTx" presStyleLbl="revTx" presStyleIdx="1" presStyleCnt="5">
        <dgm:presLayoutVars>
          <dgm:chMax val="0"/>
          <dgm:chPref val="0"/>
        </dgm:presLayoutVars>
      </dgm:prSet>
      <dgm:spPr/>
    </dgm:pt>
    <dgm:pt modelId="{26DF9926-7F57-4C57-A7B6-D27874B9A734}" type="pres">
      <dgm:prSet presAssocID="{1C0A5428-0A4C-4489-B09B-37810AEDCE1B}" presName="sibTrans" presStyleCnt="0"/>
      <dgm:spPr/>
    </dgm:pt>
    <dgm:pt modelId="{8EF53C71-8F7B-4C9E-9A0F-374723C62A04}" type="pres">
      <dgm:prSet presAssocID="{04702C56-4756-44EC-9C20-A2AA6BECBD53}" presName="compNode" presStyleCnt="0"/>
      <dgm:spPr/>
    </dgm:pt>
    <dgm:pt modelId="{8AACFE3A-2040-4F7D-9697-6A44F986CD8E}" type="pres">
      <dgm:prSet presAssocID="{04702C56-4756-44EC-9C20-A2AA6BECBD53}" presName="bgRect" presStyleLbl="bgShp" presStyleIdx="2" presStyleCnt="5"/>
      <dgm:spPr/>
    </dgm:pt>
    <dgm:pt modelId="{2B3C6BE8-CF8F-4F32-BCC2-A41DE82DEBD6}" type="pres">
      <dgm:prSet presAssocID="{04702C56-4756-44EC-9C20-A2AA6BECBD53}"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usic Note"/>
        </a:ext>
      </dgm:extLst>
    </dgm:pt>
    <dgm:pt modelId="{6F7E0B87-AE57-401C-98ED-EB0339D605AB}" type="pres">
      <dgm:prSet presAssocID="{04702C56-4756-44EC-9C20-A2AA6BECBD53}" presName="spaceRect" presStyleCnt="0"/>
      <dgm:spPr/>
    </dgm:pt>
    <dgm:pt modelId="{C12548EF-B26A-4DE1-83F3-4847CBD7425D}" type="pres">
      <dgm:prSet presAssocID="{04702C56-4756-44EC-9C20-A2AA6BECBD53}" presName="parTx" presStyleLbl="revTx" presStyleIdx="2" presStyleCnt="5">
        <dgm:presLayoutVars>
          <dgm:chMax val="0"/>
          <dgm:chPref val="0"/>
        </dgm:presLayoutVars>
      </dgm:prSet>
      <dgm:spPr/>
    </dgm:pt>
    <dgm:pt modelId="{D295AB3F-D7A0-48F9-A9C8-FDB8D6F2A264}" type="pres">
      <dgm:prSet presAssocID="{38B45F54-2F7B-4AA7-9ABD-C6BB0ACBCC8B}" presName="sibTrans" presStyleCnt="0"/>
      <dgm:spPr/>
    </dgm:pt>
    <dgm:pt modelId="{D634F06C-96B5-46D5-9910-ABECE8D731EF}" type="pres">
      <dgm:prSet presAssocID="{B24DC45A-FE83-4E8C-82C7-6B7B17EDC5B3}" presName="compNode" presStyleCnt="0"/>
      <dgm:spPr/>
    </dgm:pt>
    <dgm:pt modelId="{5FE8440F-085B-4469-8EC5-4D866F2D6DD7}" type="pres">
      <dgm:prSet presAssocID="{B24DC45A-FE83-4E8C-82C7-6B7B17EDC5B3}" presName="bgRect" presStyleLbl="bgShp" presStyleIdx="3" presStyleCnt="5"/>
      <dgm:spPr/>
    </dgm:pt>
    <dgm:pt modelId="{11A63424-5BFC-4197-8586-5BECE1C7FCA0}" type="pres">
      <dgm:prSet presAssocID="{B24DC45A-FE83-4E8C-82C7-6B7B17EDC5B3}"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orkflow"/>
        </a:ext>
      </dgm:extLst>
    </dgm:pt>
    <dgm:pt modelId="{AD0E0421-863E-45B8-A7B3-AFA68535D0BC}" type="pres">
      <dgm:prSet presAssocID="{B24DC45A-FE83-4E8C-82C7-6B7B17EDC5B3}" presName="spaceRect" presStyleCnt="0"/>
      <dgm:spPr/>
    </dgm:pt>
    <dgm:pt modelId="{12943AE2-C172-4079-8147-914662070F68}" type="pres">
      <dgm:prSet presAssocID="{B24DC45A-FE83-4E8C-82C7-6B7B17EDC5B3}" presName="parTx" presStyleLbl="revTx" presStyleIdx="3" presStyleCnt="5">
        <dgm:presLayoutVars>
          <dgm:chMax val="0"/>
          <dgm:chPref val="0"/>
        </dgm:presLayoutVars>
      </dgm:prSet>
      <dgm:spPr/>
    </dgm:pt>
    <dgm:pt modelId="{BD53893A-E464-45A3-8CD4-BD1E3E4D9D6F}" type="pres">
      <dgm:prSet presAssocID="{4441C2E7-3440-4FF0-B586-C96D109715FB}" presName="sibTrans" presStyleCnt="0"/>
      <dgm:spPr/>
    </dgm:pt>
    <dgm:pt modelId="{54FC2717-2EE3-4F38-9BD0-16E1A759CF16}" type="pres">
      <dgm:prSet presAssocID="{F7B7BCA6-E211-4A46-9A7B-7CFE58D644DF}" presName="compNode" presStyleCnt="0"/>
      <dgm:spPr/>
    </dgm:pt>
    <dgm:pt modelId="{CC840812-663C-49F1-8873-D0979CEB9C40}" type="pres">
      <dgm:prSet presAssocID="{F7B7BCA6-E211-4A46-9A7B-7CFE58D644DF}" presName="bgRect" presStyleLbl="bgShp" presStyleIdx="4" presStyleCnt="5"/>
      <dgm:spPr/>
    </dgm:pt>
    <dgm:pt modelId="{B8B077B6-16A0-443E-8BE8-073ADD06BC5A}" type="pres">
      <dgm:prSet presAssocID="{F7B7BCA6-E211-4A46-9A7B-7CFE58D644D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encil"/>
        </a:ext>
      </dgm:extLst>
    </dgm:pt>
    <dgm:pt modelId="{F4014F34-23B0-4E87-860A-5D1A7DFABF29}" type="pres">
      <dgm:prSet presAssocID="{F7B7BCA6-E211-4A46-9A7B-7CFE58D644DF}" presName="spaceRect" presStyleCnt="0"/>
      <dgm:spPr/>
    </dgm:pt>
    <dgm:pt modelId="{D239AB07-BFEF-4496-A094-09AA8E774A02}" type="pres">
      <dgm:prSet presAssocID="{F7B7BCA6-E211-4A46-9A7B-7CFE58D644DF}" presName="parTx" presStyleLbl="revTx" presStyleIdx="4" presStyleCnt="5">
        <dgm:presLayoutVars>
          <dgm:chMax val="0"/>
          <dgm:chPref val="0"/>
        </dgm:presLayoutVars>
      </dgm:prSet>
      <dgm:spPr/>
    </dgm:pt>
  </dgm:ptLst>
  <dgm:cxnLst>
    <dgm:cxn modelId="{74479C0B-EFA3-AC4B-8A9C-32D7D7C08F5D}" type="presOf" srcId="{32D92095-D3B5-41FB-B5D3-0982404B7239}" destId="{B00273FD-8FDD-4069-8505-158F0A0E6C20}" srcOrd="0" destOrd="0" presId="urn:microsoft.com/office/officeart/2018/2/layout/IconVerticalSolidList"/>
    <dgm:cxn modelId="{97F6660D-BF7E-9E4B-9B90-D9697F321841}" type="presOf" srcId="{04702C56-4756-44EC-9C20-A2AA6BECBD53}" destId="{C12548EF-B26A-4DE1-83F3-4847CBD7425D}" srcOrd="0" destOrd="0" presId="urn:microsoft.com/office/officeart/2018/2/layout/IconVerticalSolidList"/>
    <dgm:cxn modelId="{F7551B15-DCEB-5E45-9993-A29CC311DB6D}" type="presOf" srcId="{BC083B6A-E17A-41A5-9438-5F04A379DA96}" destId="{EE346899-D393-46F4-9541-5A7D942A396C}" srcOrd="0" destOrd="0" presId="urn:microsoft.com/office/officeart/2018/2/layout/IconVerticalSolidList"/>
    <dgm:cxn modelId="{EE25683B-2DBA-4059-A229-B470076F940B}" srcId="{32D92095-D3B5-41FB-B5D3-0982404B7239}" destId="{BC083B6A-E17A-41A5-9438-5F04A379DA96}" srcOrd="0" destOrd="0" parTransId="{CC755412-DAA9-4ADB-8D3F-DBE4BF7804E9}" sibTransId="{75C4AF78-B7C1-4531-948B-355D3E0624DE}"/>
    <dgm:cxn modelId="{76D5884C-9585-4D8C-B7C7-6466DBED5E67}" srcId="{32D92095-D3B5-41FB-B5D3-0982404B7239}" destId="{B24DC45A-FE83-4E8C-82C7-6B7B17EDC5B3}" srcOrd="3" destOrd="0" parTransId="{1D999926-E123-43DB-AAA8-CB7E6C5A817F}" sibTransId="{4441C2E7-3440-4FF0-B586-C96D109715FB}"/>
    <dgm:cxn modelId="{86093A76-E48A-4D20-8E06-7B0A0EC2E09B}" srcId="{32D92095-D3B5-41FB-B5D3-0982404B7239}" destId="{F7B7BCA6-E211-4A46-9A7B-7CFE58D644DF}" srcOrd="4" destOrd="0" parTransId="{42138B0B-1DA0-4472-80E2-53A6EE0A3A60}" sibTransId="{19ABB91F-C8C2-4850-B891-D60F9ACD4743}"/>
    <dgm:cxn modelId="{478852A6-0BE8-DC4D-B575-A728DDA6DFB9}" type="presOf" srcId="{B24DC45A-FE83-4E8C-82C7-6B7B17EDC5B3}" destId="{12943AE2-C172-4079-8147-914662070F68}" srcOrd="0" destOrd="0" presId="urn:microsoft.com/office/officeart/2018/2/layout/IconVerticalSolidList"/>
    <dgm:cxn modelId="{7B488DB3-6BFD-CC4A-9EA3-5B1078AD6533}" type="presOf" srcId="{20AEA745-9019-4ED9-92F7-AE4A2AAD310A}" destId="{0314FE4A-7700-403B-821B-FAC5D84F2B1C}" srcOrd="0" destOrd="0" presId="urn:microsoft.com/office/officeart/2018/2/layout/IconVerticalSolidList"/>
    <dgm:cxn modelId="{CDD798B5-14CC-B645-AF6F-E17FB63A216A}" type="presOf" srcId="{F7B7BCA6-E211-4A46-9A7B-7CFE58D644DF}" destId="{D239AB07-BFEF-4496-A094-09AA8E774A02}" srcOrd="0" destOrd="0" presId="urn:microsoft.com/office/officeart/2018/2/layout/IconVerticalSolidList"/>
    <dgm:cxn modelId="{F4DA41F3-B75A-4375-A31A-82112D102FA5}" srcId="{32D92095-D3B5-41FB-B5D3-0982404B7239}" destId="{04702C56-4756-44EC-9C20-A2AA6BECBD53}" srcOrd="2" destOrd="0" parTransId="{3D66896D-CB74-4033-81B2-692102382E33}" sibTransId="{38B45F54-2F7B-4AA7-9ABD-C6BB0ACBCC8B}"/>
    <dgm:cxn modelId="{7BE826FF-D1CD-4D73-960C-EFE95617C64F}" srcId="{32D92095-D3B5-41FB-B5D3-0982404B7239}" destId="{20AEA745-9019-4ED9-92F7-AE4A2AAD310A}" srcOrd="1" destOrd="0" parTransId="{EB69801B-BC09-4C8C-99F7-57E3371046BA}" sibTransId="{1C0A5428-0A4C-4489-B09B-37810AEDCE1B}"/>
    <dgm:cxn modelId="{551BB59D-0070-9B4B-B882-00088D1177DA}" type="presParOf" srcId="{B00273FD-8FDD-4069-8505-158F0A0E6C20}" destId="{294B45E0-CB20-454C-931A-EA49315CA19F}" srcOrd="0" destOrd="0" presId="urn:microsoft.com/office/officeart/2018/2/layout/IconVerticalSolidList"/>
    <dgm:cxn modelId="{ABBFA619-462C-A44C-8B35-C8C6B97A1A0B}" type="presParOf" srcId="{294B45E0-CB20-454C-931A-EA49315CA19F}" destId="{9E8EFA5F-906E-4F4A-916B-31047763E16A}" srcOrd="0" destOrd="0" presId="urn:microsoft.com/office/officeart/2018/2/layout/IconVerticalSolidList"/>
    <dgm:cxn modelId="{B1D7DD17-844D-874E-B8F5-EA769C8BE31E}" type="presParOf" srcId="{294B45E0-CB20-454C-931A-EA49315CA19F}" destId="{AFF63ED1-C00B-4FF1-9A3A-B012223C5B7F}" srcOrd="1" destOrd="0" presId="urn:microsoft.com/office/officeart/2018/2/layout/IconVerticalSolidList"/>
    <dgm:cxn modelId="{41334C5B-4141-C548-BECA-0FE0E465E6FF}" type="presParOf" srcId="{294B45E0-CB20-454C-931A-EA49315CA19F}" destId="{EFB7EDCB-2D81-4254-8D83-8CB823671F21}" srcOrd="2" destOrd="0" presId="urn:microsoft.com/office/officeart/2018/2/layout/IconVerticalSolidList"/>
    <dgm:cxn modelId="{75CBADAA-F277-2849-8F58-D2331A2BB88F}" type="presParOf" srcId="{294B45E0-CB20-454C-931A-EA49315CA19F}" destId="{EE346899-D393-46F4-9541-5A7D942A396C}" srcOrd="3" destOrd="0" presId="urn:microsoft.com/office/officeart/2018/2/layout/IconVerticalSolidList"/>
    <dgm:cxn modelId="{CAD88B1C-B4F4-8846-B025-C0A7762A883B}" type="presParOf" srcId="{B00273FD-8FDD-4069-8505-158F0A0E6C20}" destId="{D14FB16B-014D-4C21-B537-EF3A2F8C624E}" srcOrd="1" destOrd="0" presId="urn:microsoft.com/office/officeart/2018/2/layout/IconVerticalSolidList"/>
    <dgm:cxn modelId="{5F870BCF-24D7-A549-8BE6-E87AFF3FF065}" type="presParOf" srcId="{B00273FD-8FDD-4069-8505-158F0A0E6C20}" destId="{A991D786-651B-40E5-A938-9723A11A0960}" srcOrd="2" destOrd="0" presId="urn:microsoft.com/office/officeart/2018/2/layout/IconVerticalSolidList"/>
    <dgm:cxn modelId="{E369A1F4-1953-9142-82FE-BE859D07B486}" type="presParOf" srcId="{A991D786-651B-40E5-A938-9723A11A0960}" destId="{60FBD71B-248F-432D-842F-C3D3159C7746}" srcOrd="0" destOrd="0" presId="urn:microsoft.com/office/officeart/2018/2/layout/IconVerticalSolidList"/>
    <dgm:cxn modelId="{79AA0530-30AE-9A4B-B536-BB161CCACA8D}" type="presParOf" srcId="{A991D786-651B-40E5-A938-9723A11A0960}" destId="{B89D0D3F-2C8F-4DA8-904C-8BC038FD9264}" srcOrd="1" destOrd="0" presId="urn:microsoft.com/office/officeart/2018/2/layout/IconVerticalSolidList"/>
    <dgm:cxn modelId="{3AD245BF-D112-C645-A8AD-CD8B05F5CF81}" type="presParOf" srcId="{A991D786-651B-40E5-A938-9723A11A0960}" destId="{300F55C4-A3A7-4EA7-88AA-BC078F37A5A1}" srcOrd="2" destOrd="0" presId="urn:microsoft.com/office/officeart/2018/2/layout/IconVerticalSolidList"/>
    <dgm:cxn modelId="{7787DC82-AF28-224B-BED9-78902A9C7CDB}" type="presParOf" srcId="{A991D786-651B-40E5-A938-9723A11A0960}" destId="{0314FE4A-7700-403B-821B-FAC5D84F2B1C}" srcOrd="3" destOrd="0" presId="urn:microsoft.com/office/officeart/2018/2/layout/IconVerticalSolidList"/>
    <dgm:cxn modelId="{68878520-430C-774A-81FC-C148E880E3BE}" type="presParOf" srcId="{B00273FD-8FDD-4069-8505-158F0A0E6C20}" destId="{26DF9926-7F57-4C57-A7B6-D27874B9A734}" srcOrd="3" destOrd="0" presId="urn:microsoft.com/office/officeart/2018/2/layout/IconVerticalSolidList"/>
    <dgm:cxn modelId="{E9423607-3B5E-6C47-9CB2-95B2AA6C8866}" type="presParOf" srcId="{B00273FD-8FDD-4069-8505-158F0A0E6C20}" destId="{8EF53C71-8F7B-4C9E-9A0F-374723C62A04}" srcOrd="4" destOrd="0" presId="urn:microsoft.com/office/officeart/2018/2/layout/IconVerticalSolidList"/>
    <dgm:cxn modelId="{4830CC78-0D9B-6F4E-B201-60EAF270F6D1}" type="presParOf" srcId="{8EF53C71-8F7B-4C9E-9A0F-374723C62A04}" destId="{8AACFE3A-2040-4F7D-9697-6A44F986CD8E}" srcOrd="0" destOrd="0" presId="urn:microsoft.com/office/officeart/2018/2/layout/IconVerticalSolidList"/>
    <dgm:cxn modelId="{4F9C278F-8236-1A47-A205-164A62DF07A6}" type="presParOf" srcId="{8EF53C71-8F7B-4C9E-9A0F-374723C62A04}" destId="{2B3C6BE8-CF8F-4F32-BCC2-A41DE82DEBD6}" srcOrd="1" destOrd="0" presId="urn:microsoft.com/office/officeart/2018/2/layout/IconVerticalSolidList"/>
    <dgm:cxn modelId="{5BAAF66B-1D23-474B-9CBB-15D4A450CFC3}" type="presParOf" srcId="{8EF53C71-8F7B-4C9E-9A0F-374723C62A04}" destId="{6F7E0B87-AE57-401C-98ED-EB0339D605AB}" srcOrd="2" destOrd="0" presId="urn:microsoft.com/office/officeart/2018/2/layout/IconVerticalSolidList"/>
    <dgm:cxn modelId="{B147ED08-E2E6-214B-A2C6-C944F7B75FCD}" type="presParOf" srcId="{8EF53C71-8F7B-4C9E-9A0F-374723C62A04}" destId="{C12548EF-B26A-4DE1-83F3-4847CBD7425D}" srcOrd="3" destOrd="0" presId="urn:microsoft.com/office/officeart/2018/2/layout/IconVerticalSolidList"/>
    <dgm:cxn modelId="{14A320CD-9549-614A-B47E-CA27CC2AC546}" type="presParOf" srcId="{B00273FD-8FDD-4069-8505-158F0A0E6C20}" destId="{D295AB3F-D7A0-48F9-A9C8-FDB8D6F2A264}" srcOrd="5" destOrd="0" presId="urn:microsoft.com/office/officeart/2018/2/layout/IconVerticalSolidList"/>
    <dgm:cxn modelId="{CD95CC36-78CA-404F-8120-DE28B2CC4978}" type="presParOf" srcId="{B00273FD-8FDD-4069-8505-158F0A0E6C20}" destId="{D634F06C-96B5-46D5-9910-ABECE8D731EF}" srcOrd="6" destOrd="0" presId="urn:microsoft.com/office/officeart/2018/2/layout/IconVerticalSolidList"/>
    <dgm:cxn modelId="{0F618049-9162-944F-89DA-7D41814D6546}" type="presParOf" srcId="{D634F06C-96B5-46D5-9910-ABECE8D731EF}" destId="{5FE8440F-085B-4469-8EC5-4D866F2D6DD7}" srcOrd="0" destOrd="0" presId="urn:microsoft.com/office/officeart/2018/2/layout/IconVerticalSolidList"/>
    <dgm:cxn modelId="{FD3D9597-67A5-8E4C-9095-117F9F568B2C}" type="presParOf" srcId="{D634F06C-96B5-46D5-9910-ABECE8D731EF}" destId="{11A63424-5BFC-4197-8586-5BECE1C7FCA0}" srcOrd="1" destOrd="0" presId="urn:microsoft.com/office/officeart/2018/2/layout/IconVerticalSolidList"/>
    <dgm:cxn modelId="{FD5EFC71-18F2-F440-9C28-491132A89D8E}" type="presParOf" srcId="{D634F06C-96B5-46D5-9910-ABECE8D731EF}" destId="{AD0E0421-863E-45B8-A7B3-AFA68535D0BC}" srcOrd="2" destOrd="0" presId="urn:microsoft.com/office/officeart/2018/2/layout/IconVerticalSolidList"/>
    <dgm:cxn modelId="{29762CC5-B14E-EB42-8211-C6EFFA95C1C2}" type="presParOf" srcId="{D634F06C-96B5-46D5-9910-ABECE8D731EF}" destId="{12943AE2-C172-4079-8147-914662070F68}" srcOrd="3" destOrd="0" presId="urn:microsoft.com/office/officeart/2018/2/layout/IconVerticalSolidList"/>
    <dgm:cxn modelId="{A02FCD99-D849-F340-9E4C-6F3AC4E0BA2B}" type="presParOf" srcId="{B00273FD-8FDD-4069-8505-158F0A0E6C20}" destId="{BD53893A-E464-45A3-8CD4-BD1E3E4D9D6F}" srcOrd="7" destOrd="0" presId="urn:microsoft.com/office/officeart/2018/2/layout/IconVerticalSolidList"/>
    <dgm:cxn modelId="{90A7BF44-46BA-ED47-9060-DDA8C7DA19FC}" type="presParOf" srcId="{B00273FD-8FDD-4069-8505-158F0A0E6C20}" destId="{54FC2717-2EE3-4F38-9BD0-16E1A759CF16}" srcOrd="8" destOrd="0" presId="urn:microsoft.com/office/officeart/2018/2/layout/IconVerticalSolidList"/>
    <dgm:cxn modelId="{1814C392-B2EF-EE42-8F71-DA1A84C176BB}" type="presParOf" srcId="{54FC2717-2EE3-4F38-9BD0-16E1A759CF16}" destId="{CC840812-663C-49F1-8873-D0979CEB9C40}" srcOrd="0" destOrd="0" presId="urn:microsoft.com/office/officeart/2018/2/layout/IconVerticalSolidList"/>
    <dgm:cxn modelId="{002E845B-CE2E-B74A-B333-88AFD48035C3}" type="presParOf" srcId="{54FC2717-2EE3-4F38-9BD0-16E1A759CF16}" destId="{B8B077B6-16A0-443E-8BE8-073ADD06BC5A}" srcOrd="1" destOrd="0" presId="urn:microsoft.com/office/officeart/2018/2/layout/IconVerticalSolidList"/>
    <dgm:cxn modelId="{4B09C720-72CC-8942-9282-D902E2E301F8}" type="presParOf" srcId="{54FC2717-2EE3-4F38-9BD0-16E1A759CF16}" destId="{F4014F34-23B0-4E87-860A-5D1A7DFABF29}" srcOrd="2" destOrd="0" presId="urn:microsoft.com/office/officeart/2018/2/layout/IconVerticalSolidList"/>
    <dgm:cxn modelId="{8CA1B28A-323B-8D43-BF4C-71DFE04141C0}" type="presParOf" srcId="{54FC2717-2EE3-4F38-9BD0-16E1A759CF16}" destId="{D239AB07-BFEF-4496-A094-09AA8E774A0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7B6EE3D-EF80-2741-8203-0EC162DC1A3F}"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DFAA9090-FF48-EC4C-9417-EF1676D7E7E2}">
      <dgm:prSet custT="1"/>
      <dgm:spPr/>
      <dgm:t>
        <a:bodyPr/>
        <a:lstStyle/>
        <a:p>
          <a:r>
            <a:rPr lang="en-US" sz="2000" b="1" i="0" baseline="0" dirty="0"/>
            <a:t>Response-Centered Workshops</a:t>
          </a:r>
          <a:endParaRPr lang="en-US" sz="2000" dirty="0"/>
        </a:p>
      </dgm:t>
    </dgm:pt>
    <dgm:pt modelId="{61A58E6A-0256-5444-9C35-A03ECEF0BAE3}" type="parTrans" cxnId="{342FFA02-5791-9D48-9B5C-9B10863BF0DA}">
      <dgm:prSet/>
      <dgm:spPr/>
      <dgm:t>
        <a:bodyPr/>
        <a:lstStyle/>
        <a:p>
          <a:endParaRPr lang="en-US" sz="1800"/>
        </a:p>
      </dgm:t>
    </dgm:pt>
    <dgm:pt modelId="{C46393C1-38F5-BD40-BE12-69E67E2B911C}" type="sibTrans" cxnId="{342FFA02-5791-9D48-9B5C-9B10863BF0DA}">
      <dgm:prSet/>
      <dgm:spPr/>
      <dgm:t>
        <a:bodyPr/>
        <a:lstStyle/>
        <a:p>
          <a:endParaRPr lang="en-US" sz="1800"/>
        </a:p>
      </dgm:t>
    </dgm:pt>
    <dgm:pt modelId="{D4CE67ED-FD69-3E41-B46E-D46B1DE811CA}">
      <dgm:prSet custT="1"/>
      <dgm:spPr/>
      <dgm:t>
        <a:bodyPr/>
        <a:lstStyle/>
        <a:p>
          <a:pPr>
            <a:lnSpc>
              <a:spcPct val="150000"/>
            </a:lnSpc>
          </a:pPr>
          <a:r>
            <a:rPr lang="en-US" sz="1800" b="0" i="0" baseline="0" dirty="0"/>
            <a:t>Observations and comments focus on the writing process.</a:t>
          </a:r>
          <a:endParaRPr lang="en-US" sz="1800" dirty="0"/>
        </a:p>
      </dgm:t>
    </dgm:pt>
    <dgm:pt modelId="{405EF40A-B49D-1A4D-B4FC-2897795C2E90}" type="parTrans" cxnId="{374A1ED8-5BB7-774E-A47D-41B0788EE655}">
      <dgm:prSet/>
      <dgm:spPr/>
      <dgm:t>
        <a:bodyPr/>
        <a:lstStyle/>
        <a:p>
          <a:endParaRPr lang="en-US" sz="1800"/>
        </a:p>
      </dgm:t>
    </dgm:pt>
    <dgm:pt modelId="{27FC292E-E265-7746-B8CC-0ACE218AE44C}" type="sibTrans" cxnId="{374A1ED8-5BB7-774E-A47D-41B0788EE655}">
      <dgm:prSet/>
      <dgm:spPr/>
      <dgm:t>
        <a:bodyPr/>
        <a:lstStyle/>
        <a:p>
          <a:endParaRPr lang="en-US" sz="1800"/>
        </a:p>
      </dgm:t>
    </dgm:pt>
    <dgm:pt modelId="{4B46B44F-63CC-FE47-8CC7-7B9DF1F9A001}">
      <dgm:prSet custT="1"/>
      <dgm:spPr/>
      <dgm:t>
        <a:bodyPr/>
        <a:lstStyle/>
        <a:p>
          <a:pPr>
            <a:lnSpc>
              <a:spcPct val="150000"/>
            </a:lnSpc>
          </a:pPr>
          <a:r>
            <a:rPr lang="en-US" sz="1800" b="0" i="0" baseline="0" dirty="0"/>
            <a:t>Peers note their personal responses to the text.</a:t>
          </a:r>
          <a:endParaRPr lang="en-US" sz="1800" dirty="0"/>
        </a:p>
      </dgm:t>
    </dgm:pt>
    <dgm:pt modelId="{4D384563-A981-A242-BE56-58CA90518862}" type="parTrans" cxnId="{43AC40F3-3061-FD40-9F6C-D85513E16BF8}">
      <dgm:prSet/>
      <dgm:spPr/>
      <dgm:t>
        <a:bodyPr/>
        <a:lstStyle/>
        <a:p>
          <a:endParaRPr lang="en-US" sz="1800"/>
        </a:p>
      </dgm:t>
    </dgm:pt>
    <dgm:pt modelId="{C704F7A4-67E6-AB43-8F14-7DE0E53006D0}" type="sibTrans" cxnId="{43AC40F3-3061-FD40-9F6C-D85513E16BF8}">
      <dgm:prSet/>
      <dgm:spPr/>
      <dgm:t>
        <a:bodyPr/>
        <a:lstStyle/>
        <a:p>
          <a:endParaRPr lang="en-US" sz="1800"/>
        </a:p>
      </dgm:t>
    </dgm:pt>
    <dgm:pt modelId="{E9418693-E5D1-484D-BB75-47936BD29EA2}">
      <dgm:prSet custT="1"/>
      <dgm:spPr/>
      <dgm:t>
        <a:bodyPr/>
        <a:lstStyle/>
        <a:p>
          <a:pPr>
            <a:lnSpc>
              <a:spcPct val="150000"/>
            </a:lnSpc>
          </a:pPr>
          <a:r>
            <a:rPr lang="en-US" sz="1800" b="0" i="0" baseline="0" dirty="0"/>
            <a:t>Writer of the text listens but does not enter conversation.</a:t>
          </a:r>
          <a:endParaRPr lang="en-US" sz="1800" dirty="0"/>
        </a:p>
      </dgm:t>
    </dgm:pt>
    <dgm:pt modelId="{B8EC92FD-C405-F140-A977-6B9A0F2D65A1}" type="parTrans" cxnId="{A7D95487-B1A9-E149-8F0C-2FA5A91641C7}">
      <dgm:prSet/>
      <dgm:spPr/>
      <dgm:t>
        <a:bodyPr/>
        <a:lstStyle/>
        <a:p>
          <a:endParaRPr lang="en-US" sz="1800"/>
        </a:p>
      </dgm:t>
    </dgm:pt>
    <dgm:pt modelId="{255B4297-F179-0C4F-AC3C-61AFFEB26A60}" type="sibTrans" cxnId="{A7D95487-B1A9-E149-8F0C-2FA5A91641C7}">
      <dgm:prSet/>
      <dgm:spPr/>
      <dgm:t>
        <a:bodyPr/>
        <a:lstStyle/>
        <a:p>
          <a:endParaRPr lang="en-US" sz="1800"/>
        </a:p>
      </dgm:t>
    </dgm:pt>
    <dgm:pt modelId="{C0C83D91-C190-CB44-A6C6-CD8E503E0DD0}">
      <dgm:prSet custT="1"/>
      <dgm:spPr/>
      <dgm:t>
        <a:bodyPr/>
        <a:lstStyle/>
        <a:p>
          <a:r>
            <a:rPr lang="en-US" sz="2000" b="1" i="0" baseline="0" dirty="0"/>
            <a:t>Advice-Centered Workshops</a:t>
          </a:r>
          <a:endParaRPr lang="en-US" sz="2000" dirty="0"/>
        </a:p>
      </dgm:t>
    </dgm:pt>
    <dgm:pt modelId="{1E1AEE8D-1BA6-C740-8075-7B41742892AF}" type="parTrans" cxnId="{356E3B7A-9642-AB4D-9350-2A4391F57F07}">
      <dgm:prSet/>
      <dgm:spPr/>
      <dgm:t>
        <a:bodyPr/>
        <a:lstStyle/>
        <a:p>
          <a:endParaRPr lang="en-US" sz="1800"/>
        </a:p>
      </dgm:t>
    </dgm:pt>
    <dgm:pt modelId="{D48CFAB8-EA22-AB4A-A9C5-04C32A9F5D51}" type="sibTrans" cxnId="{356E3B7A-9642-AB4D-9350-2A4391F57F07}">
      <dgm:prSet/>
      <dgm:spPr/>
      <dgm:t>
        <a:bodyPr/>
        <a:lstStyle/>
        <a:p>
          <a:endParaRPr lang="en-US" sz="1800"/>
        </a:p>
      </dgm:t>
    </dgm:pt>
    <dgm:pt modelId="{9DE9421E-4252-D646-832A-6FFFD07D5EBE}">
      <dgm:prSet custT="1"/>
      <dgm:spPr/>
      <dgm:t>
        <a:bodyPr/>
        <a:lstStyle/>
        <a:p>
          <a:pPr>
            <a:lnSpc>
              <a:spcPct val="150000"/>
            </a:lnSpc>
          </a:pPr>
          <a:r>
            <a:rPr lang="en-US" sz="1800" b="0" i="0" baseline="0" dirty="0"/>
            <a:t>Observations and comments focus on the final product.</a:t>
          </a:r>
          <a:endParaRPr lang="en-US" sz="1800" dirty="0"/>
        </a:p>
      </dgm:t>
    </dgm:pt>
    <dgm:pt modelId="{16DD8320-DA9D-554E-948B-81E59208FE67}" type="parTrans" cxnId="{0240157E-41E7-9A42-BB20-F21E6CFCC336}">
      <dgm:prSet/>
      <dgm:spPr/>
      <dgm:t>
        <a:bodyPr/>
        <a:lstStyle/>
        <a:p>
          <a:endParaRPr lang="en-US" sz="1800"/>
        </a:p>
      </dgm:t>
    </dgm:pt>
    <dgm:pt modelId="{0DE389E8-2E4E-BE4B-8A86-F19D6C9AE7F6}" type="sibTrans" cxnId="{0240157E-41E7-9A42-BB20-F21E6CFCC336}">
      <dgm:prSet/>
      <dgm:spPr/>
      <dgm:t>
        <a:bodyPr/>
        <a:lstStyle/>
        <a:p>
          <a:endParaRPr lang="en-US" sz="1800"/>
        </a:p>
      </dgm:t>
    </dgm:pt>
    <dgm:pt modelId="{99264B8C-F2C8-C140-9797-71D46DF40954}">
      <dgm:prSet custT="1"/>
      <dgm:spPr/>
      <dgm:t>
        <a:bodyPr/>
        <a:lstStyle/>
        <a:p>
          <a:pPr>
            <a:lnSpc>
              <a:spcPct val="150000"/>
            </a:lnSpc>
          </a:pPr>
          <a:r>
            <a:rPr lang="en-US" sz="1800" b="0" i="0" baseline="0" dirty="0"/>
            <a:t>Peers first review and then give advice on the text.</a:t>
          </a:r>
          <a:endParaRPr lang="en-US" sz="1800" dirty="0"/>
        </a:p>
      </dgm:t>
    </dgm:pt>
    <dgm:pt modelId="{001DE751-362B-B945-B987-13CD430F96A6}" type="parTrans" cxnId="{0EBA5B4C-CC86-BC40-BD2A-AAB3B849ECC3}">
      <dgm:prSet/>
      <dgm:spPr/>
      <dgm:t>
        <a:bodyPr/>
        <a:lstStyle/>
        <a:p>
          <a:endParaRPr lang="en-US" sz="1800"/>
        </a:p>
      </dgm:t>
    </dgm:pt>
    <dgm:pt modelId="{DC4306EF-9B26-2B42-A5E9-C8A5A4A4E81A}" type="sibTrans" cxnId="{0EBA5B4C-CC86-BC40-BD2A-AAB3B849ECC3}">
      <dgm:prSet/>
      <dgm:spPr/>
      <dgm:t>
        <a:bodyPr/>
        <a:lstStyle/>
        <a:p>
          <a:endParaRPr lang="en-US" sz="1800"/>
        </a:p>
      </dgm:t>
    </dgm:pt>
    <dgm:pt modelId="{8AE21813-51E5-114F-B7A5-38078D2EC0D4}">
      <dgm:prSet custT="1"/>
      <dgm:spPr/>
      <dgm:t>
        <a:bodyPr/>
        <a:lstStyle/>
        <a:p>
          <a:pPr>
            <a:lnSpc>
              <a:spcPct val="150000"/>
            </a:lnSpc>
          </a:pPr>
          <a:r>
            <a:rPr lang="en-US" sz="1800" b="0" i="0" baseline="0" dirty="0"/>
            <a:t>Writer and reviewers then talk together.</a:t>
          </a:r>
          <a:endParaRPr lang="en-US" sz="1800" dirty="0"/>
        </a:p>
      </dgm:t>
    </dgm:pt>
    <dgm:pt modelId="{54C02B07-E06A-964D-8EA6-C6333B0713BC}" type="parTrans" cxnId="{62547FE5-DE25-3248-8331-246E10FDE34F}">
      <dgm:prSet/>
      <dgm:spPr/>
      <dgm:t>
        <a:bodyPr/>
        <a:lstStyle/>
        <a:p>
          <a:endParaRPr lang="en-US" sz="1800"/>
        </a:p>
      </dgm:t>
    </dgm:pt>
    <dgm:pt modelId="{C4E99D13-9EF4-8B4C-A169-EE27B033B59C}" type="sibTrans" cxnId="{62547FE5-DE25-3248-8331-246E10FDE34F}">
      <dgm:prSet/>
      <dgm:spPr/>
      <dgm:t>
        <a:bodyPr/>
        <a:lstStyle/>
        <a:p>
          <a:endParaRPr lang="en-US" sz="1800"/>
        </a:p>
      </dgm:t>
    </dgm:pt>
    <dgm:pt modelId="{0D7D33F8-3E77-3046-ADFB-A5A26480CAB5}" type="pres">
      <dgm:prSet presAssocID="{27B6EE3D-EF80-2741-8203-0EC162DC1A3F}" presName="linear" presStyleCnt="0">
        <dgm:presLayoutVars>
          <dgm:animLvl val="lvl"/>
          <dgm:resizeHandles val="exact"/>
        </dgm:presLayoutVars>
      </dgm:prSet>
      <dgm:spPr/>
    </dgm:pt>
    <dgm:pt modelId="{06B83B22-3B86-DE4B-8349-A29AEC238031}" type="pres">
      <dgm:prSet presAssocID="{DFAA9090-FF48-EC4C-9417-EF1676D7E7E2}" presName="parentText" presStyleLbl="node1" presStyleIdx="0" presStyleCnt="2" custScaleY="36810">
        <dgm:presLayoutVars>
          <dgm:chMax val="0"/>
          <dgm:bulletEnabled val="1"/>
        </dgm:presLayoutVars>
      </dgm:prSet>
      <dgm:spPr/>
    </dgm:pt>
    <dgm:pt modelId="{1E003D56-66C2-D947-949E-41F3BB1DCE4D}" type="pres">
      <dgm:prSet presAssocID="{DFAA9090-FF48-EC4C-9417-EF1676D7E7E2}" presName="childText" presStyleLbl="revTx" presStyleIdx="0" presStyleCnt="2">
        <dgm:presLayoutVars>
          <dgm:bulletEnabled val="1"/>
        </dgm:presLayoutVars>
      </dgm:prSet>
      <dgm:spPr/>
    </dgm:pt>
    <dgm:pt modelId="{AE25D2CB-CDB3-194A-A530-8D6C3AFA19FB}" type="pres">
      <dgm:prSet presAssocID="{C0C83D91-C190-CB44-A6C6-CD8E503E0DD0}" presName="parentText" presStyleLbl="node1" presStyleIdx="1" presStyleCnt="2" custScaleY="37164" custLinFactNeighborX="102" custLinFactNeighborY="14497">
        <dgm:presLayoutVars>
          <dgm:chMax val="0"/>
          <dgm:bulletEnabled val="1"/>
        </dgm:presLayoutVars>
      </dgm:prSet>
      <dgm:spPr/>
    </dgm:pt>
    <dgm:pt modelId="{B74C2CA9-C0F9-9946-99A4-758961BACF7B}" type="pres">
      <dgm:prSet presAssocID="{C0C83D91-C190-CB44-A6C6-CD8E503E0DD0}" presName="childText" presStyleLbl="revTx" presStyleIdx="1" presStyleCnt="2" custLinFactNeighborX="102" custLinFactNeighborY="21136">
        <dgm:presLayoutVars>
          <dgm:bulletEnabled val="1"/>
        </dgm:presLayoutVars>
      </dgm:prSet>
      <dgm:spPr/>
    </dgm:pt>
  </dgm:ptLst>
  <dgm:cxnLst>
    <dgm:cxn modelId="{342FFA02-5791-9D48-9B5C-9B10863BF0DA}" srcId="{27B6EE3D-EF80-2741-8203-0EC162DC1A3F}" destId="{DFAA9090-FF48-EC4C-9417-EF1676D7E7E2}" srcOrd="0" destOrd="0" parTransId="{61A58E6A-0256-5444-9C35-A03ECEF0BAE3}" sibTransId="{C46393C1-38F5-BD40-BE12-69E67E2B911C}"/>
    <dgm:cxn modelId="{2D66AA0E-3401-7542-B659-6C10AAC9C44B}" type="presOf" srcId="{27B6EE3D-EF80-2741-8203-0EC162DC1A3F}" destId="{0D7D33F8-3E77-3046-ADFB-A5A26480CAB5}" srcOrd="0" destOrd="0" presId="urn:microsoft.com/office/officeart/2005/8/layout/vList2"/>
    <dgm:cxn modelId="{7DCA281F-FBD4-3B4A-B5B7-69F08408492F}" type="presOf" srcId="{DFAA9090-FF48-EC4C-9417-EF1676D7E7E2}" destId="{06B83B22-3B86-DE4B-8349-A29AEC238031}" srcOrd="0" destOrd="0" presId="urn:microsoft.com/office/officeart/2005/8/layout/vList2"/>
    <dgm:cxn modelId="{187E4942-6F34-5649-90FD-DD997DECAF3C}" type="presOf" srcId="{9DE9421E-4252-D646-832A-6FFFD07D5EBE}" destId="{B74C2CA9-C0F9-9946-99A4-758961BACF7B}" srcOrd="0" destOrd="0" presId="urn:microsoft.com/office/officeart/2005/8/layout/vList2"/>
    <dgm:cxn modelId="{0EBA5B4C-CC86-BC40-BD2A-AAB3B849ECC3}" srcId="{C0C83D91-C190-CB44-A6C6-CD8E503E0DD0}" destId="{99264B8C-F2C8-C140-9797-71D46DF40954}" srcOrd="1" destOrd="0" parTransId="{001DE751-362B-B945-B987-13CD430F96A6}" sibTransId="{DC4306EF-9B26-2B42-A5E9-C8A5A4A4E81A}"/>
    <dgm:cxn modelId="{FF118576-366F-2D48-BF00-A2B6BA911752}" type="presOf" srcId="{C0C83D91-C190-CB44-A6C6-CD8E503E0DD0}" destId="{AE25D2CB-CDB3-194A-A530-8D6C3AFA19FB}" srcOrd="0" destOrd="0" presId="urn:microsoft.com/office/officeart/2005/8/layout/vList2"/>
    <dgm:cxn modelId="{03125477-A06F-BC43-A4AD-980377D65D6E}" type="presOf" srcId="{E9418693-E5D1-484D-BB75-47936BD29EA2}" destId="{1E003D56-66C2-D947-949E-41F3BB1DCE4D}" srcOrd="0" destOrd="2" presId="urn:microsoft.com/office/officeart/2005/8/layout/vList2"/>
    <dgm:cxn modelId="{356E3B7A-9642-AB4D-9350-2A4391F57F07}" srcId="{27B6EE3D-EF80-2741-8203-0EC162DC1A3F}" destId="{C0C83D91-C190-CB44-A6C6-CD8E503E0DD0}" srcOrd="1" destOrd="0" parTransId="{1E1AEE8D-1BA6-C740-8075-7B41742892AF}" sibTransId="{D48CFAB8-EA22-AB4A-A9C5-04C32A9F5D51}"/>
    <dgm:cxn modelId="{0240157E-41E7-9A42-BB20-F21E6CFCC336}" srcId="{C0C83D91-C190-CB44-A6C6-CD8E503E0DD0}" destId="{9DE9421E-4252-D646-832A-6FFFD07D5EBE}" srcOrd="0" destOrd="0" parTransId="{16DD8320-DA9D-554E-948B-81E59208FE67}" sibTransId="{0DE389E8-2E4E-BE4B-8A86-F19D6C9AE7F6}"/>
    <dgm:cxn modelId="{A7D95487-B1A9-E149-8F0C-2FA5A91641C7}" srcId="{DFAA9090-FF48-EC4C-9417-EF1676D7E7E2}" destId="{E9418693-E5D1-484D-BB75-47936BD29EA2}" srcOrd="2" destOrd="0" parTransId="{B8EC92FD-C405-F140-A977-6B9A0F2D65A1}" sibTransId="{255B4297-F179-0C4F-AC3C-61AFFEB26A60}"/>
    <dgm:cxn modelId="{A7AF7288-F138-D24D-BFD8-53163C8601C2}" type="presOf" srcId="{8AE21813-51E5-114F-B7A5-38078D2EC0D4}" destId="{B74C2CA9-C0F9-9946-99A4-758961BACF7B}" srcOrd="0" destOrd="2" presId="urn:microsoft.com/office/officeart/2005/8/layout/vList2"/>
    <dgm:cxn modelId="{2B725AB3-751A-D340-B61B-B58E766BC693}" type="presOf" srcId="{99264B8C-F2C8-C140-9797-71D46DF40954}" destId="{B74C2CA9-C0F9-9946-99A4-758961BACF7B}" srcOrd="0" destOrd="1" presId="urn:microsoft.com/office/officeart/2005/8/layout/vList2"/>
    <dgm:cxn modelId="{35BF81BF-994B-7043-AB21-E34D8D828DA6}" type="presOf" srcId="{4B46B44F-63CC-FE47-8CC7-7B9DF1F9A001}" destId="{1E003D56-66C2-D947-949E-41F3BB1DCE4D}" srcOrd="0" destOrd="1" presId="urn:microsoft.com/office/officeart/2005/8/layout/vList2"/>
    <dgm:cxn modelId="{0B94CFCD-A72A-1747-9186-FC5FB2802BB2}" type="presOf" srcId="{D4CE67ED-FD69-3E41-B46E-D46B1DE811CA}" destId="{1E003D56-66C2-D947-949E-41F3BB1DCE4D}" srcOrd="0" destOrd="0" presId="urn:microsoft.com/office/officeart/2005/8/layout/vList2"/>
    <dgm:cxn modelId="{374A1ED8-5BB7-774E-A47D-41B0788EE655}" srcId="{DFAA9090-FF48-EC4C-9417-EF1676D7E7E2}" destId="{D4CE67ED-FD69-3E41-B46E-D46B1DE811CA}" srcOrd="0" destOrd="0" parTransId="{405EF40A-B49D-1A4D-B4FC-2897795C2E90}" sibTransId="{27FC292E-E265-7746-B8CC-0ACE218AE44C}"/>
    <dgm:cxn modelId="{62547FE5-DE25-3248-8331-246E10FDE34F}" srcId="{C0C83D91-C190-CB44-A6C6-CD8E503E0DD0}" destId="{8AE21813-51E5-114F-B7A5-38078D2EC0D4}" srcOrd="2" destOrd="0" parTransId="{54C02B07-E06A-964D-8EA6-C6333B0713BC}" sibTransId="{C4E99D13-9EF4-8B4C-A169-EE27B033B59C}"/>
    <dgm:cxn modelId="{43AC40F3-3061-FD40-9F6C-D85513E16BF8}" srcId="{DFAA9090-FF48-EC4C-9417-EF1676D7E7E2}" destId="{4B46B44F-63CC-FE47-8CC7-7B9DF1F9A001}" srcOrd="1" destOrd="0" parTransId="{4D384563-A981-A242-BE56-58CA90518862}" sibTransId="{C704F7A4-67E6-AB43-8F14-7DE0E53006D0}"/>
    <dgm:cxn modelId="{DD4E981E-2D78-FA4D-BBF5-34CD5BCB783B}" type="presParOf" srcId="{0D7D33F8-3E77-3046-ADFB-A5A26480CAB5}" destId="{06B83B22-3B86-DE4B-8349-A29AEC238031}" srcOrd="0" destOrd="0" presId="urn:microsoft.com/office/officeart/2005/8/layout/vList2"/>
    <dgm:cxn modelId="{65846F9E-FB37-234B-B016-39403F4C43A7}" type="presParOf" srcId="{0D7D33F8-3E77-3046-ADFB-A5A26480CAB5}" destId="{1E003D56-66C2-D947-949E-41F3BB1DCE4D}" srcOrd="1" destOrd="0" presId="urn:microsoft.com/office/officeart/2005/8/layout/vList2"/>
    <dgm:cxn modelId="{6270D7FC-BFC9-F941-9C75-6F573CF9038D}" type="presParOf" srcId="{0D7D33F8-3E77-3046-ADFB-A5A26480CAB5}" destId="{AE25D2CB-CDB3-194A-A530-8D6C3AFA19FB}" srcOrd="2" destOrd="0" presId="urn:microsoft.com/office/officeart/2005/8/layout/vList2"/>
    <dgm:cxn modelId="{AAD9CE04-783C-004B-9EBD-AB1F16154AD8}" type="presParOf" srcId="{0D7D33F8-3E77-3046-ADFB-A5A26480CAB5}" destId="{B74C2CA9-C0F9-9946-99A4-758961BACF7B}"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7FED518-3C96-C84B-976B-E6F7B4274CCE}" type="doc">
      <dgm:prSet loTypeId="urn:microsoft.com/office/officeart/2005/8/layout/vList2" loCatId="list" qsTypeId="urn:microsoft.com/office/officeart/2005/8/quickstyle/simple3" qsCatId="simple" csTypeId="urn:microsoft.com/office/officeart/2005/8/colors/accent2_2" csCatId="accent2" phldr="1"/>
      <dgm:spPr/>
      <dgm:t>
        <a:bodyPr/>
        <a:lstStyle/>
        <a:p>
          <a:endParaRPr lang="en-US"/>
        </a:p>
      </dgm:t>
    </dgm:pt>
    <dgm:pt modelId="{9C8D1B1F-C149-954F-907C-1F3383C64D5F}">
      <dgm:prSet custT="1"/>
      <dgm:spPr/>
      <dgm:t>
        <a:bodyPr/>
        <a:lstStyle/>
        <a:p>
          <a:r>
            <a:rPr lang="en-US" sz="2000" b="1" i="0" baseline="0" dirty="0"/>
            <a:t>Peer review works best in a structured environment</a:t>
          </a:r>
          <a:endParaRPr lang="en-US" sz="2000" dirty="0"/>
        </a:p>
      </dgm:t>
    </dgm:pt>
    <dgm:pt modelId="{6576761B-84F6-C944-9E53-4C6DA8D915E6}" type="parTrans" cxnId="{FD439F6D-FD40-6E40-8816-21EFF36E258C}">
      <dgm:prSet/>
      <dgm:spPr/>
      <dgm:t>
        <a:bodyPr/>
        <a:lstStyle/>
        <a:p>
          <a:endParaRPr lang="en-US" sz="1800"/>
        </a:p>
      </dgm:t>
    </dgm:pt>
    <dgm:pt modelId="{5D8295BE-5A42-F943-8E69-75EC1AF34BCD}" type="sibTrans" cxnId="{FD439F6D-FD40-6E40-8816-21EFF36E258C}">
      <dgm:prSet/>
      <dgm:spPr/>
      <dgm:t>
        <a:bodyPr/>
        <a:lstStyle/>
        <a:p>
          <a:endParaRPr lang="en-US" sz="1800"/>
        </a:p>
      </dgm:t>
    </dgm:pt>
    <dgm:pt modelId="{EB89747A-7AF5-2648-BDD2-8661721F05BD}">
      <dgm:prSet custT="1"/>
      <dgm:spPr/>
      <dgm:t>
        <a:bodyPr/>
        <a:lstStyle/>
        <a:p>
          <a:pPr>
            <a:lnSpc>
              <a:spcPct val="150000"/>
            </a:lnSpc>
          </a:pPr>
          <a:r>
            <a:rPr lang="en-US" sz="1800" b="0" i="0" baseline="0" dirty="0"/>
            <a:t>Classrooms</a:t>
          </a:r>
          <a:endParaRPr lang="en-US" sz="1800" dirty="0"/>
        </a:p>
      </dgm:t>
    </dgm:pt>
    <dgm:pt modelId="{0C940E6D-6382-3249-A014-52E34048C227}" type="parTrans" cxnId="{384901DE-330B-AD46-BBB2-CC8298F097D1}">
      <dgm:prSet/>
      <dgm:spPr/>
      <dgm:t>
        <a:bodyPr/>
        <a:lstStyle/>
        <a:p>
          <a:endParaRPr lang="en-US" sz="1800"/>
        </a:p>
      </dgm:t>
    </dgm:pt>
    <dgm:pt modelId="{97E4A8C2-E0D0-1A43-A1BE-325B4D9FC15C}" type="sibTrans" cxnId="{384901DE-330B-AD46-BBB2-CC8298F097D1}">
      <dgm:prSet/>
      <dgm:spPr/>
      <dgm:t>
        <a:bodyPr/>
        <a:lstStyle/>
        <a:p>
          <a:endParaRPr lang="en-US" sz="1800"/>
        </a:p>
      </dgm:t>
    </dgm:pt>
    <dgm:pt modelId="{6D117A9D-96E7-F54D-9B2E-A57DF9CA7AAD}">
      <dgm:prSet custT="1"/>
      <dgm:spPr/>
      <dgm:t>
        <a:bodyPr/>
        <a:lstStyle/>
        <a:p>
          <a:pPr>
            <a:lnSpc>
              <a:spcPct val="150000"/>
            </a:lnSpc>
          </a:pPr>
          <a:r>
            <a:rPr lang="en-US" sz="1800" b="0" i="0" baseline="0" dirty="0"/>
            <a:t>Conferences</a:t>
          </a:r>
          <a:endParaRPr lang="en-US" sz="1800" dirty="0"/>
        </a:p>
      </dgm:t>
    </dgm:pt>
    <dgm:pt modelId="{C17BE6C8-ADFF-5D45-BF2C-A82AAE8C9A28}" type="parTrans" cxnId="{77261434-6D88-8647-86E0-A5B953C54AA2}">
      <dgm:prSet/>
      <dgm:spPr/>
      <dgm:t>
        <a:bodyPr/>
        <a:lstStyle/>
        <a:p>
          <a:endParaRPr lang="en-US" sz="1800"/>
        </a:p>
      </dgm:t>
    </dgm:pt>
    <dgm:pt modelId="{328A24BF-26FA-E043-95AF-7B50D5E14828}" type="sibTrans" cxnId="{77261434-6D88-8647-86E0-A5B953C54AA2}">
      <dgm:prSet/>
      <dgm:spPr/>
      <dgm:t>
        <a:bodyPr/>
        <a:lstStyle/>
        <a:p>
          <a:endParaRPr lang="en-US" sz="1800"/>
        </a:p>
      </dgm:t>
    </dgm:pt>
    <dgm:pt modelId="{91087474-0FAD-AF49-A3A0-11E2DC6FF72C}">
      <dgm:prSet custT="1"/>
      <dgm:spPr/>
      <dgm:t>
        <a:bodyPr/>
        <a:lstStyle/>
        <a:p>
          <a:pPr>
            <a:lnSpc>
              <a:spcPct val="150000"/>
            </a:lnSpc>
          </a:pPr>
          <a:r>
            <a:rPr lang="en-US" sz="1800" b="0" i="0" baseline="0" dirty="0"/>
            <a:t>Writing Lab</a:t>
          </a:r>
          <a:endParaRPr lang="en-US" sz="1800" dirty="0"/>
        </a:p>
      </dgm:t>
    </dgm:pt>
    <dgm:pt modelId="{D066D52F-9D18-424E-A1F0-C67FF42DB17A}" type="parTrans" cxnId="{A094D70F-94B9-434C-BB31-DCFAB836B65D}">
      <dgm:prSet/>
      <dgm:spPr/>
      <dgm:t>
        <a:bodyPr/>
        <a:lstStyle/>
        <a:p>
          <a:endParaRPr lang="en-US" sz="1800"/>
        </a:p>
      </dgm:t>
    </dgm:pt>
    <dgm:pt modelId="{6FCB0AFE-F3B9-EC47-A0A6-7DAB027F290F}" type="sibTrans" cxnId="{A094D70F-94B9-434C-BB31-DCFAB836B65D}">
      <dgm:prSet/>
      <dgm:spPr/>
      <dgm:t>
        <a:bodyPr/>
        <a:lstStyle/>
        <a:p>
          <a:endParaRPr lang="en-US" sz="1800"/>
        </a:p>
      </dgm:t>
    </dgm:pt>
    <dgm:pt modelId="{99D2ABBC-90BC-D04F-8D66-F28E7E387B88}">
      <dgm:prSet custT="1"/>
      <dgm:spPr/>
      <dgm:t>
        <a:bodyPr/>
        <a:lstStyle/>
        <a:p>
          <a:r>
            <a:rPr lang="en-US" sz="2000" b="1" i="0" baseline="0" dirty="0"/>
            <a:t>The Writing Lab at Purdue </a:t>
          </a:r>
          <a:r>
            <a:rPr lang="en-US" sz="2000" b="1" i="1" baseline="0" dirty="0"/>
            <a:t>offers </a:t>
          </a:r>
          <a:r>
            <a:rPr lang="en-US" sz="2000" b="1" i="0" baseline="0" dirty="0"/>
            <a:t>peer review</a:t>
          </a:r>
          <a:endParaRPr lang="en-US" sz="2000" dirty="0"/>
        </a:p>
      </dgm:t>
    </dgm:pt>
    <dgm:pt modelId="{C9E993E4-995A-8341-9A00-85B7B43668DB}" type="parTrans" cxnId="{4E06DF20-3FA2-EB4D-A78D-0A42ECA3C8DE}">
      <dgm:prSet/>
      <dgm:spPr/>
      <dgm:t>
        <a:bodyPr/>
        <a:lstStyle/>
        <a:p>
          <a:endParaRPr lang="en-US" sz="1800"/>
        </a:p>
      </dgm:t>
    </dgm:pt>
    <dgm:pt modelId="{CD8F8781-6B0A-F84F-8228-1480860CE29A}" type="sibTrans" cxnId="{4E06DF20-3FA2-EB4D-A78D-0A42ECA3C8DE}">
      <dgm:prSet/>
      <dgm:spPr/>
      <dgm:t>
        <a:bodyPr/>
        <a:lstStyle/>
        <a:p>
          <a:endParaRPr lang="en-US" sz="1800"/>
        </a:p>
      </dgm:t>
    </dgm:pt>
    <dgm:pt modelId="{D2620ED4-0275-4843-9D6F-CA23EB00F302}">
      <dgm:prSet custT="1"/>
      <dgm:spPr/>
      <dgm:t>
        <a:bodyPr/>
        <a:lstStyle/>
        <a:p>
          <a:pPr>
            <a:lnSpc>
              <a:spcPct val="150000"/>
            </a:lnSpc>
          </a:pPr>
          <a:r>
            <a:rPr lang="en-US" sz="1800" b="0" i="0" baseline="0" dirty="0"/>
            <a:t>45-minute sessions</a:t>
          </a:r>
          <a:endParaRPr lang="en-US" sz="1800" dirty="0"/>
        </a:p>
      </dgm:t>
    </dgm:pt>
    <dgm:pt modelId="{0750D5E7-6463-7145-AFDB-14DE0D4B61EA}" type="parTrans" cxnId="{56AD0806-9729-0D42-8DFF-FDB381FA0593}">
      <dgm:prSet/>
      <dgm:spPr/>
      <dgm:t>
        <a:bodyPr/>
        <a:lstStyle/>
        <a:p>
          <a:endParaRPr lang="en-US" sz="1800"/>
        </a:p>
      </dgm:t>
    </dgm:pt>
    <dgm:pt modelId="{AE1E7D40-812C-E646-8564-8F8151C475F8}" type="sibTrans" cxnId="{56AD0806-9729-0D42-8DFF-FDB381FA0593}">
      <dgm:prSet/>
      <dgm:spPr/>
      <dgm:t>
        <a:bodyPr/>
        <a:lstStyle/>
        <a:p>
          <a:endParaRPr lang="en-US" sz="1800"/>
        </a:p>
      </dgm:t>
    </dgm:pt>
    <dgm:pt modelId="{BDF19650-FF48-374E-AA5E-99A9362CB43D}">
      <dgm:prSet custT="1"/>
      <dgm:spPr/>
      <dgm:t>
        <a:bodyPr/>
        <a:lstStyle/>
        <a:p>
          <a:pPr>
            <a:lnSpc>
              <a:spcPct val="150000"/>
            </a:lnSpc>
          </a:pPr>
          <a:r>
            <a:rPr lang="en-US" sz="1800" b="0" i="0" baseline="0" dirty="0"/>
            <a:t>Assignment reviews</a:t>
          </a:r>
          <a:endParaRPr lang="en-US" sz="1800" dirty="0"/>
        </a:p>
      </dgm:t>
    </dgm:pt>
    <dgm:pt modelId="{D1D35D6A-586D-A54B-AC4A-2C049DA011FA}" type="parTrans" cxnId="{E54527F1-9B0A-0343-887F-76D6F17FC896}">
      <dgm:prSet/>
      <dgm:spPr/>
      <dgm:t>
        <a:bodyPr/>
        <a:lstStyle/>
        <a:p>
          <a:endParaRPr lang="en-US" sz="1800"/>
        </a:p>
      </dgm:t>
    </dgm:pt>
    <dgm:pt modelId="{7D36C611-3212-CF40-AC92-2CF72B54650A}" type="sibTrans" cxnId="{E54527F1-9B0A-0343-887F-76D6F17FC896}">
      <dgm:prSet/>
      <dgm:spPr/>
      <dgm:t>
        <a:bodyPr/>
        <a:lstStyle/>
        <a:p>
          <a:endParaRPr lang="en-US" sz="1800"/>
        </a:p>
      </dgm:t>
    </dgm:pt>
    <dgm:pt modelId="{02861A61-E29B-6747-8C57-D21A5A6CFA6E}">
      <dgm:prSet custT="1"/>
      <dgm:spPr/>
      <dgm:t>
        <a:bodyPr/>
        <a:lstStyle/>
        <a:p>
          <a:pPr>
            <a:lnSpc>
              <a:spcPct val="150000"/>
            </a:lnSpc>
          </a:pPr>
          <a:r>
            <a:rPr lang="en-US" sz="1800" b="0" i="0" baseline="0" dirty="0"/>
            <a:t>Feedback</a:t>
          </a:r>
          <a:endParaRPr lang="en-US" sz="1800" dirty="0"/>
        </a:p>
      </dgm:t>
    </dgm:pt>
    <dgm:pt modelId="{D7083D7F-AC13-A843-8D49-727C974C4172}" type="parTrans" cxnId="{B6B7D337-F917-504C-8D05-FB73A51E9572}">
      <dgm:prSet/>
      <dgm:spPr/>
      <dgm:t>
        <a:bodyPr/>
        <a:lstStyle/>
        <a:p>
          <a:endParaRPr lang="en-US" sz="1800"/>
        </a:p>
      </dgm:t>
    </dgm:pt>
    <dgm:pt modelId="{A0BDD214-8087-704E-86C6-B2EA41F1E00D}" type="sibTrans" cxnId="{B6B7D337-F917-504C-8D05-FB73A51E9572}">
      <dgm:prSet/>
      <dgm:spPr/>
      <dgm:t>
        <a:bodyPr/>
        <a:lstStyle/>
        <a:p>
          <a:endParaRPr lang="en-US" sz="1800"/>
        </a:p>
      </dgm:t>
    </dgm:pt>
    <dgm:pt modelId="{E07E1D0F-DF62-D34C-8F06-E5C40CB70EA1}" type="pres">
      <dgm:prSet presAssocID="{77FED518-3C96-C84B-976B-E6F7B4274CCE}" presName="linear" presStyleCnt="0">
        <dgm:presLayoutVars>
          <dgm:animLvl val="lvl"/>
          <dgm:resizeHandles val="exact"/>
        </dgm:presLayoutVars>
      </dgm:prSet>
      <dgm:spPr/>
    </dgm:pt>
    <dgm:pt modelId="{45096CE5-D4C4-5E4F-945F-E52B270F58BA}" type="pres">
      <dgm:prSet presAssocID="{9C8D1B1F-C149-954F-907C-1F3383C64D5F}" presName="parentText" presStyleLbl="node1" presStyleIdx="0" presStyleCnt="2" custScaleY="38325">
        <dgm:presLayoutVars>
          <dgm:chMax val="0"/>
          <dgm:bulletEnabled val="1"/>
        </dgm:presLayoutVars>
      </dgm:prSet>
      <dgm:spPr/>
    </dgm:pt>
    <dgm:pt modelId="{307B78BB-2764-404C-B595-1824CA4FEBE6}" type="pres">
      <dgm:prSet presAssocID="{9C8D1B1F-C149-954F-907C-1F3383C64D5F}" presName="childText" presStyleLbl="revTx" presStyleIdx="0" presStyleCnt="2">
        <dgm:presLayoutVars>
          <dgm:bulletEnabled val="1"/>
        </dgm:presLayoutVars>
      </dgm:prSet>
      <dgm:spPr/>
    </dgm:pt>
    <dgm:pt modelId="{FBADA6B1-52F3-2545-AECD-F88031F959FD}" type="pres">
      <dgm:prSet presAssocID="{99D2ABBC-90BC-D04F-8D66-F28E7E387B88}" presName="parentText" presStyleLbl="node1" presStyleIdx="1" presStyleCnt="2" custScaleY="38325">
        <dgm:presLayoutVars>
          <dgm:chMax val="0"/>
          <dgm:bulletEnabled val="1"/>
        </dgm:presLayoutVars>
      </dgm:prSet>
      <dgm:spPr/>
    </dgm:pt>
    <dgm:pt modelId="{6C97F961-014F-254D-8937-B4A6AEA2090E}" type="pres">
      <dgm:prSet presAssocID="{99D2ABBC-90BC-D04F-8D66-F28E7E387B88}" presName="childText" presStyleLbl="revTx" presStyleIdx="1" presStyleCnt="2">
        <dgm:presLayoutVars>
          <dgm:bulletEnabled val="1"/>
        </dgm:presLayoutVars>
      </dgm:prSet>
      <dgm:spPr/>
    </dgm:pt>
  </dgm:ptLst>
  <dgm:cxnLst>
    <dgm:cxn modelId="{56AD0806-9729-0D42-8DFF-FDB381FA0593}" srcId="{99D2ABBC-90BC-D04F-8D66-F28E7E387B88}" destId="{D2620ED4-0275-4843-9D6F-CA23EB00F302}" srcOrd="0" destOrd="0" parTransId="{0750D5E7-6463-7145-AFDB-14DE0D4B61EA}" sibTransId="{AE1E7D40-812C-E646-8564-8F8151C475F8}"/>
    <dgm:cxn modelId="{A094D70F-94B9-434C-BB31-DCFAB836B65D}" srcId="{9C8D1B1F-C149-954F-907C-1F3383C64D5F}" destId="{91087474-0FAD-AF49-A3A0-11E2DC6FF72C}" srcOrd="2" destOrd="0" parTransId="{D066D52F-9D18-424E-A1F0-C67FF42DB17A}" sibTransId="{6FCB0AFE-F3B9-EC47-A0A6-7DAB027F290F}"/>
    <dgm:cxn modelId="{2D55C818-5B67-8442-94A8-B19569C686DF}" type="presOf" srcId="{6D117A9D-96E7-F54D-9B2E-A57DF9CA7AAD}" destId="{307B78BB-2764-404C-B595-1824CA4FEBE6}" srcOrd="0" destOrd="1" presId="urn:microsoft.com/office/officeart/2005/8/layout/vList2"/>
    <dgm:cxn modelId="{4E06DF20-3FA2-EB4D-A78D-0A42ECA3C8DE}" srcId="{77FED518-3C96-C84B-976B-E6F7B4274CCE}" destId="{99D2ABBC-90BC-D04F-8D66-F28E7E387B88}" srcOrd="1" destOrd="0" parTransId="{C9E993E4-995A-8341-9A00-85B7B43668DB}" sibTransId="{CD8F8781-6B0A-F84F-8228-1480860CE29A}"/>
    <dgm:cxn modelId="{26B65923-DDA8-644D-B220-4C05A22CB836}" type="presOf" srcId="{9C8D1B1F-C149-954F-907C-1F3383C64D5F}" destId="{45096CE5-D4C4-5E4F-945F-E52B270F58BA}" srcOrd="0" destOrd="0" presId="urn:microsoft.com/office/officeart/2005/8/layout/vList2"/>
    <dgm:cxn modelId="{77261434-6D88-8647-86E0-A5B953C54AA2}" srcId="{9C8D1B1F-C149-954F-907C-1F3383C64D5F}" destId="{6D117A9D-96E7-F54D-9B2E-A57DF9CA7AAD}" srcOrd="1" destOrd="0" parTransId="{C17BE6C8-ADFF-5D45-BF2C-A82AAE8C9A28}" sibTransId="{328A24BF-26FA-E043-95AF-7B50D5E14828}"/>
    <dgm:cxn modelId="{038D6834-DC08-E84E-89F7-70758ECE1008}" type="presOf" srcId="{EB89747A-7AF5-2648-BDD2-8661721F05BD}" destId="{307B78BB-2764-404C-B595-1824CA4FEBE6}" srcOrd="0" destOrd="0" presId="urn:microsoft.com/office/officeart/2005/8/layout/vList2"/>
    <dgm:cxn modelId="{B6B7D337-F917-504C-8D05-FB73A51E9572}" srcId="{99D2ABBC-90BC-D04F-8D66-F28E7E387B88}" destId="{02861A61-E29B-6747-8C57-D21A5A6CFA6E}" srcOrd="2" destOrd="0" parTransId="{D7083D7F-AC13-A843-8D49-727C974C4172}" sibTransId="{A0BDD214-8087-704E-86C6-B2EA41F1E00D}"/>
    <dgm:cxn modelId="{0EE33D47-9D2D-E047-8C40-C23E61417D2D}" type="presOf" srcId="{D2620ED4-0275-4843-9D6F-CA23EB00F302}" destId="{6C97F961-014F-254D-8937-B4A6AEA2090E}" srcOrd="0" destOrd="0" presId="urn:microsoft.com/office/officeart/2005/8/layout/vList2"/>
    <dgm:cxn modelId="{F178F34E-BAF8-CD40-BE67-389CE3C0355D}" type="presOf" srcId="{91087474-0FAD-AF49-A3A0-11E2DC6FF72C}" destId="{307B78BB-2764-404C-B595-1824CA4FEBE6}" srcOrd="0" destOrd="2" presId="urn:microsoft.com/office/officeart/2005/8/layout/vList2"/>
    <dgm:cxn modelId="{C5808751-DD00-9D4B-9196-880DD90072A8}" type="presOf" srcId="{77FED518-3C96-C84B-976B-E6F7B4274CCE}" destId="{E07E1D0F-DF62-D34C-8F06-E5C40CB70EA1}" srcOrd="0" destOrd="0" presId="urn:microsoft.com/office/officeart/2005/8/layout/vList2"/>
    <dgm:cxn modelId="{81632B5F-75DF-254C-B7B1-082E8C18C567}" type="presOf" srcId="{99D2ABBC-90BC-D04F-8D66-F28E7E387B88}" destId="{FBADA6B1-52F3-2545-AECD-F88031F959FD}" srcOrd="0" destOrd="0" presId="urn:microsoft.com/office/officeart/2005/8/layout/vList2"/>
    <dgm:cxn modelId="{836F816D-A132-AF4F-803D-D26B3837FCB9}" type="presOf" srcId="{02861A61-E29B-6747-8C57-D21A5A6CFA6E}" destId="{6C97F961-014F-254D-8937-B4A6AEA2090E}" srcOrd="0" destOrd="2" presId="urn:microsoft.com/office/officeart/2005/8/layout/vList2"/>
    <dgm:cxn modelId="{FD439F6D-FD40-6E40-8816-21EFF36E258C}" srcId="{77FED518-3C96-C84B-976B-E6F7B4274CCE}" destId="{9C8D1B1F-C149-954F-907C-1F3383C64D5F}" srcOrd="0" destOrd="0" parTransId="{6576761B-84F6-C944-9E53-4C6DA8D915E6}" sibTransId="{5D8295BE-5A42-F943-8E69-75EC1AF34BCD}"/>
    <dgm:cxn modelId="{0C828D7C-CD2D-C049-8C7B-68C186DC6C5C}" type="presOf" srcId="{BDF19650-FF48-374E-AA5E-99A9362CB43D}" destId="{6C97F961-014F-254D-8937-B4A6AEA2090E}" srcOrd="0" destOrd="1" presId="urn:microsoft.com/office/officeart/2005/8/layout/vList2"/>
    <dgm:cxn modelId="{384901DE-330B-AD46-BBB2-CC8298F097D1}" srcId="{9C8D1B1F-C149-954F-907C-1F3383C64D5F}" destId="{EB89747A-7AF5-2648-BDD2-8661721F05BD}" srcOrd="0" destOrd="0" parTransId="{0C940E6D-6382-3249-A014-52E34048C227}" sibTransId="{97E4A8C2-E0D0-1A43-A1BE-325B4D9FC15C}"/>
    <dgm:cxn modelId="{E54527F1-9B0A-0343-887F-76D6F17FC896}" srcId="{99D2ABBC-90BC-D04F-8D66-F28E7E387B88}" destId="{BDF19650-FF48-374E-AA5E-99A9362CB43D}" srcOrd="1" destOrd="0" parTransId="{D1D35D6A-586D-A54B-AC4A-2C049DA011FA}" sibTransId="{7D36C611-3212-CF40-AC92-2CF72B54650A}"/>
    <dgm:cxn modelId="{AD7FE36E-E8DC-CF45-B028-1F9EEE3740E8}" type="presParOf" srcId="{E07E1D0F-DF62-D34C-8F06-E5C40CB70EA1}" destId="{45096CE5-D4C4-5E4F-945F-E52B270F58BA}" srcOrd="0" destOrd="0" presId="urn:microsoft.com/office/officeart/2005/8/layout/vList2"/>
    <dgm:cxn modelId="{FCBD2652-07A6-8642-8A25-309E2A0BAB04}" type="presParOf" srcId="{E07E1D0F-DF62-D34C-8F06-E5C40CB70EA1}" destId="{307B78BB-2764-404C-B595-1824CA4FEBE6}" srcOrd="1" destOrd="0" presId="urn:microsoft.com/office/officeart/2005/8/layout/vList2"/>
    <dgm:cxn modelId="{98FD9161-B92F-B044-A0AF-11074BFDD8E2}" type="presParOf" srcId="{E07E1D0F-DF62-D34C-8F06-E5C40CB70EA1}" destId="{FBADA6B1-52F3-2545-AECD-F88031F959FD}" srcOrd="2" destOrd="0" presId="urn:microsoft.com/office/officeart/2005/8/layout/vList2"/>
    <dgm:cxn modelId="{347FBCCB-6614-5148-AE50-65D6520CFB4D}" type="presParOf" srcId="{E07E1D0F-DF62-D34C-8F06-E5C40CB70EA1}" destId="{6C97F961-014F-254D-8937-B4A6AEA2090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D90EA84-9DE2-4FB4-A86D-6DE61B6D71AE}" type="doc">
      <dgm:prSet loTypeId="urn:microsoft.com/office/officeart/2005/8/layout/radial3" loCatId="cycle" qsTypeId="urn:microsoft.com/office/officeart/2005/8/quickstyle/simple2" qsCatId="simple" csTypeId="urn:microsoft.com/office/officeart/2005/8/colors/accent0_3" csCatId="mainScheme" phldr="1"/>
      <dgm:spPr/>
      <dgm:t>
        <a:bodyPr/>
        <a:lstStyle/>
        <a:p>
          <a:endParaRPr lang="en-US"/>
        </a:p>
      </dgm:t>
    </dgm:pt>
    <dgm:pt modelId="{6986FA2C-E636-4D8C-A4EB-C370E9EC4DED}">
      <dgm:prSet phldrT="[Text]" custT="1"/>
      <dgm:spPr>
        <a:solidFill>
          <a:srgbClr val="CFB991">
            <a:alpha val="50000"/>
          </a:srgbClr>
        </a:solidFill>
      </dgm:spPr>
      <dgm:t>
        <a:bodyPr/>
        <a:lstStyle/>
        <a:p>
          <a:r>
            <a:rPr lang="en-US" sz="1800" b="1" dirty="0">
              <a:latin typeface="+mn-lt"/>
            </a:rPr>
            <a:t>Who can read your paper?</a:t>
          </a:r>
        </a:p>
      </dgm:t>
    </dgm:pt>
    <dgm:pt modelId="{6793388A-788D-4480-A6D3-8CC55C12C693}" type="parTrans" cxnId="{293CF9D8-1A35-4B17-BFED-5E9780BEC18D}">
      <dgm:prSet/>
      <dgm:spPr/>
      <dgm:t>
        <a:bodyPr/>
        <a:lstStyle/>
        <a:p>
          <a:endParaRPr lang="en-US"/>
        </a:p>
      </dgm:t>
    </dgm:pt>
    <dgm:pt modelId="{C1096B74-B2F1-479E-9F25-9B6CABB96906}" type="sibTrans" cxnId="{293CF9D8-1A35-4B17-BFED-5E9780BEC18D}">
      <dgm:prSet/>
      <dgm:spPr/>
      <dgm:t>
        <a:bodyPr/>
        <a:lstStyle/>
        <a:p>
          <a:endParaRPr lang="en-US"/>
        </a:p>
      </dgm:t>
    </dgm:pt>
    <dgm:pt modelId="{BE8E758F-2E53-4CE9-AD6A-B20A4E826EF8}">
      <dgm:prSet phldrT="[Text]" custT="1"/>
      <dgm:spPr/>
      <dgm:t>
        <a:bodyPr/>
        <a:lstStyle/>
        <a:p>
          <a:r>
            <a:rPr lang="en-US" sz="1800" b="0" dirty="0">
              <a:latin typeface="+mn-lt"/>
              <a:cs typeface="Optima"/>
            </a:rPr>
            <a:t>Peers</a:t>
          </a:r>
          <a:endParaRPr lang="en-US" sz="1800" b="0" dirty="0">
            <a:latin typeface="+mn-lt"/>
          </a:endParaRPr>
        </a:p>
      </dgm:t>
    </dgm:pt>
    <dgm:pt modelId="{B29F4403-513A-46EA-87A2-90595E20A85D}" type="parTrans" cxnId="{B1103DF3-436D-4807-BD9B-3D0888B81C90}">
      <dgm:prSet/>
      <dgm:spPr/>
      <dgm:t>
        <a:bodyPr/>
        <a:lstStyle/>
        <a:p>
          <a:endParaRPr lang="en-US"/>
        </a:p>
      </dgm:t>
    </dgm:pt>
    <dgm:pt modelId="{0E0F0FC3-DB2E-4259-8D89-43635DCF163C}" type="sibTrans" cxnId="{B1103DF3-436D-4807-BD9B-3D0888B81C90}">
      <dgm:prSet/>
      <dgm:spPr/>
      <dgm:t>
        <a:bodyPr/>
        <a:lstStyle/>
        <a:p>
          <a:endParaRPr lang="en-US"/>
        </a:p>
      </dgm:t>
    </dgm:pt>
    <dgm:pt modelId="{12D66584-3815-47A5-8D1C-EB4A02B13170}">
      <dgm:prSet phldrT="[Text]" custT="1"/>
      <dgm:spPr/>
      <dgm:t>
        <a:bodyPr/>
        <a:lstStyle/>
        <a:p>
          <a:r>
            <a:rPr lang="en-US" sz="1800" b="0" dirty="0">
              <a:latin typeface="+mn-lt"/>
              <a:cs typeface="Optima"/>
            </a:rPr>
            <a:t>Friends</a:t>
          </a:r>
          <a:endParaRPr lang="en-US" sz="1800" b="0" dirty="0">
            <a:latin typeface="+mn-lt"/>
          </a:endParaRPr>
        </a:p>
      </dgm:t>
    </dgm:pt>
    <dgm:pt modelId="{1F4916C6-4606-42C9-9E88-86377564672A}" type="parTrans" cxnId="{5FA39930-1C9A-4E64-A58D-97955AB2F3E1}">
      <dgm:prSet/>
      <dgm:spPr/>
      <dgm:t>
        <a:bodyPr/>
        <a:lstStyle/>
        <a:p>
          <a:endParaRPr lang="en-US"/>
        </a:p>
      </dgm:t>
    </dgm:pt>
    <dgm:pt modelId="{33A5CD5B-7977-4B83-9A6D-D7E35BAAF6A4}" type="sibTrans" cxnId="{5FA39930-1C9A-4E64-A58D-97955AB2F3E1}">
      <dgm:prSet/>
      <dgm:spPr/>
      <dgm:t>
        <a:bodyPr/>
        <a:lstStyle/>
        <a:p>
          <a:endParaRPr lang="en-US"/>
        </a:p>
      </dgm:t>
    </dgm:pt>
    <dgm:pt modelId="{CE3E6A07-B65E-449F-8024-CB88E9953C66}">
      <dgm:prSet phldrT="[Text]" custT="1"/>
      <dgm:spPr/>
      <dgm:t>
        <a:bodyPr/>
        <a:lstStyle/>
        <a:p>
          <a:br>
            <a:rPr lang="en-US" sz="1800" b="0" dirty="0">
              <a:latin typeface="+mn-lt"/>
              <a:cs typeface="Optima"/>
            </a:rPr>
          </a:br>
          <a:r>
            <a:rPr lang="en-US" sz="1800" b="0" dirty="0">
              <a:latin typeface="+mn-lt"/>
              <a:cs typeface="Optima"/>
            </a:rPr>
            <a:t>Tutors at Purdue’s On-Campus Writing Lab</a:t>
          </a:r>
          <a:endParaRPr lang="en-US" sz="1800" b="0" dirty="0">
            <a:latin typeface="+mn-lt"/>
          </a:endParaRPr>
        </a:p>
      </dgm:t>
    </dgm:pt>
    <dgm:pt modelId="{3A6EB45F-8481-4B6E-914D-391AC0A87345}" type="parTrans" cxnId="{65A6C4E4-690E-4944-AF5A-E750C76A6AD8}">
      <dgm:prSet/>
      <dgm:spPr/>
      <dgm:t>
        <a:bodyPr/>
        <a:lstStyle/>
        <a:p>
          <a:endParaRPr lang="en-US"/>
        </a:p>
      </dgm:t>
    </dgm:pt>
    <dgm:pt modelId="{19CC2F1B-807C-4C5C-B095-477D0D8CFCCF}" type="sibTrans" cxnId="{65A6C4E4-690E-4944-AF5A-E750C76A6AD8}">
      <dgm:prSet/>
      <dgm:spPr/>
      <dgm:t>
        <a:bodyPr/>
        <a:lstStyle/>
        <a:p>
          <a:endParaRPr lang="en-US"/>
        </a:p>
      </dgm:t>
    </dgm:pt>
    <dgm:pt modelId="{E72CC7C6-BD96-442A-88D3-C2F630913772}">
      <dgm:prSet phldrT="[Text]" custT="1"/>
      <dgm:spPr/>
      <dgm:t>
        <a:bodyPr/>
        <a:lstStyle/>
        <a:p>
          <a:r>
            <a:rPr lang="en-US" sz="1800" b="0" dirty="0">
              <a:latin typeface="+mn-lt"/>
              <a:cs typeface="Optima"/>
            </a:rPr>
            <a:t>Instructors</a:t>
          </a:r>
          <a:endParaRPr lang="en-US" sz="1800" b="0" dirty="0">
            <a:latin typeface="+mn-lt"/>
          </a:endParaRPr>
        </a:p>
      </dgm:t>
    </dgm:pt>
    <dgm:pt modelId="{CFA861D3-BEEA-43D5-ABA7-60C637A974D6}" type="parTrans" cxnId="{3662B128-C8A6-4225-8D70-960ECE37A725}">
      <dgm:prSet/>
      <dgm:spPr/>
      <dgm:t>
        <a:bodyPr/>
        <a:lstStyle/>
        <a:p>
          <a:endParaRPr lang="en-US"/>
        </a:p>
      </dgm:t>
    </dgm:pt>
    <dgm:pt modelId="{B7EA4DCB-1BB3-4235-BBD1-9E09538C52C8}" type="sibTrans" cxnId="{3662B128-C8A6-4225-8D70-960ECE37A725}">
      <dgm:prSet/>
      <dgm:spPr/>
      <dgm:t>
        <a:bodyPr/>
        <a:lstStyle/>
        <a:p>
          <a:endParaRPr lang="en-US"/>
        </a:p>
      </dgm:t>
    </dgm:pt>
    <dgm:pt modelId="{B9F18A74-5AF2-43E7-B0BB-8CC8B1FCDDA5}" type="pres">
      <dgm:prSet presAssocID="{4D90EA84-9DE2-4FB4-A86D-6DE61B6D71AE}" presName="composite" presStyleCnt="0">
        <dgm:presLayoutVars>
          <dgm:chMax val="1"/>
          <dgm:dir/>
          <dgm:resizeHandles val="exact"/>
        </dgm:presLayoutVars>
      </dgm:prSet>
      <dgm:spPr/>
    </dgm:pt>
    <dgm:pt modelId="{CD5BBADF-B38B-47EC-9BFE-73AA669CA81F}" type="pres">
      <dgm:prSet presAssocID="{4D90EA84-9DE2-4FB4-A86D-6DE61B6D71AE}" presName="radial" presStyleCnt="0">
        <dgm:presLayoutVars>
          <dgm:animLvl val="ctr"/>
        </dgm:presLayoutVars>
      </dgm:prSet>
      <dgm:spPr/>
    </dgm:pt>
    <dgm:pt modelId="{06C3F7E1-B204-4966-A2BA-754BED1354B4}" type="pres">
      <dgm:prSet presAssocID="{6986FA2C-E636-4D8C-A4EB-C370E9EC4DED}" presName="centerShape" presStyleLbl="vennNode1" presStyleIdx="0" presStyleCnt="5" custScaleX="112234" custScaleY="117079"/>
      <dgm:spPr>
        <a:prstGeom prst="quadArrow">
          <a:avLst/>
        </a:prstGeom>
      </dgm:spPr>
    </dgm:pt>
    <dgm:pt modelId="{99525A04-0A98-4FAC-9BB1-E2507C5A5E90}" type="pres">
      <dgm:prSet presAssocID="{BE8E758F-2E53-4CE9-AD6A-B20A4E826EF8}" presName="node" presStyleLbl="vennNode1" presStyleIdx="1" presStyleCnt="5" custScaleX="168633" custScaleY="81856" custRadScaleRad="109249" custRadScaleInc="673">
        <dgm:presLayoutVars>
          <dgm:bulletEnabled val="1"/>
        </dgm:presLayoutVars>
      </dgm:prSet>
      <dgm:spPr>
        <a:prstGeom prst="flowChartProcess">
          <a:avLst/>
        </a:prstGeom>
      </dgm:spPr>
    </dgm:pt>
    <dgm:pt modelId="{D0D2D2CB-38EA-4E63-BEA3-E005A6DB5EB1}" type="pres">
      <dgm:prSet presAssocID="{12D66584-3815-47A5-8D1C-EB4A02B13170}" presName="node" presStyleLbl="vennNode1" presStyleIdx="2" presStyleCnt="5" custScaleX="168633" custScaleY="81856" custRadScaleRad="150854" custRadScaleInc="975">
        <dgm:presLayoutVars>
          <dgm:bulletEnabled val="1"/>
        </dgm:presLayoutVars>
      </dgm:prSet>
      <dgm:spPr>
        <a:prstGeom prst="flowChartProcess">
          <a:avLst/>
        </a:prstGeom>
      </dgm:spPr>
    </dgm:pt>
    <dgm:pt modelId="{9D73B01B-84ED-4B63-A8E8-04FBB6DB44D6}" type="pres">
      <dgm:prSet presAssocID="{CE3E6A07-B65E-449F-8024-CB88E9953C66}" presName="node" presStyleLbl="vennNode1" presStyleIdx="3" presStyleCnt="5" custScaleX="187853" custScaleY="81856" custRadScaleRad="105838" custRadScaleInc="271">
        <dgm:presLayoutVars>
          <dgm:bulletEnabled val="1"/>
        </dgm:presLayoutVars>
      </dgm:prSet>
      <dgm:spPr>
        <a:prstGeom prst="flowChartProcess">
          <a:avLst/>
        </a:prstGeom>
      </dgm:spPr>
    </dgm:pt>
    <dgm:pt modelId="{E51A564F-F27B-4F6F-9C5D-F2DC67DB7D10}" type="pres">
      <dgm:prSet presAssocID="{E72CC7C6-BD96-442A-88D3-C2F630913772}" presName="node" presStyleLbl="vennNode1" presStyleIdx="4" presStyleCnt="5" custScaleX="168633" custScaleY="81856" custRadScaleRad="144591" custRadScaleInc="1017">
        <dgm:presLayoutVars>
          <dgm:bulletEnabled val="1"/>
        </dgm:presLayoutVars>
      </dgm:prSet>
      <dgm:spPr>
        <a:prstGeom prst="flowChartProcess">
          <a:avLst/>
        </a:prstGeom>
      </dgm:spPr>
    </dgm:pt>
  </dgm:ptLst>
  <dgm:cxnLst>
    <dgm:cxn modelId="{C81DEE05-A757-B046-A2F3-877B7C8F57D2}" type="presOf" srcId="{CE3E6A07-B65E-449F-8024-CB88E9953C66}" destId="{9D73B01B-84ED-4B63-A8E8-04FBB6DB44D6}" srcOrd="0" destOrd="0" presId="urn:microsoft.com/office/officeart/2005/8/layout/radial3"/>
    <dgm:cxn modelId="{12D49612-EA5F-9C49-86D1-69799F06962B}" type="presOf" srcId="{6986FA2C-E636-4D8C-A4EB-C370E9EC4DED}" destId="{06C3F7E1-B204-4966-A2BA-754BED1354B4}" srcOrd="0" destOrd="0" presId="urn:microsoft.com/office/officeart/2005/8/layout/radial3"/>
    <dgm:cxn modelId="{3662B128-C8A6-4225-8D70-960ECE37A725}" srcId="{6986FA2C-E636-4D8C-A4EB-C370E9EC4DED}" destId="{E72CC7C6-BD96-442A-88D3-C2F630913772}" srcOrd="3" destOrd="0" parTransId="{CFA861D3-BEEA-43D5-ABA7-60C637A974D6}" sibTransId="{B7EA4DCB-1BB3-4235-BBD1-9E09538C52C8}"/>
    <dgm:cxn modelId="{5FA39930-1C9A-4E64-A58D-97955AB2F3E1}" srcId="{6986FA2C-E636-4D8C-A4EB-C370E9EC4DED}" destId="{12D66584-3815-47A5-8D1C-EB4A02B13170}" srcOrd="1" destOrd="0" parTransId="{1F4916C6-4606-42C9-9E88-86377564672A}" sibTransId="{33A5CD5B-7977-4B83-9A6D-D7E35BAAF6A4}"/>
    <dgm:cxn modelId="{1D53F883-AD36-EC4F-9AA6-A47DEB3C7F3C}" type="presOf" srcId="{BE8E758F-2E53-4CE9-AD6A-B20A4E826EF8}" destId="{99525A04-0A98-4FAC-9BB1-E2507C5A5E90}" srcOrd="0" destOrd="0" presId="urn:microsoft.com/office/officeart/2005/8/layout/radial3"/>
    <dgm:cxn modelId="{4C51FC96-48A3-9F42-A0D7-31DF4122E870}" type="presOf" srcId="{12D66584-3815-47A5-8D1C-EB4A02B13170}" destId="{D0D2D2CB-38EA-4E63-BEA3-E005A6DB5EB1}" srcOrd="0" destOrd="0" presId="urn:microsoft.com/office/officeart/2005/8/layout/radial3"/>
    <dgm:cxn modelId="{E46EABC6-3F42-F047-9F37-40AB12EECB8E}" type="presOf" srcId="{4D90EA84-9DE2-4FB4-A86D-6DE61B6D71AE}" destId="{B9F18A74-5AF2-43E7-B0BB-8CC8B1FCDDA5}" srcOrd="0" destOrd="0" presId="urn:microsoft.com/office/officeart/2005/8/layout/radial3"/>
    <dgm:cxn modelId="{293CF9D8-1A35-4B17-BFED-5E9780BEC18D}" srcId="{4D90EA84-9DE2-4FB4-A86D-6DE61B6D71AE}" destId="{6986FA2C-E636-4D8C-A4EB-C370E9EC4DED}" srcOrd="0" destOrd="0" parTransId="{6793388A-788D-4480-A6D3-8CC55C12C693}" sibTransId="{C1096B74-B2F1-479E-9F25-9B6CABB96906}"/>
    <dgm:cxn modelId="{E2F095E1-53D3-334D-9B57-B5BDEA9369B9}" type="presOf" srcId="{E72CC7C6-BD96-442A-88D3-C2F630913772}" destId="{E51A564F-F27B-4F6F-9C5D-F2DC67DB7D10}" srcOrd="0" destOrd="0" presId="urn:microsoft.com/office/officeart/2005/8/layout/radial3"/>
    <dgm:cxn modelId="{65A6C4E4-690E-4944-AF5A-E750C76A6AD8}" srcId="{6986FA2C-E636-4D8C-A4EB-C370E9EC4DED}" destId="{CE3E6A07-B65E-449F-8024-CB88E9953C66}" srcOrd="2" destOrd="0" parTransId="{3A6EB45F-8481-4B6E-914D-391AC0A87345}" sibTransId="{19CC2F1B-807C-4C5C-B095-477D0D8CFCCF}"/>
    <dgm:cxn modelId="{B1103DF3-436D-4807-BD9B-3D0888B81C90}" srcId="{6986FA2C-E636-4D8C-A4EB-C370E9EC4DED}" destId="{BE8E758F-2E53-4CE9-AD6A-B20A4E826EF8}" srcOrd="0" destOrd="0" parTransId="{B29F4403-513A-46EA-87A2-90595E20A85D}" sibTransId="{0E0F0FC3-DB2E-4259-8D89-43635DCF163C}"/>
    <dgm:cxn modelId="{5B96ECEF-9327-BA4E-8D2F-C1FBE9745111}" type="presParOf" srcId="{B9F18A74-5AF2-43E7-B0BB-8CC8B1FCDDA5}" destId="{CD5BBADF-B38B-47EC-9BFE-73AA669CA81F}" srcOrd="0" destOrd="0" presId="urn:microsoft.com/office/officeart/2005/8/layout/radial3"/>
    <dgm:cxn modelId="{27C7F627-77A7-0D4E-B842-10162E2DDF7A}" type="presParOf" srcId="{CD5BBADF-B38B-47EC-9BFE-73AA669CA81F}" destId="{06C3F7E1-B204-4966-A2BA-754BED1354B4}" srcOrd="0" destOrd="0" presId="urn:microsoft.com/office/officeart/2005/8/layout/radial3"/>
    <dgm:cxn modelId="{DE08D0EC-0D7C-774A-B636-0EF49224DC3C}" type="presParOf" srcId="{CD5BBADF-B38B-47EC-9BFE-73AA669CA81F}" destId="{99525A04-0A98-4FAC-9BB1-E2507C5A5E90}" srcOrd="1" destOrd="0" presId="urn:microsoft.com/office/officeart/2005/8/layout/radial3"/>
    <dgm:cxn modelId="{0D904817-ADD6-F041-ABB5-3F7C99D040BE}" type="presParOf" srcId="{CD5BBADF-B38B-47EC-9BFE-73AA669CA81F}" destId="{D0D2D2CB-38EA-4E63-BEA3-E005A6DB5EB1}" srcOrd="2" destOrd="0" presId="urn:microsoft.com/office/officeart/2005/8/layout/radial3"/>
    <dgm:cxn modelId="{2C891F55-E1FB-9B46-A848-4FE5EB6FAE06}" type="presParOf" srcId="{CD5BBADF-B38B-47EC-9BFE-73AA669CA81F}" destId="{9D73B01B-84ED-4B63-A8E8-04FBB6DB44D6}" srcOrd="3" destOrd="0" presId="urn:microsoft.com/office/officeart/2005/8/layout/radial3"/>
    <dgm:cxn modelId="{D09FDE07-AA6F-D340-AD75-60C5DF265713}" type="presParOf" srcId="{CD5BBADF-B38B-47EC-9BFE-73AA669CA81F}" destId="{E51A564F-F27B-4F6F-9C5D-F2DC67DB7D10}"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3554C-0615-374D-B955-36DD6469A87A}">
      <dsp:nvSpPr>
        <dsp:cNvPr id="0" name=""/>
        <dsp:cNvSpPr/>
      </dsp:nvSpPr>
      <dsp:spPr>
        <a:xfrm>
          <a:off x="-5518949" y="-845420"/>
          <a:ext cx="6574678" cy="6574678"/>
        </a:xfrm>
        <a:prstGeom prst="blockArc">
          <a:avLst>
            <a:gd name="adj1" fmla="val 18900000"/>
            <a:gd name="adj2" fmla="val 2700000"/>
            <a:gd name="adj3" fmla="val 329"/>
          </a:avLst>
        </a:prstGeom>
        <a:noFill/>
        <a:ln w="6350" cap="flat" cmpd="sng" algn="ctr">
          <a:solidFill>
            <a:schemeClr val="accent2">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EA1D33C-4CFA-7345-9A2B-A0AC5A087A39}">
      <dsp:nvSpPr>
        <dsp:cNvPr id="0" name=""/>
        <dsp:cNvSpPr/>
      </dsp:nvSpPr>
      <dsp:spPr>
        <a:xfrm>
          <a:off x="342601" y="222019"/>
          <a:ext cx="6793099" cy="4438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230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What Does Peer Review Mean in Education Settings?</a:t>
          </a:r>
        </a:p>
      </dsp:txBody>
      <dsp:txXfrm>
        <a:off x="342601" y="222019"/>
        <a:ext cx="6793099" cy="443843"/>
      </dsp:txXfrm>
    </dsp:sp>
    <dsp:sp modelId="{3C3306BE-BA11-E146-A378-839E2A358843}">
      <dsp:nvSpPr>
        <dsp:cNvPr id="0" name=""/>
        <dsp:cNvSpPr/>
      </dsp:nvSpPr>
      <dsp:spPr>
        <a:xfrm>
          <a:off x="65199" y="166538"/>
          <a:ext cx="554803" cy="55480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A71089EC-0BF9-CA43-A3CB-92D464A12396}">
      <dsp:nvSpPr>
        <dsp:cNvPr id="0" name=""/>
        <dsp:cNvSpPr/>
      </dsp:nvSpPr>
      <dsp:spPr>
        <a:xfrm>
          <a:off x="744541" y="888174"/>
          <a:ext cx="6391159" cy="4438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230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What Types of Peer Review Are Possible?</a:t>
          </a:r>
        </a:p>
      </dsp:txBody>
      <dsp:txXfrm>
        <a:off x="744541" y="888174"/>
        <a:ext cx="6391159" cy="443843"/>
      </dsp:txXfrm>
    </dsp:sp>
    <dsp:sp modelId="{7C67C1A7-B120-AA43-A3EA-8E264AC666F6}">
      <dsp:nvSpPr>
        <dsp:cNvPr id="0" name=""/>
        <dsp:cNvSpPr/>
      </dsp:nvSpPr>
      <dsp:spPr>
        <a:xfrm>
          <a:off x="467139" y="832694"/>
          <a:ext cx="554803" cy="55480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E4FB52E2-94FA-FA44-8AF8-AED6A98B0482}">
      <dsp:nvSpPr>
        <dsp:cNvPr id="0" name=""/>
        <dsp:cNvSpPr/>
      </dsp:nvSpPr>
      <dsp:spPr>
        <a:xfrm>
          <a:off x="964802" y="1553841"/>
          <a:ext cx="6170898" cy="4438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230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Where Does Peer Review Work Best?</a:t>
          </a:r>
        </a:p>
      </dsp:txBody>
      <dsp:txXfrm>
        <a:off x="964802" y="1553841"/>
        <a:ext cx="6170898" cy="443843"/>
      </dsp:txXfrm>
    </dsp:sp>
    <dsp:sp modelId="{47115D40-A622-2048-8CC7-429BD1CE1EE7}">
      <dsp:nvSpPr>
        <dsp:cNvPr id="0" name=""/>
        <dsp:cNvSpPr/>
      </dsp:nvSpPr>
      <dsp:spPr>
        <a:xfrm>
          <a:off x="687400" y="1498361"/>
          <a:ext cx="554803" cy="55480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B1044782-2C93-6144-AF75-F106C981ECB1}">
      <dsp:nvSpPr>
        <dsp:cNvPr id="0" name=""/>
        <dsp:cNvSpPr/>
      </dsp:nvSpPr>
      <dsp:spPr>
        <a:xfrm>
          <a:off x="1035129" y="2219997"/>
          <a:ext cx="6100571" cy="4438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2301" tIns="55880" rIns="55880" bIns="55880" numCol="1" spcCol="1270" anchor="ctr" anchorCtr="0">
          <a:noAutofit/>
        </a:bodyPr>
        <a:lstStyle/>
        <a:p>
          <a:pPr marL="0" lvl="0" indent="0" algn="l" defTabSz="977900">
            <a:lnSpc>
              <a:spcPct val="90000"/>
            </a:lnSpc>
            <a:spcBef>
              <a:spcPct val="0"/>
            </a:spcBef>
            <a:spcAft>
              <a:spcPct val="35000"/>
            </a:spcAft>
            <a:buNone/>
          </a:pPr>
          <a:r>
            <a:rPr lang="en-US" sz="2200" b="0" kern="1200" dirty="0"/>
            <a:t>Who Can Be a Peer Reviewer? </a:t>
          </a:r>
        </a:p>
      </dsp:txBody>
      <dsp:txXfrm>
        <a:off x="1035129" y="2219997"/>
        <a:ext cx="6100571" cy="443843"/>
      </dsp:txXfrm>
    </dsp:sp>
    <dsp:sp modelId="{4A83A0A6-B2C7-6A4E-ACD2-3E6FCEB547A6}">
      <dsp:nvSpPr>
        <dsp:cNvPr id="0" name=""/>
        <dsp:cNvSpPr/>
      </dsp:nvSpPr>
      <dsp:spPr>
        <a:xfrm>
          <a:off x="757727" y="2164517"/>
          <a:ext cx="554803" cy="55480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7A4D5D03-CE6F-584E-AD5A-E6460B32EE43}">
      <dsp:nvSpPr>
        <dsp:cNvPr id="0" name=""/>
        <dsp:cNvSpPr/>
      </dsp:nvSpPr>
      <dsp:spPr>
        <a:xfrm>
          <a:off x="964802" y="2886152"/>
          <a:ext cx="6170898" cy="4438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230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What to Ask for Useful Feedback?</a:t>
          </a:r>
        </a:p>
      </dsp:txBody>
      <dsp:txXfrm>
        <a:off x="964802" y="2886152"/>
        <a:ext cx="6170898" cy="443843"/>
      </dsp:txXfrm>
    </dsp:sp>
    <dsp:sp modelId="{16D06D9A-3158-2545-A565-EC38A69C3C73}">
      <dsp:nvSpPr>
        <dsp:cNvPr id="0" name=""/>
        <dsp:cNvSpPr/>
      </dsp:nvSpPr>
      <dsp:spPr>
        <a:xfrm>
          <a:off x="687400" y="2830672"/>
          <a:ext cx="554803" cy="55480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EC3A7C4-692E-764F-B31E-3DCD4ACE8060}">
      <dsp:nvSpPr>
        <dsp:cNvPr id="0" name=""/>
        <dsp:cNvSpPr/>
      </dsp:nvSpPr>
      <dsp:spPr>
        <a:xfrm>
          <a:off x="744541" y="3551820"/>
          <a:ext cx="6391159" cy="4438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230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a:t>The ‘How’ of Peer Review </a:t>
          </a:r>
          <a:endParaRPr lang="en-US" sz="2200" kern="1200" dirty="0"/>
        </a:p>
      </dsp:txBody>
      <dsp:txXfrm>
        <a:off x="744541" y="3551820"/>
        <a:ext cx="6391159" cy="443843"/>
      </dsp:txXfrm>
    </dsp:sp>
    <dsp:sp modelId="{ACEBBAB3-FC2A-2842-A796-ED4BDB4ECC3E}">
      <dsp:nvSpPr>
        <dsp:cNvPr id="0" name=""/>
        <dsp:cNvSpPr/>
      </dsp:nvSpPr>
      <dsp:spPr>
        <a:xfrm>
          <a:off x="467139" y="3496339"/>
          <a:ext cx="554803" cy="55480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85FB90A-CDE8-5640-A12D-BA09FEAAABF1}">
      <dsp:nvSpPr>
        <dsp:cNvPr id="0" name=""/>
        <dsp:cNvSpPr/>
      </dsp:nvSpPr>
      <dsp:spPr>
        <a:xfrm>
          <a:off x="342601" y="4217975"/>
          <a:ext cx="6793099" cy="4438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230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a:t>The ‘So What’ of Peer Review </a:t>
          </a:r>
          <a:endParaRPr lang="en-US" sz="2200" kern="1200" dirty="0"/>
        </a:p>
      </dsp:txBody>
      <dsp:txXfrm>
        <a:off x="342601" y="4217975"/>
        <a:ext cx="6793099" cy="443843"/>
      </dsp:txXfrm>
    </dsp:sp>
    <dsp:sp modelId="{B889FCD1-2F59-4547-AD05-16D525BB30D1}">
      <dsp:nvSpPr>
        <dsp:cNvPr id="0" name=""/>
        <dsp:cNvSpPr/>
      </dsp:nvSpPr>
      <dsp:spPr>
        <a:xfrm>
          <a:off x="65199" y="4162495"/>
          <a:ext cx="554803" cy="55480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08016A-E6B5-6C4E-BE65-DAC81F7D6579}">
      <dsp:nvSpPr>
        <dsp:cNvPr id="0" name=""/>
        <dsp:cNvSpPr/>
      </dsp:nvSpPr>
      <dsp:spPr>
        <a:xfrm rot="5400000">
          <a:off x="4851187" y="-1585409"/>
          <a:ext cx="1789674" cy="5408023"/>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50000"/>
            </a:lnSpc>
            <a:spcBef>
              <a:spcPct val="0"/>
            </a:spcBef>
            <a:spcAft>
              <a:spcPct val="15000"/>
            </a:spcAft>
            <a:buFont typeface="+mj-lt"/>
            <a:buAutoNum type="arabicPeriod"/>
          </a:pPr>
          <a:r>
            <a:rPr lang="en-US" sz="1800" b="0" i="0" kern="1200" baseline="0" dirty="0"/>
            <a:t>How does it sound?</a:t>
          </a:r>
          <a:endParaRPr lang="en-US" sz="1800" kern="1200" dirty="0"/>
        </a:p>
        <a:p>
          <a:pPr marL="171450" lvl="1" indent="-171450" algn="l" defTabSz="800100">
            <a:lnSpc>
              <a:spcPct val="150000"/>
            </a:lnSpc>
            <a:spcBef>
              <a:spcPct val="0"/>
            </a:spcBef>
            <a:spcAft>
              <a:spcPct val="15000"/>
            </a:spcAft>
            <a:buFont typeface="+mj-lt"/>
            <a:buAutoNum type="arabicPeriod"/>
          </a:pPr>
          <a:r>
            <a:rPr lang="en-US" sz="1800" b="0" i="0" kern="1200" baseline="0" dirty="0"/>
            <a:t>What do you think?</a:t>
          </a:r>
          <a:endParaRPr lang="en-US" sz="1800" kern="1200" dirty="0"/>
        </a:p>
        <a:p>
          <a:pPr marL="171450" lvl="1" indent="-171450" algn="l" defTabSz="800100">
            <a:lnSpc>
              <a:spcPct val="150000"/>
            </a:lnSpc>
            <a:spcBef>
              <a:spcPct val="0"/>
            </a:spcBef>
            <a:spcAft>
              <a:spcPct val="15000"/>
            </a:spcAft>
            <a:buFont typeface="+mj-lt"/>
            <a:buAutoNum type="arabicPeriod"/>
          </a:pPr>
          <a:r>
            <a:rPr lang="en-US" sz="1800" b="0" i="0" kern="1200" baseline="0" dirty="0"/>
            <a:t>Does it make sense?</a:t>
          </a:r>
          <a:endParaRPr lang="en-US" sz="1800" kern="1200" dirty="0"/>
        </a:p>
      </dsp:txBody>
      <dsp:txXfrm rot="-5400000">
        <a:off x="3042013" y="311130"/>
        <a:ext cx="5320658" cy="1614944"/>
      </dsp:txXfrm>
    </dsp:sp>
    <dsp:sp modelId="{568D978D-C623-CE40-8963-9B19710F45A5}">
      <dsp:nvSpPr>
        <dsp:cNvPr id="0" name=""/>
        <dsp:cNvSpPr/>
      </dsp:nvSpPr>
      <dsp:spPr>
        <a:xfrm>
          <a:off x="0" y="55"/>
          <a:ext cx="3042012" cy="2237092"/>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i="0" kern="1200" baseline="0" dirty="0"/>
            <a:t>When you need overall feedback, you can ask:</a:t>
          </a:r>
          <a:endParaRPr lang="en-US" sz="2000" kern="1200" dirty="0"/>
        </a:p>
      </dsp:txBody>
      <dsp:txXfrm>
        <a:off x="109206" y="109261"/>
        <a:ext cx="2823600" cy="2018680"/>
      </dsp:txXfrm>
    </dsp:sp>
    <dsp:sp modelId="{2A50A9BD-27E4-CD4A-9D82-DAC7CF743C07}">
      <dsp:nvSpPr>
        <dsp:cNvPr id="0" name=""/>
        <dsp:cNvSpPr/>
      </dsp:nvSpPr>
      <dsp:spPr>
        <a:xfrm rot="5400000">
          <a:off x="4851187" y="763538"/>
          <a:ext cx="1789674" cy="5408023"/>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50000"/>
            </a:lnSpc>
            <a:spcBef>
              <a:spcPct val="0"/>
            </a:spcBef>
            <a:spcAft>
              <a:spcPct val="15000"/>
            </a:spcAft>
            <a:buFont typeface="+mj-lt"/>
            <a:buAutoNum type="arabicPeriod"/>
          </a:pPr>
          <a:r>
            <a:rPr lang="en-US" sz="1800" b="0" i="0" kern="1200" baseline="0" dirty="0"/>
            <a:t>Thesis statement</a:t>
          </a:r>
          <a:endParaRPr lang="en-US" sz="1800" kern="1200" dirty="0"/>
        </a:p>
        <a:p>
          <a:pPr marL="171450" lvl="1" indent="-171450" algn="l" defTabSz="800100">
            <a:lnSpc>
              <a:spcPct val="150000"/>
            </a:lnSpc>
            <a:spcBef>
              <a:spcPct val="0"/>
            </a:spcBef>
            <a:spcAft>
              <a:spcPct val="15000"/>
            </a:spcAft>
            <a:buFont typeface="+mj-lt"/>
            <a:buAutoNum type="arabicPeriod"/>
          </a:pPr>
          <a:r>
            <a:rPr lang="en-US" sz="1800" b="0" i="0" kern="1200" baseline="0" dirty="0"/>
            <a:t>Topic sentences</a:t>
          </a:r>
          <a:endParaRPr lang="en-US" sz="1800" kern="1200" dirty="0"/>
        </a:p>
        <a:p>
          <a:pPr marL="171450" lvl="1" indent="-171450" algn="l" defTabSz="800100">
            <a:lnSpc>
              <a:spcPct val="150000"/>
            </a:lnSpc>
            <a:spcBef>
              <a:spcPct val="0"/>
            </a:spcBef>
            <a:spcAft>
              <a:spcPct val="15000"/>
            </a:spcAft>
            <a:buFont typeface="+mj-lt"/>
            <a:buAutoNum type="arabicPeriod"/>
          </a:pPr>
          <a:r>
            <a:rPr lang="en-US" sz="1800" b="0" i="0" kern="1200" baseline="0" dirty="0"/>
            <a:t>Organization</a:t>
          </a:r>
          <a:endParaRPr lang="en-US" sz="1800" kern="1200" dirty="0"/>
        </a:p>
        <a:p>
          <a:pPr marL="171450" lvl="1" indent="-171450" algn="l" defTabSz="800100">
            <a:lnSpc>
              <a:spcPct val="150000"/>
            </a:lnSpc>
            <a:spcBef>
              <a:spcPct val="0"/>
            </a:spcBef>
            <a:spcAft>
              <a:spcPct val="15000"/>
            </a:spcAft>
            <a:buFont typeface="+mj-lt"/>
            <a:buAutoNum type="arabicPeriod"/>
          </a:pPr>
          <a:r>
            <a:rPr lang="en-US" sz="1800" b="0" i="0" kern="1200" baseline="0" dirty="0"/>
            <a:t>Syntax, grammar, punctuation, and spelling</a:t>
          </a:r>
          <a:endParaRPr lang="en-US" sz="1800" kern="1200" dirty="0"/>
        </a:p>
      </dsp:txBody>
      <dsp:txXfrm rot="-5400000">
        <a:off x="3042013" y="2660078"/>
        <a:ext cx="5320658" cy="1614944"/>
      </dsp:txXfrm>
    </dsp:sp>
    <dsp:sp modelId="{30793170-146B-9C49-9064-B0008BDF6CD2}">
      <dsp:nvSpPr>
        <dsp:cNvPr id="0" name=""/>
        <dsp:cNvSpPr/>
      </dsp:nvSpPr>
      <dsp:spPr>
        <a:xfrm>
          <a:off x="0" y="2349003"/>
          <a:ext cx="3042012" cy="2237092"/>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i="0" kern="1200" baseline="0" dirty="0"/>
            <a:t>When you need specific feedback, you can ask about:</a:t>
          </a:r>
          <a:endParaRPr lang="en-US" sz="2000" kern="1200" dirty="0"/>
        </a:p>
      </dsp:txBody>
      <dsp:txXfrm>
        <a:off x="109206" y="2458209"/>
        <a:ext cx="2823600" cy="20186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ABEAA-F1C1-AE4B-BA91-1A1CEEFBE214}">
      <dsp:nvSpPr>
        <dsp:cNvPr id="0" name=""/>
        <dsp:cNvSpPr/>
      </dsp:nvSpPr>
      <dsp:spPr>
        <a:xfrm>
          <a:off x="0" y="446930"/>
          <a:ext cx="8001001" cy="47362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i="0" kern="1200" baseline="0" dirty="0"/>
            <a:t>Response-Centered Workshops:</a:t>
          </a:r>
          <a:endParaRPr lang="en-US" sz="1800" kern="1200" dirty="0"/>
        </a:p>
      </dsp:txBody>
      <dsp:txXfrm>
        <a:off x="23121" y="470051"/>
        <a:ext cx="7954759" cy="427385"/>
      </dsp:txXfrm>
    </dsp:sp>
    <dsp:sp modelId="{5592FCDD-DBE8-E940-9105-E32C510456A7}">
      <dsp:nvSpPr>
        <dsp:cNvPr id="0" name=""/>
        <dsp:cNvSpPr/>
      </dsp:nvSpPr>
      <dsp:spPr>
        <a:xfrm>
          <a:off x="0" y="1085131"/>
          <a:ext cx="8001001" cy="222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32" tIns="22860" rIns="128016" bIns="22860" numCol="1" spcCol="1270" anchor="t" anchorCtr="0">
          <a:noAutofit/>
        </a:bodyPr>
        <a:lstStyle/>
        <a:p>
          <a:pPr marL="171450" lvl="1" indent="-171450" algn="l" defTabSz="800100">
            <a:lnSpc>
              <a:spcPct val="90000"/>
            </a:lnSpc>
            <a:spcBef>
              <a:spcPct val="0"/>
            </a:spcBef>
            <a:spcAft>
              <a:spcPct val="20000"/>
            </a:spcAft>
            <a:buFont typeface="+mj-lt"/>
            <a:buAutoNum type="arabicPeriod"/>
          </a:pPr>
          <a:r>
            <a:rPr lang="en-US" sz="1800" b="0" i="0" kern="1200" baseline="0" dirty="0"/>
            <a:t>Ask students to bring in 4 copies of their papers.</a:t>
          </a:r>
          <a:endParaRPr lang="en-US" sz="1800" kern="1200" dirty="0"/>
        </a:p>
        <a:p>
          <a:pPr marL="171450" lvl="1" indent="-171450" algn="l" defTabSz="800100">
            <a:lnSpc>
              <a:spcPct val="90000"/>
            </a:lnSpc>
            <a:spcBef>
              <a:spcPct val="0"/>
            </a:spcBef>
            <a:spcAft>
              <a:spcPct val="20000"/>
            </a:spcAft>
            <a:buFont typeface="+mj-lt"/>
            <a:buAutoNum type="arabicPeriod"/>
          </a:pPr>
          <a:r>
            <a:rPr lang="en-US" sz="1800" b="0" i="0" kern="1200" baseline="0" dirty="0"/>
            <a:t>Divide the class into groups of three or four.</a:t>
          </a:r>
          <a:endParaRPr lang="en-US" sz="1800" kern="1200" dirty="0"/>
        </a:p>
        <a:p>
          <a:pPr marL="171450" lvl="1" indent="-171450" algn="l" defTabSz="800100">
            <a:lnSpc>
              <a:spcPct val="90000"/>
            </a:lnSpc>
            <a:spcBef>
              <a:spcPct val="0"/>
            </a:spcBef>
            <a:spcAft>
              <a:spcPct val="20000"/>
            </a:spcAft>
            <a:buFont typeface="+mj-lt"/>
            <a:buAutoNum type="arabicPeriod"/>
          </a:pPr>
          <a:r>
            <a:rPr lang="en-US" sz="1800" b="0" i="0" kern="1200" baseline="0" dirty="0"/>
            <a:t>Ask one student to read a paper aloud.</a:t>
          </a:r>
          <a:endParaRPr lang="en-US" sz="1800" kern="1200" dirty="0"/>
        </a:p>
        <a:p>
          <a:pPr marL="171450" lvl="1" indent="-171450" algn="l" defTabSz="800100">
            <a:lnSpc>
              <a:spcPct val="90000"/>
            </a:lnSpc>
            <a:spcBef>
              <a:spcPct val="0"/>
            </a:spcBef>
            <a:spcAft>
              <a:spcPct val="20000"/>
            </a:spcAft>
            <a:buFont typeface="+mj-lt"/>
            <a:buAutoNum type="arabicPeriod"/>
          </a:pPr>
          <a:r>
            <a:rPr lang="en-US" sz="1800" b="0" i="0" kern="1200" baseline="0" dirty="0"/>
            <a:t>Students then make notes on their copies,  making note of where they understand, are confused, think the writer makes a good point, feel they need more information, etc.</a:t>
          </a:r>
          <a:endParaRPr lang="en-US" sz="1800" kern="1200" dirty="0"/>
        </a:p>
        <a:p>
          <a:pPr marL="171450" lvl="1" indent="-171450" algn="l" defTabSz="800100">
            <a:lnSpc>
              <a:spcPct val="90000"/>
            </a:lnSpc>
            <a:spcBef>
              <a:spcPct val="0"/>
            </a:spcBef>
            <a:spcAft>
              <a:spcPct val="20000"/>
            </a:spcAft>
            <a:buFont typeface="+mj-lt"/>
            <a:buAutoNum type="arabicPeriod"/>
          </a:pPr>
          <a:r>
            <a:rPr lang="en-US" sz="1800" b="0" i="0" kern="1200" baseline="0" dirty="0"/>
            <a:t>Each group member orally explains his/her notes.</a:t>
          </a:r>
          <a:endParaRPr lang="en-US" sz="1800" kern="1200" dirty="0"/>
        </a:p>
        <a:p>
          <a:pPr marL="171450" lvl="1" indent="-171450" algn="l" defTabSz="800100">
            <a:lnSpc>
              <a:spcPct val="90000"/>
            </a:lnSpc>
            <a:spcBef>
              <a:spcPct val="0"/>
            </a:spcBef>
            <a:spcAft>
              <a:spcPct val="20000"/>
            </a:spcAft>
            <a:buFont typeface="+mj-lt"/>
            <a:buAutoNum type="arabicPeriod"/>
          </a:pPr>
          <a:r>
            <a:rPr lang="en-US" sz="1800" b="0" i="0" kern="1200" baseline="0" dirty="0"/>
            <a:t>Each writer member listens without making comments.</a:t>
          </a:r>
          <a:endParaRPr lang="en-US" sz="1800" kern="1200" dirty="0"/>
        </a:p>
      </dsp:txBody>
      <dsp:txXfrm>
        <a:off x="0" y="1085131"/>
        <a:ext cx="8001001" cy="2220075"/>
      </dsp:txXfrm>
    </dsp:sp>
    <dsp:sp modelId="{AD3730C2-B534-654F-B91A-622A43D097AF}">
      <dsp:nvSpPr>
        <dsp:cNvPr id="0" name=""/>
        <dsp:cNvSpPr/>
      </dsp:nvSpPr>
      <dsp:spPr>
        <a:xfrm>
          <a:off x="0" y="3481547"/>
          <a:ext cx="8001001" cy="47362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i="0" kern="1200" baseline="0" dirty="0"/>
            <a:t>(The information above is taken from </a:t>
          </a:r>
          <a:r>
            <a:rPr lang="en-US" sz="1800" b="0" i="1" kern="1200" baseline="0" dirty="0"/>
            <a:t>The</a:t>
          </a:r>
          <a:r>
            <a:rPr lang="en-US" sz="1800" b="0" i="0" kern="1200" baseline="0" dirty="0"/>
            <a:t> </a:t>
          </a:r>
          <a:r>
            <a:rPr lang="en-US" sz="1800" b="0" i="1" kern="1200" baseline="0" dirty="0"/>
            <a:t>Allyn &amp; Bacon Guide to Writing</a:t>
          </a:r>
          <a:r>
            <a:rPr lang="en-US" sz="1800" b="0" i="0" kern="1200" baseline="0" dirty="0"/>
            <a:t>)</a:t>
          </a:r>
          <a:endParaRPr lang="en-US" sz="1800" kern="1200" dirty="0"/>
        </a:p>
      </dsp:txBody>
      <dsp:txXfrm>
        <a:off x="23121" y="3504668"/>
        <a:ext cx="7954759" cy="4273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09F17-A39C-BF4E-A770-EF395388141F}">
      <dsp:nvSpPr>
        <dsp:cNvPr id="0" name=""/>
        <dsp:cNvSpPr/>
      </dsp:nvSpPr>
      <dsp:spPr>
        <a:xfrm>
          <a:off x="3091550" y="743"/>
          <a:ext cx="1930819" cy="673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Writing Tasks</a:t>
          </a:r>
        </a:p>
      </dsp:txBody>
      <dsp:txXfrm>
        <a:off x="3091550" y="743"/>
        <a:ext cx="1930819" cy="673675"/>
      </dsp:txXfrm>
    </dsp:sp>
    <dsp:sp modelId="{51847564-DD22-D44C-B5BF-747E8FB9ED03}">
      <dsp:nvSpPr>
        <dsp:cNvPr id="0" name=""/>
        <dsp:cNvSpPr/>
      </dsp:nvSpPr>
      <dsp:spPr>
        <a:xfrm>
          <a:off x="2269506" y="0"/>
          <a:ext cx="666938" cy="67367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CE23A1-E970-424F-8407-EDA151BFF369}">
      <dsp:nvSpPr>
        <dsp:cNvPr id="0" name=""/>
        <dsp:cNvSpPr/>
      </dsp:nvSpPr>
      <dsp:spPr>
        <a:xfrm>
          <a:off x="2578579" y="785575"/>
          <a:ext cx="1930819" cy="673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Challenges Students Face</a:t>
          </a:r>
        </a:p>
      </dsp:txBody>
      <dsp:txXfrm>
        <a:off x="2578579" y="785575"/>
        <a:ext cx="1930819" cy="673675"/>
      </dsp:txXfrm>
    </dsp:sp>
    <dsp:sp modelId="{65B92DF4-B0EC-0C4A-809B-CC3F7C7D6C86}">
      <dsp:nvSpPr>
        <dsp:cNvPr id="0" name=""/>
        <dsp:cNvSpPr/>
      </dsp:nvSpPr>
      <dsp:spPr>
        <a:xfrm>
          <a:off x="4643195" y="753602"/>
          <a:ext cx="666938" cy="67367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67743F-C167-4D4A-9B99-A880A026716D}">
      <dsp:nvSpPr>
        <dsp:cNvPr id="0" name=""/>
        <dsp:cNvSpPr/>
      </dsp:nvSpPr>
      <dsp:spPr>
        <a:xfrm>
          <a:off x="3091550" y="1570407"/>
          <a:ext cx="1930819" cy="673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Peer Review Strategy</a:t>
          </a:r>
          <a:endParaRPr lang="en-US" sz="1800" kern="1200" dirty="0"/>
        </a:p>
      </dsp:txBody>
      <dsp:txXfrm>
        <a:off x="3091550" y="1570407"/>
        <a:ext cx="1930819" cy="673675"/>
      </dsp:txXfrm>
    </dsp:sp>
    <dsp:sp modelId="{668EBEF0-7B8C-6C4C-AD1B-F4085F316F76}">
      <dsp:nvSpPr>
        <dsp:cNvPr id="0" name=""/>
        <dsp:cNvSpPr/>
      </dsp:nvSpPr>
      <dsp:spPr>
        <a:xfrm>
          <a:off x="2258842" y="1514829"/>
          <a:ext cx="666938" cy="673675"/>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71DC3F-41E1-E140-884A-B405AD90CF5D}">
      <dsp:nvSpPr>
        <dsp:cNvPr id="0" name=""/>
        <dsp:cNvSpPr/>
      </dsp:nvSpPr>
      <dsp:spPr>
        <a:xfrm>
          <a:off x="2578579" y="2355239"/>
          <a:ext cx="1930819" cy="673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Benefits</a:t>
          </a:r>
        </a:p>
      </dsp:txBody>
      <dsp:txXfrm>
        <a:off x="2578579" y="2355239"/>
        <a:ext cx="1930819" cy="673675"/>
      </dsp:txXfrm>
    </dsp:sp>
    <dsp:sp modelId="{EBE9722A-AA0D-944B-98B6-578DF9D2F66E}">
      <dsp:nvSpPr>
        <dsp:cNvPr id="0" name=""/>
        <dsp:cNvSpPr/>
      </dsp:nvSpPr>
      <dsp:spPr>
        <a:xfrm>
          <a:off x="4675168" y="2387211"/>
          <a:ext cx="666938" cy="673675"/>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B25EFD-2A8F-F94B-95F8-5A276B38806A}">
      <dsp:nvSpPr>
        <dsp:cNvPr id="0" name=""/>
        <dsp:cNvSpPr/>
      </dsp:nvSpPr>
      <dsp:spPr>
        <a:xfrm>
          <a:off x="3024042" y="3140071"/>
          <a:ext cx="2020829" cy="673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0" i="1" kern="1200" cap="none" baseline="0" dirty="0"/>
            <a:t>The ‘Why’ of Peer Review </a:t>
          </a:r>
          <a:endParaRPr lang="en-US" sz="2000" kern="1200" dirty="0"/>
        </a:p>
      </dsp:txBody>
      <dsp:txXfrm>
        <a:off x="3024042" y="3140071"/>
        <a:ext cx="2020829" cy="673675"/>
      </dsp:txXfrm>
    </dsp:sp>
    <dsp:sp modelId="{B4FBA5DB-B4D4-A445-87DE-D8F56D871A5E}">
      <dsp:nvSpPr>
        <dsp:cNvPr id="0" name=""/>
        <dsp:cNvSpPr/>
      </dsp:nvSpPr>
      <dsp:spPr>
        <a:xfrm>
          <a:off x="2355388" y="3140814"/>
          <a:ext cx="666938" cy="673675"/>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1437B3-E66F-456F-AE3A-9ABEC31FDFA9}">
      <dsp:nvSpPr>
        <dsp:cNvPr id="0" name=""/>
        <dsp:cNvSpPr/>
      </dsp:nvSpPr>
      <dsp:spPr>
        <a:xfrm>
          <a:off x="564933" y="446626"/>
          <a:ext cx="800507" cy="8005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810704-2E97-401C-97FC-CA6971BC4221}">
      <dsp:nvSpPr>
        <dsp:cNvPr id="0" name=""/>
        <dsp:cNvSpPr/>
      </dsp:nvSpPr>
      <dsp:spPr>
        <a:xfrm>
          <a:off x="75734" y="1571841"/>
          <a:ext cx="1778906" cy="911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baseline="0" dirty="0"/>
            <a:t>Responding to prompts or essay questions</a:t>
          </a:r>
          <a:endParaRPr lang="en-US" sz="1600" kern="1200" dirty="0"/>
        </a:p>
      </dsp:txBody>
      <dsp:txXfrm>
        <a:off x="75734" y="1571841"/>
        <a:ext cx="1778906" cy="911689"/>
      </dsp:txXfrm>
    </dsp:sp>
    <dsp:sp modelId="{5F22EBE4-FB2C-4248-B131-EAB4C5400954}">
      <dsp:nvSpPr>
        <dsp:cNvPr id="0" name=""/>
        <dsp:cNvSpPr/>
      </dsp:nvSpPr>
      <dsp:spPr>
        <a:xfrm>
          <a:off x="2655148" y="446626"/>
          <a:ext cx="800507" cy="8005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0714BF-AF1E-4BCC-9DD2-92AE4A369E78}">
      <dsp:nvSpPr>
        <dsp:cNvPr id="0" name=""/>
        <dsp:cNvSpPr/>
      </dsp:nvSpPr>
      <dsp:spPr>
        <a:xfrm>
          <a:off x="2165949" y="1571841"/>
          <a:ext cx="1778906" cy="911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baseline="0"/>
            <a:t>Producing literature reviews or research summaries</a:t>
          </a:r>
          <a:endParaRPr lang="en-US" sz="1600" kern="1200"/>
        </a:p>
      </dsp:txBody>
      <dsp:txXfrm>
        <a:off x="2165949" y="1571841"/>
        <a:ext cx="1778906" cy="911689"/>
      </dsp:txXfrm>
    </dsp:sp>
    <dsp:sp modelId="{2CE36222-67A2-492D-ACF2-D1CF61D368C9}">
      <dsp:nvSpPr>
        <dsp:cNvPr id="0" name=""/>
        <dsp:cNvSpPr/>
      </dsp:nvSpPr>
      <dsp:spPr>
        <a:xfrm>
          <a:off x="4745363" y="446626"/>
          <a:ext cx="800507" cy="8005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0CD270-B7B5-41AD-918A-17D7429BF32A}">
      <dsp:nvSpPr>
        <dsp:cNvPr id="0" name=""/>
        <dsp:cNvSpPr/>
      </dsp:nvSpPr>
      <dsp:spPr>
        <a:xfrm>
          <a:off x="4256164" y="1571841"/>
          <a:ext cx="1778906" cy="911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baseline="0"/>
            <a:t>Crafting argument-driven papers (persuasive or analytic essays)</a:t>
          </a:r>
          <a:endParaRPr lang="en-US" sz="1600" kern="1200"/>
        </a:p>
      </dsp:txBody>
      <dsp:txXfrm>
        <a:off x="4256164" y="1571841"/>
        <a:ext cx="1778906" cy="911689"/>
      </dsp:txXfrm>
    </dsp:sp>
    <dsp:sp modelId="{5EABE3DC-AA6E-466D-9ED8-22ECA3709A67}">
      <dsp:nvSpPr>
        <dsp:cNvPr id="0" name=""/>
        <dsp:cNvSpPr/>
      </dsp:nvSpPr>
      <dsp:spPr>
        <a:xfrm>
          <a:off x="6835578" y="446626"/>
          <a:ext cx="800507" cy="80050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22CB9A-86AC-478C-B802-D2E4C35E1F18}">
      <dsp:nvSpPr>
        <dsp:cNvPr id="0" name=""/>
        <dsp:cNvSpPr/>
      </dsp:nvSpPr>
      <dsp:spPr>
        <a:xfrm>
          <a:off x="6346379" y="1571841"/>
          <a:ext cx="1778906" cy="911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baseline="0" dirty="0"/>
            <a:t>Developing project reports or case studies</a:t>
          </a:r>
          <a:endParaRPr lang="en-US" sz="1600" kern="1200" dirty="0"/>
        </a:p>
      </dsp:txBody>
      <dsp:txXfrm>
        <a:off x="6346379" y="1571841"/>
        <a:ext cx="1778906" cy="911689"/>
      </dsp:txXfrm>
    </dsp:sp>
    <dsp:sp modelId="{E425CFB7-89E6-47A6-A7FF-79F9709EDC54}">
      <dsp:nvSpPr>
        <dsp:cNvPr id="0" name=""/>
        <dsp:cNvSpPr/>
      </dsp:nvSpPr>
      <dsp:spPr>
        <a:xfrm>
          <a:off x="909668" y="2928257"/>
          <a:ext cx="800507" cy="80050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B7CA3C-CF42-4ED6-A9AD-6100591D793B}">
      <dsp:nvSpPr>
        <dsp:cNvPr id="0" name=""/>
        <dsp:cNvSpPr/>
      </dsp:nvSpPr>
      <dsp:spPr>
        <a:xfrm>
          <a:off x="201636" y="4053472"/>
          <a:ext cx="2216570" cy="911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baseline="0" dirty="0"/>
            <a:t>Preparing grant or proposal-style assignments</a:t>
          </a:r>
          <a:endParaRPr lang="en-US" sz="1600" kern="1200" dirty="0"/>
        </a:p>
      </dsp:txBody>
      <dsp:txXfrm>
        <a:off x="201636" y="4053472"/>
        <a:ext cx="2216570" cy="911689"/>
      </dsp:txXfrm>
    </dsp:sp>
    <dsp:sp modelId="{E9424EE9-79BC-42E7-9DF1-70356CA441F2}">
      <dsp:nvSpPr>
        <dsp:cNvPr id="0" name=""/>
        <dsp:cNvSpPr/>
      </dsp:nvSpPr>
      <dsp:spPr>
        <a:xfrm>
          <a:off x="3475500" y="2928257"/>
          <a:ext cx="800507" cy="80050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42361E-E390-4637-B397-AC87BFCE9FCD}">
      <dsp:nvSpPr>
        <dsp:cNvPr id="0" name=""/>
        <dsp:cNvSpPr/>
      </dsp:nvSpPr>
      <dsp:spPr>
        <a:xfrm>
          <a:off x="2729515" y="4053472"/>
          <a:ext cx="2292476" cy="911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baseline="0" dirty="0"/>
            <a:t>Publishing or presenting findings (e.g., poster sessions)</a:t>
          </a:r>
          <a:endParaRPr lang="en-US" sz="1600" kern="1200" dirty="0"/>
        </a:p>
      </dsp:txBody>
      <dsp:txXfrm>
        <a:off x="2729515" y="4053472"/>
        <a:ext cx="2292476" cy="911689"/>
      </dsp:txXfrm>
    </dsp:sp>
    <dsp:sp modelId="{A09D220E-364C-4EFA-A299-24CCDD180FE9}">
      <dsp:nvSpPr>
        <dsp:cNvPr id="0" name=""/>
        <dsp:cNvSpPr/>
      </dsp:nvSpPr>
      <dsp:spPr>
        <a:xfrm>
          <a:off x="6266088" y="2928257"/>
          <a:ext cx="800507" cy="800507"/>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FE204C-018C-4DAF-980A-A13A80068EF0}">
      <dsp:nvSpPr>
        <dsp:cNvPr id="0" name=""/>
        <dsp:cNvSpPr/>
      </dsp:nvSpPr>
      <dsp:spPr>
        <a:xfrm>
          <a:off x="5333300" y="4053472"/>
          <a:ext cx="2666082" cy="911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baseline="0" dirty="0"/>
            <a:t>Revising and editing for coherence, style, and academic register</a:t>
          </a:r>
          <a:endParaRPr lang="en-US" sz="1600" kern="1200" dirty="0"/>
        </a:p>
      </dsp:txBody>
      <dsp:txXfrm>
        <a:off x="5333300" y="4053472"/>
        <a:ext cx="2666082" cy="9116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42DDA3-AE69-481B-80D1-17AEB855CCF9}">
      <dsp:nvSpPr>
        <dsp:cNvPr id="0" name=""/>
        <dsp:cNvSpPr/>
      </dsp:nvSpPr>
      <dsp:spPr>
        <a:xfrm>
          <a:off x="0" y="769"/>
          <a:ext cx="6786563" cy="93715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0E7A8F-FC82-46BF-92CF-13CE5DC1E5E8}">
      <dsp:nvSpPr>
        <dsp:cNvPr id="0" name=""/>
        <dsp:cNvSpPr/>
      </dsp:nvSpPr>
      <dsp:spPr>
        <a:xfrm>
          <a:off x="21114" y="14575"/>
          <a:ext cx="1040181" cy="909539"/>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52FF7D-D6AB-4B69-9667-DFA46B9A14B0}">
      <dsp:nvSpPr>
        <dsp:cNvPr id="0" name=""/>
        <dsp:cNvSpPr/>
      </dsp:nvSpPr>
      <dsp:spPr>
        <a:xfrm>
          <a:off x="1082411" y="769"/>
          <a:ext cx="5704151" cy="937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182" tIns="99182" rIns="99182" bIns="99182" numCol="1" spcCol="1270" anchor="ctr" anchorCtr="0">
          <a:noAutofit/>
        </a:bodyPr>
        <a:lstStyle/>
        <a:p>
          <a:pPr marL="0" lvl="0" indent="0" algn="l" defTabSz="800100">
            <a:lnSpc>
              <a:spcPct val="100000"/>
            </a:lnSpc>
            <a:spcBef>
              <a:spcPct val="0"/>
            </a:spcBef>
            <a:spcAft>
              <a:spcPct val="35000"/>
            </a:spcAft>
            <a:buNone/>
          </a:pPr>
          <a:r>
            <a:rPr lang="en-US" sz="1800" b="0" i="0" kern="1200" baseline="0" dirty="0"/>
            <a:t>Seeing someone’s text from your own perspective</a:t>
          </a:r>
          <a:endParaRPr lang="en-US" sz="1800" kern="1200" dirty="0"/>
        </a:p>
      </dsp:txBody>
      <dsp:txXfrm>
        <a:off x="1082411" y="769"/>
        <a:ext cx="5704151" cy="937152"/>
      </dsp:txXfrm>
    </dsp:sp>
    <dsp:sp modelId="{866F343C-F6E9-4546-B162-EDCF1DCC7E8B}">
      <dsp:nvSpPr>
        <dsp:cNvPr id="0" name=""/>
        <dsp:cNvSpPr/>
      </dsp:nvSpPr>
      <dsp:spPr>
        <a:xfrm>
          <a:off x="0" y="1192932"/>
          <a:ext cx="6786563" cy="93715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ABAA66-BAE5-4832-BC13-8B6452F68B47}">
      <dsp:nvSpPr>
        <dsp:cNvPr id="0" name=""/>
        <dsp:cNvSpPr/>
      </dsp:nvSpPr>
      <dsp:spPr>
        <a:xfrm>
          <a:off x="291" y="1172209"/>
          <a:ext cx="1081828" cy="9785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041DD61-1927-4749-BA81-164A9CB65F50}">
      <dsp:nvSpPr>
        <dsp:cNvPr id="0" name=""/>
        <dsp:cNvSpPr/>
      </dsp:nvSpPr>
      <dsp:spPr>
        <a:xfrm>
          <a:off x="1082411" y="1192932"/>
          <a:ext cx="5704151" cy="937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182" tIns="99182" rIns="99182" bIns="99182" numCol="1" spcCol="1270" anchor="ctr" anchorCtr="0">
          <a:noAutofit/>
        </a:bodyPr>
        <a:lstStyle/>
        <a:p>
          <a:pPr marL="0" lvl="0" indent="0" algn="l" defTabSz="800100">
            <a:lnSpc>
              <a:spcPct val="100000"/>
            </a:lnSpc>
            <a:spcBef>
              <a:spcPct val="0"/>
            </a:spcBef>
            <a:spcAft>
              <a:spcPct val="35000"/>
            </a:spcAft>
            <a:buNone/>
          </a:pPr>
          <a:r>
            <a:rPr lang="en-US" sz="1800" b="0" kern="1200" dirty="0"/>
            <a:t>Explaining to them how you ‘see’ it</a:t>
          </a:r>
        </a:p>
      </dsp:txBody>
      <dsp:txXfrm>
        <a:off x="1082411" y="1192932"/>
        <a:ext cx="5704151" cy="937152"/>
      </dsp:txXfrm>
    </dsp:sp>
    <dsp:sp modelId="{A5D91583-EBB1-4A5E-A899-1BFB98E0C90D}">
      <dsp:nvSpPr>
        <dsp:cNvPr id="0" name=""/>
        <dsp:cNvSpPr/>
      </dsp:nvSpPr>
      <dsp:spPr>
        <a:xfrm>
          <a:off x="0" y="2445231"/>
          <a:ext cx="6786563" cy="93715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5F11F6-A0D1-46EA-9E8D-4934FED3AB07}">
      <dsp:nvSpPr>
        <dsp:cNvPr id="0" name=""/>
        <dsp:cNvSpPr/>
      </dsp:nvSpPr>
      <dsp:spPr>
        <a:xfrm>
          <a:off x="73518" y="2385095"/>
          <a:ext cx="935373" cy="1057423"/>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l="-7000" r="-7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2B5D931-102A-401C-A4CC-77D331BCD8EB}">
      <dsp:nvSpPr>
        <dsp:cNvPr id="0" name=""/>
        <dsp:cNvSpPr/>
      </dsp:nvSpPr>
      <dsp:spPr>
        <a:xfrm>
          <a:off x="1082411" y="2445231"/>
          <a:ext cx="5704151" cy="937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182" tIns="99182" rIns="99182" bIns="99182" numCol="1" spcCol="1270" anchor="ctr" anchorCtr="0">
          <a:noAutofit/>
        </a:bodyPr>
        <a:lstStyle/>
        <a:p>
          <a:pPr marL="0" lvl="0" indent="0" algn="l" defTabSz="800100">
            <a:lnSpc>
              <a:spcPct val="100000"/>
            </a:lnSpc>
            <a:spcBef>
              <a:spcPct val="0"/>
            </a:spcBef>
            <a:spcAft>
              <a:spcPct val="35000"/>
            </a:spcAft>
            <a:buNone/>
          </a:pPr>
          <a:r>
            <a:rPr lang="en-US" sz="1800" b="0" kern="1200" dirty="0"/>
            <a:t>Being kind, yet honest, in the process</a:t>
          </a:r>
        </a:p>
      </dsp:txBody>
      <dsp:txXfrm>
        <a:off x="1082411" y="2445231"/>
        <a:ext cx="5704151" cy="9371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CAF9B2-3661-4780-B23C-38505FCB9171}">
      <dsp:nvSpPr>
        <dsp:cNvPr id="0" name=""/>
        <dsp:cNvSpPr/>
      </dsp:nvSpPr>
      <dsp:spPr>
        <a:xfrm>
          <a:off x="0" y="501"/>
          <a:ext cx="8058149" cy="11744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EE58A1-9C58-4629-9B94-FE2D5DC55297}">
      <dsp:nvSpPr>
        <dsp:cNvPr id="0" name=""/>
        <dsp:cNvSpPr/>
      </dsp:nvSpPr>
      <dsp:spPr>
        <a:xfrm>
          <a:off x="355275" y="264756"/>
          <a:ext cx="645954" cy="6459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DFEEA3-6D12-4D1E-BB6C-9BC33D4C9C79}">
      <dsp:nvSpPr>
        <dsp:cNvPr id="0" name=""/>
        <dsp:cNvSpPr/>
      </dsp:nvSpPr>
      <dsp:spPr>
        <a:xfrm>
          <a:off x="1356504" y="501"/>
          <a:ext cx="6701644" cy="1174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297" tIns="124297" rIns="124297" bIns="124297" numCol="1" spcCol="1270" anchor="ctr" anchorCtr="0">
          <a:noAutofit/>
        </a:bodyPr>
        <a:lstStyle/>
        <a:p>
          <a:pPr marL="0" lvl="0" indent="0" algn="l" defTabSz="800100">
            <a:lnSpc>
              <a:spcPct val="90000"/>
            </a:lnSpc>
            <a:spcBef>
              <a:spcPct val="0"/>
            </a:spcBef>
            <a:spcAft>
              <a:spcPct val="35000"/>
            </a:spcAft>
            <a:buNone/>
          </a:pPr>
          <a:r>
            <a:rPr lang="en-US" sz="1800" kern="1200"/>
            <a:t>Provides rhetorical and pedagogical feedback (structure, argumentation, coherence, phrasing)</a:t>
          </a:r>
        </a:p>
      </dsp:txBody>
      <dsp:txXfrm>
        <a:off x="1356504" y="501"/>
        <a:ext cx="6701644" cy="1174463"/>
      </dsp:txXfrm>
    </dsp:sp>
    <dsp:sp modelId="{B1AC0FC8-43B3-4391-ABD1-BA1038F339F1}">
      <dsp:nvSpPr>
        <dsp:cNvPr id="0" name=""/>
        <dsp:cNvSpPr/>
      </dsp:nvSpPr>
      <dsp:spPr>
        <a:xfrm>
          <a:off x="0" y="1468580"/>
          <a:ext cx="8058149" cy="11744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F8E184-EF19-4FD9-A7E0-BECBA0A632EC}">
      <dsp:nvSpPr>
        <dsp:cNvPr id="0" name=""/>
        <dsp:cNvSpPr/>
      </dsp:nvSpPr>
      <dsp:spPr>
        <a:xfrm>
          <a:off x="355275" y="1732835"/>
          <a:ext cx="645954" cy="6459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3702D4D-DA36-4BB1-8BDB-7DC4F3634AD9}">
      <dsp:nvSpPr>
        <dsp:cNvPr id="0" name=""/>
        <dsp:cNvSpPr/>
      </dsp:nvSpPr>
      <dsp:spPr>
        <a:xfrm>
          <a:off x="1356504" y="1468580"/>
          <a:ext cx="6701644" cy="1174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297" tIns="124297" rIns="124297" bIns="124297" numCol="1" spcCol="1270" anchor="ctr" anchorCtr="0">
          <a:noAutofit/>
        </a:bodyPr>
        <a:lstStyle/>
        <a:p>
          <a:pPr marL="0" lvl="0" indent="0" algn="l" defTabSz="800100">
            <a:lnSpc>
              <a:spcPct val="90000"/>
            </a:lnSpc>
            <a:spcBef>
              <a:spcPct val="0"/>
            </a:spcBef>
            <a:spcAft>
              <a:spcPct val="35000"/>
            </a:spcAft>
            <a:buNone/>
          </a:pPr>
          <a:r>
            <a:rPr lang="en-US" sz="1800" kern="1200"/>
            <a:t>Offers validation and encouragement, helping students revise and continue writing</a:t>
          </a:r>
        </a:p>
      </dsp:txBody>
      <dsp:txXfrm>
        <a:off x="1356504" y="1468580"/>
        <a:ext cx="6701644" cy="1174463"/>
      </dsp:txXfrm>
    </dsp:sp>
    <dsp:sp modelId="{B3305C58-4266-4357-856D-F00FA8F289C2}">
      <dsp:nvSpPr>
        <dsp:cNvPr id="0" name=""/>
        <dsp:cNvSpPr/>
      </dsp:nvSpPr>
      <dsp:spPr>
        <a:xfrm>
          <a:off x="0" y="2936659"/>
          <a:ext cx="8058149" cy="11744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1E4167-7AEC-4486-8AE4-5F14990640E7}">
      <dsp:nvSpPr>
        <dsp:cNvPr id="0" name=""/>
        <dsp:cNvSpPr/>
      </dsp:nvSpPr>
      <dsp:spPr>
        <a:xfrm>
          <a:off x="355275" y="3200914"/>
          <a:ext cx="645954" cy="6459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DDFB59-5F5C-494B-A055-2C2104AF63A5}">
      <dsp:nvSpPr>
        <dsp:cNvPr id="0" name=""/>
        <dsp:cNvSpPr/>
      </dsp:nvSpPr>
      <dsp:spPr>
        <a:xfrm>
          <a:off x="1356504" y="2936659"/>
          <a:ext cx="6701644" cy="1174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297" tIns="124297" rIns="124297" bIns="124297" numCol="1" spcCol="1270" anchor="ctr" anchorCtr="0">
          <a:noAutofit/>
        </a:bodyPr>
        <a:lstStyle/>
        <a:p>
          <a:pPr marL="0" lvl="0" indent="0" algn="l" defTabSz="800100">
            <a:lnSpc>
              <a:spcPct val="90000"/>
            </a:lnSpc>
            <a:spcBef>
              <a:spcPct val="0"/>
            </a:spcBef>
            <a:spcAft>
              <a:spcPct val="35000"/>
            </a:spcAft>
            <a:buNone/>
          </a:pPr>
          <a:r>
            <a:rPr lang="en-US" sz="1800" kern="1200"/>
            <a:t>Bridges the gap from uncertainty to stronger, more confident writing</a:t>
          </a:r>
        </a:p>
      </dsp:txBody>
      <dsp:txXfrm>
        <a:off x="1356504" y="2936659"/>
        <a:ext cx="6701644" cy="117446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8EFA5F-906E-4F4A-916B-31047763E16A}">
      <dsp:nvSpPr>
        <dsp:cNvPr id="0" name=""/>
        <dsp:cNvSpPr/>
      </dsp:nvSpPr>
      <dsp:spPr>
        <a:xfrm>
          <a:off x="0" y="3358"/>
          <a:ext cx="4997195" cy="71531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F63ED1-C00B-4FF1-9A3A-B012223C5B7F}">
      <dsp:nvSpPr>
        <dsp:cNvPr id="0" name=""/>
        <dsp:cNvSpPr/>
      </dsp:nvSpPr>
      <dsp:spPr>
        <a:xfrm>
          <a:off x="216382" y="164304"/>
          <a:ext cx="393423" cy="3934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346899-D393-46F4-9541-5A7D942A396C}">
      <dsp:nvSpPr>
        <dsp:cNvPr id="0" name=""/>
        <dsp:cNvSpPr/>
      </dsp:nvSpPr>
      <dsp:spPr>
        <a:xfrm>
          <a:off x="826188" y="3358"/>
          <a:ext cx="4171006" cy="715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04" tIns="75704" rIns="75704" bIns="75704" numCol="1" spcCol="1270" anchor="ctr" anchorCtr="0">
          <a:noAutofit/>
        </a:bodyPr>
        <a:lstStyle/>
        <a:p>
          <a:pPr marL="0" lvl="0" indent="0" algn="l" defTabSz="844550">
            <a:lnSpc>
              <a:spcPct val="100000"/>
            </a:lnSpc>
            <a:spcBef>
              <a:spcPct val="0"/>
            </a:spcBef>
            <a:spcAft>
              <a:spcPct val="35000"/>
            </a:spcAft>
            <a:buNone/>
          </a:pPr>
          <a:r>
            <a:rPr lang="en-US" sz="1900" kern="1200"/>
            <a:t>We see our writing ‘through’ another person.</a:t>
          </a:r>
        </a:p>
      </dsp:txBody>
      <dsp:txXfrm>
        <a:off x="826188" y="3358"/>
        <a:ext cx="4171006" cy="715314"/>
      </dsp:txXfrm>
    </dsp:sp>
    <dsp:sp modelId="{60FBD71B-248F-432D-842F-C3D3159C7746}">
      <dsp:nvSpPr>
        <dsp:cNvPr id="0" name=""/>
        <dsp:cNvSpPr/>
      </dsp:nvSpPr>
      <dsp:spPr>
        <a:xfrm>
          <a:off x="0" y="897501"/>
          <a:ext cx="4997195" cy="71531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9D0D3F-2C8F-4DA8-904C-8BC038FD9264}">
      <dsp:nvSpPr>
        <dsp:cNvPr id="0" name=""/>
        <dsp:cNvSpPr/>
      </dsp:nvSpPr>
      <dsp:spPr>
        <a:xfrm>
          <a:off x="216382" y="1058447"/>
          <a:ext cx="393423" cy="3934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314FE4A-7700-403B-821B-FAC5D84F2B1C}">
      <dsp:nvSpPr>
        <dsp:cNvPr id="0" name=""/>
        <dsp:cNvSpPr/>
      </dsp:nvSpPr>
      <dsp:spPr>
        <a:xfrm>
          <a:off x="826188" y="897501"/>
          <a:ext cx="4171006" cy="715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04" tIns="75704" rIns="75704" bIns="75704" numCol="1" spcCol="1270" anchor="ctr" anchorCtr="0">
          <a:noAutofit/>
        </a:bodyPr>
        <a:lstStyle/>
        <a:p>
          <a:pPr marL="0" lvl="0" indent="0" algn="l" defTabSz="844550">
            <a:lnSpc>
              <a:spcPct val="100000"/>
            </a:lnSpc>
            <a:spcBef>
              <a:spcPct val="0"/>
            </a:spcBef>
            <a:spcAft>
              <a:spcPct val="35000"/>
            </a:spcAft>
            <a:buNone/>
          </a:pPr>
          <a:r>
            <a:rPr lang="en-US" sz="1900" kern="1200"/>
            <a:t>We see how other students think and write.</a:t>
          </a:r>
        </a:p>
      </dsp:txBody>
      <dsp:txXfrm>
        <a:off x="826188" y="897501"/>
        <a:ext cx="4171006" cy="715314"/>
      </dsp:txXfrm>
    </dsp:sp>
    <dsp:sp modelId="{8AACFE3A-2040-4F7D-9697-6A44F986CD8E}">
      <dsp:nvSpPr>
        <dsp:cNvPr id="0" name=""/>
        <dsp:cNvSpPr/>
      </dsp:nvSpPr>
      <dsp:spPr>
        <a:xfrm>
          <a:off x="0" y="1791645"/>
          <a:ext cx="4997195" cy="71531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3C6BE8-CF8F-4F32-BCC2-A41DE82DEBD6}">
      <dsp:nvSpPr>
        <dsp:cNvPr id="0" name=""/>
        <dsp:cNvSpPr/>
      </dsp:nvSpPr>
      <dsp:spPr>
        <a:xfrm>
          <a:off x="216382" y="1952590"/>
          <a:ext cx="393423" cy="39342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12548EF-B26A-4DE1-83F3-4847CBD7425D}">
      <dsp:nvSpPr>
        <dsp:cNvPr id="0" name=""/>
        <dsp:cNvSpPr/>
      </dsp:nvSpPr>
      <dsp:spPr>
        <a:xfrm>
          <a:off x="826188" y="1791645"/>
          <a:ext cx="4171006" cy="715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04" tIns="75704" rIns="75704" bIns="75704" numCol="1" spcCol="1270" anchor="ctr" anchorCtr="0">
          <a:noAutofit/>
        </a:bodyPr>
        <a:lstStyle/>
        <a:p>
          <a:pPr marL="0" lvl="0" indent="0" algn="l" defTabSz="844550">
            <a:lnSpc>
              <a:spcPct val="100000"/>
            </a:lnSpc>
            <a:spcBef>
              <a:spcPct val="0"/>
            </a:spcBef>
            <a:spcAft>
              <a:spcPct val="35000"/>
            </a:spcAft>
            <a:buNone/>
          </a:pPr>
          <a:r>
            <a:rPr lang="en-US" sz="1900" kern="1200" dirty="0"/>
            <a:t>We see others’ writing strengths &amp; weaknesses.</a:t>
          </a:r>
        </a:p>
      </dsp:txBody>
      <dsp:txXfrm>
        <a:off x="826188" y="1791645"/>
        <a:ext cx="4171006" cy="715314"/>
      </dsp:txXfrm>
    </dsp:sp>
    <dsp:sp modelId="{5FE8440F-085B-4469-8EC5-4D866F2D6DD7}">
      <dsp:nvSpPr>
        <dsp:cNvPr id="0" name=""/>
        <dsp:cNvSpPr/>
      </dsp:nvSpPr>
      <dsp:spPr>
        <a:xfrm>
          <a:off x="0" y="2685788"/>
          <a:ext cx="4997195" cy="71531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A63424-5BFC-4197-8586-5BECE1C7FCA0}">
      <dsp:nvSpPr>
        <dsp:cNvPr id="0" name=""/>
        <dsp:cNvSpPr/>
      </dsp:nvSpPr>
      <dsp:spPr>
        <a:xfrm>
          <a:off x="216382" y="2846734"/>
          <a:ext cx="393423" cy="39342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943AE2-C172-4079-8147-914662070F68}">
      <dsp:nvSpPr>
        <dsp:cNvPr id="0" name=""/>
        <dsp:cNvSpPr/>
      </dsp:nvSpPr>
      <dsp:spPr>
        <a:xfrm>
          <a:off x="826188" y="2685788"/>
          <a:ext cx="4171006" cy="715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04" tIns="75704" rIns="75704" bIns="75704" numCol="1" spcCol="1270" anchor="ctr" anchorCtr="0">
          <a:noAutofit/>
        </a:bodyPr>
        <a:lstStyle/>
        <a:p>
          <a:pPr marL="0" lvl="0" indent="0" algn="l" defTabSz="844550">
            <a:lnSpc>
              <a:spcPct val="100000"/>
            </a:lnSpc>
            <a:spcBef>
              <a:spcPct val="0"/>
            </a:spcBef>
            <a:spcAft>
              <a:spcPct val="35000"/>
            </a:spcAft>
            <a:buNone/>
          </a:pPr>
          <a:r>
            <a:rPr lang="en-US" sz="1900" kern="1200"/>
            <a:t>We see new ideas and new ways of explaining ideas.</a:t>
          </a:r>
        </a:p>
      </dsp:txBody>
      <dsp:txXfrm>
        <a:off x="826188" y="2685788"/>
        <a:ext cx="4171006" cy="715314"/>
      </dsp:txXfrm>
    </dsp:sp>
    <dsp:sp modelId="{CC840812-663C-49F1-8873-D0979CEB9C40}">
      <dsp:nvSpPr>
        <dsp:cNvPr id="0" name=""/>
        <dsp:cNvSpPr/>
      </dsp:nvSpPr>
      <dsp:spPr>
        <a:xfrm>
          <a:off x="0" y="3579931"/>
          <a:ext cx="4997195" cy="71531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B077B6-16A0-443E-8BE8-073ADD06BC5A}">
      <dsp:nvSpPr>
        <dsp:cNvPr id="0" name=""/>
        <dsp:cNvSpPr/>
      </dsp:nvSpPr>
      <dsp:spPr>
        <a:xfrm>
          <a:off x="216382" y="3740877"/>
          <a:ext cx="393423" cy="39342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39AB07-BFEF-4496-A094-09AA8E774A02}">
      <dsp:nvSpPr>
        <dsp:cNvPr id="0" name=""/>
        <dsp:cNvSpPr/>
      </dsp:nvSpPr>
      <dsp:spPr>
        <a:xfrm>
          <a:off x="826188" y="3579931"/>
          <a:ext cx="4171006" cy="715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04" tIns="75704" rIns="75704" bIns="75704" numCol="1" spcCol="1270" anchor="ctr" anchorCtr="0">
          <a:noAutofit/>
        </a:bodyPr>
        <a:lstStyle/>
        <a:p>
          <a:pPr marL="0" lvl="0" indent="0" algn="l" defTabSz="844550">
            <a:lnSpc>
              <a:spcPct val="100000"/>
            </a:lnSpc>
            <a:spcBef>
              <a:spcPct val="0"/>
            </a:spcBef>
            <a:spcAft>
              <a:spcPct val="35000"/>
            </a:spcAft>
            <a:buNone/>
          </a:pPr>
          <a:r>
            <a:rPr lang="en-US" sz="1900" kern="1200"/>
            <a:t>We learn to look at our own writing in a different way.</a:t>
          </a:r>
        </a:p>
      </dsp:txBody>
      <dsp:txXfrm>
        <a:off x="826188" y="3579931"/>
        <a:ext cx="4171006" cy="7153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B83B22-3B86-DE4B-8349-A29AEC238031}">
      <dsp:nvSpPr>
        <dsp:cNvPr id="0" name=""/>
        <dsp:cNvSpPr/>
      </dsp:nvSpPr>
      <dsp:spPr>
        <a:xfrm>
          <a:off x="0" y="542409"/>
          <a:ext cx="7992836" cy="461901"/>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kern="1200" baseline="0" dirty="0"/>
            <a:t>Response-Centered Workshops</a:t>
          </a:r>
          <a:endParaRPr lang="en-US" sz="2000" kern="1200" dirty="0"/>
        </a:p>
      </dsp:txBody>
      <dsp:txXfrm>
        <a:off x="22548" y="564957"/>
        <a:ext cx="7947740" cy="416805"/>
      </dsp:txXfrm>
    </dsp:sp>
    <dsp:sp modelId="{1E003D56-66C2-D947-949E-41F3BB1DCE4D}">
      <dsp:nvSpPr>
        <dsp:cNvPr id="0" name=""/>
        <dsp:cNvSpPr/>
      </dsp:nvSpPr>
      <dsp:spPr>
        <a:xfrm>
          <a:off x="0" y="1004310"/>
          <a:ext cx="7992836" cy="1278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3773" tIns="22860" rIns="128016" bIns="22860" numCol="1" spcCol="1270" anchor="t" anchorCtr="0">
          <a:noAutofit/>
        </a:bodyPr>
        <a:lstStyle/>
        <a:p>
          <a:pPr marL="171450" lvl="1" indent="-171450" algn="l" defTabSz="800100">
            <a:lnSpc>
              <a:spcPct val="150000"/>
            </a:lnSpc>
            <a:spcBef>
              <a:spcPct val="0"/>
            </a:spcBef>
            <a:spcAft>
              <a:spcPct val="20000"/>
            </a:spcAft>
            <a:buChar char="•"/>
          </a:pPr>
          <a:r>
            <a:rPr lang="en-US" sz="1800" b="0" i="0" kern="1200" baseline="0" dirty="0"/>
            <a:t>Observations and comments focus on the writing process.</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Peers note their personal responses to the text.</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Writer of the text listens but does not enter conversation.</a:t>
          </a:r>
          <a:endParaRPr lang="en-US" sz="1800" kern="1200" dirty="0"/>
        </a:p>
      </dsp:txBody>
      <dsp:txXfrm>
        <a:off x="0" y="1004310"/>
        <a:ext cx="7992836" cy="1278225"/>
      </dsp:txXfrm>
    </dsp:sp>
    <dsp:sp modelId="{AE25D2CB-CDB3-194A-A530-8D6C3AFA19FB}">
      <dsp:nvSpPr>
        <dsp:cNvPr id="0" name=""/>
        <dsp:cNvSpPr/>
      </dsp:nvSpPr>
      <dsp:spPr>
        <a:xfrm>
          <a:off x="0" y="2467840"/>
          <a:ext cx="7992836" cy="46634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kern="1200" baseline="0" dirty="0"/>
            <a:t>Advice-Centered Workshops</a:t>
          </a:r>
          <a:endParaRPr lang="en-US" sz="2000" kern="1200" dirty="0"/>
        </a:p>
      </dsp:txBody>
      <dsp:txXfrm>
        <a:off x="22765" y="2490605"/>
        <a:ext cx="7947306" cy="420813"/>
      </dsp:txXfrm>
    </dsp:sp>
    <dsp:sp modelId="{B74C2CA9-C0F9-9946-99A4-758961BACF7B}">
      <dsp:nvSpPr>
        <dsp:cNvPr id="0" name=""/>
        <dsp:cNvSpPr/>
      </dsp:nvSpPr>
      <dsp:spPr>
        <a:xfrm>
          <a:off x="0" y="3014098"/>
          <a:ext cx="7992836" cy="1278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3773" tIns="22860" rIns="128016" bIns="22860" numCol="1" spcCol="1270" anchor="t" anchorCtr="0">
          <a:noAutofit/>
        </a:bodyPr>
        <a:lstStyle/>
        <a:p>
          <a:pPr marL="171450" lvl="1" indent="-171450" algn="l" defTabSz="800100">
            <a:lnSpc>
              <a:spcPct val="150000"/>
            </a:lnSpc>
            <a:spcBef>
              <a:spcPct val="0"/>
            </a:spcBef>
            <a:spcAft>
              <a:spcPct val="20000"/>
            </a:spcAft>
            <a:buChar char="•"/>
          </a:pPr>
          <a:r>
            <a:rPr lang="en-US" sz="1800" b="0" i="0" kern="1200" baseline="0" dirty="0"/>
            <a:t>Observations and comments focus on the final product.</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Peers first review and then give advice on the text.</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Writer and reviewers then talk together.</a:t>
          </a:r>
          <a:endParaRPr lang="en-US" sz="1800" kern="1200" dirty="0"/>
        </a:p>
      </dsp:txBody>
      <dsp:txXfrm>
        <a:off x="0" y="3014098"/>
        <a:ext cx="7992836" cy="127822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096CE5-D4C4-5E4F-945F-E52B270F58BA}">
      <dsp:nvSpPr>
        <dsp:cNvPr id="0" name=""/>
        <dsp:cNvSpPr/>
      </dsp:nvSpPr>
      <dsp:spPr>
        <a:xfrm>
          <a:off x="0" y="425893"/>
          <a:ext cx="6976408" cy="466338"/>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kern="1200" baseline="0" dirty="0"/>
            <a:t>Peer review works best in a structured environment</a:t>
          </a:r>
          <a:endParaRPr lang="en-US" sz="2000" kern="1200" dirty="0"/>
        </a:p>
      </dsp:txBody>
      <dsp:txXfrm>
        <a:off x="22765" y="448658"/>
        <a:ext cx="6930878" cy="420808"/>
      </dsp:txXfrm>
    </dsp:sp>
    <dsp:sp modelId="{307B78BB-2764-404C-B595-1824CA4FEBE6}">
      <dsp:nvSpPr>
        <dsp:cNvPr id="0" name=""/>
        <dsp:cNvSpPr/>
      </dsp:nvSpPr>
      <dsp:spPr>
        <a:xfrm>
          <a:off x="0" y="892231"/>
          <a:ext cx="6976408" cy="1278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1501" tIns="22860" rIns="128016" bIns="22860" numCol="1" spcCol="1270" anchor="t" anchorCtr="0">
          <a:noAutofit/>
        </a:bodyPr>
        <a:lstStyle/>
        <a:p>
          <a:pPr marL="171450" lvl="1" indent="-171450" algn="l" defTabSz="800100">
            <a:lnSpc>
              <a:spcPct val="150000"/>
            </a:lnSpc>
            <a:spcBef>
              <a:spcPct val="0"/>
            </a:spcBef>
            <a:spcAft>
              <a:spcPct val="20000"/>
            </a:spcAft>
            <a:buChar char="•"/>
          </a:pPr>
          <a:r>
            <a:rPr lang="en-US" sz="1800" b="0" i="0" kern="1200" baseline="0" dirty="0"/>
            <a:t>Classrooms</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Conferences</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Writing Lab</a:t>
          </a:r>
          <a:endParaRPr lang="en-US" sz="1800" kern="1200" dirty="0"/>
        </a:p>
      </dsp:txBody>
      <dsp:txXfrm>
        <a:off x="0" y="892231"/>
        <a:ext cx="6976408" cy="1278225"/>
      </dsp:txXfrm>
    </dsp:sp>
    <dsp:sp modelId="{FBADA6B1-52F3-2545-AECD-F88031F959FD}">
      <dsp:nvSpPr>
        <dsp:cNvPr id="0" name=""/>
        <dsp:cNvSpPr/>
      </dsp:nvSpPr>
      <dsp:spPr>
        <a:xfrm>
          <a:off x="0" y="2170457"/>
          <a:ext cx="6976408" cy="466338"/>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kern="1200" baseline="0" dirty="0"/>
            <a:t>The Writing Lab at Purdue </a:t>
          </a:r>
          <a:r>
            <a:rPr lang="en-US" sz="2000" b="1" i="1" kern="1200" baseline="0" dirty="0"/>
            <a:t>offers </a:t>
          </a:r>
          <a:r>
            <a:rPr lang="en-US" sz="2000" b="1" i="0" kern="1200" baseline="0" dirty="0"/>
            <a:t>peer review</a:t>
          </a:r>
          <a:endParaRPr lang="en-US" sz="2000" kern="1200" dirty="0"/>
        </a:p>
      </dsp:txBody>
      <dsp:txXfrm>
        <a:off x="22765" y="2193222"/>
        <a:ext cx="6930878" cy="420808"/>
      </dsp:txXfrm>
    </dsp:sp>
    <dsp:sp modelId="{6C97F961-014F-254D-8937-B4A6AEA2090E}">
      <dsp:nvSpPr>
        <dsp:cNvPr id="0" name=""/>
        <dsp:cNvSpPr/>
      </dsp:nvSpPr>
      <dsp:spPr>
        <a:xfrm>
          <a:off x="0" y="2636795"/>
          <a:ext cx="6976408" cy="1278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1501" tIns="22860" rIns="128016" bIns="22860" numCol="1" spcCol="1270" anchor="t" anchorCtr="0">
          <a:noAutofit/>
        </a:bodyPr>
        <a:lstStyle/>
        <a:p>
          <a:pPr marL="171450" lvl="1" indent="-171450" algn="l" defTabSz="800100">
            <a:lnSpc>
              <a:spcPct val="150000"/>
            </a:lnSpc>
            <a:spcBef>
              <a:spcPct val="0"/>
            </a:spcBef>
            <a:spcAft>
              <a:spcPct val="20000"/>
            </a:spcAft>
            <a:buChar char="•"/>
          </a:pPr>
          <a:r>
            <a:rPr lang="en-US" sz="1800" b="0" i="0" kern="1200" baseline="0" dirty="0"/>
            <a:t>45-minute sessions</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Assignment reviews</a:t>
          </a:r>
          <a:endParaRPr lang="en-US" sz="1800" kern="1200" dirty="0"/>
        </a:p>
        <a:p>
          <a:pPr marL="171450" lvl="1" indent="-171450" algn="l" defTabSz="800100">
            <a:lnSpc>
              <a:spcPct val="150000"/>
            </a:lnSpc>
            <a:spcBef>
              <a:spcPct val="0"/>
            </a:spcBef>
            <a:spcAft>
              <a:spcPct val="20000"/>
            </a:spcAft>
            <a:buChar char="•"/>
          </a:pPr>
          <a:r>
            <a:rPr lang="en-US" sz="1800" b="0" i="0" kern="1200" baseline="0" dirty="0"/>
            <a:t>Feedback</a:t>
          </a:r>
          <a:endParaRPr lang="en-US" sz="1800" kern="1200" dirty="0"/>
        </a:p>
      </dsp:txBody>
      <dsp:txXfrm>
        <a:off x="0" y="2636795"/>
        <a:ext cx="6976408" cy="127822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C3F7E1-B204-4966-A2BA-754BED1354B4}">
      <dsp:nvSpPr>
        <dsp:cNvPr id="0" name=""/>
        <dsp:cNvSpPr/>
      </dsp:nvSpPr>
      <dsp:spPr>
        <a:xfrm>
          <a:off x="1789086" y="863205"/>
          <a:ext cx="3065725" cy="3198068"/>
        </a:xfrm>
        <a:prstGeom prst="quadArrow">
          <a:avLst/>
        </a:prstGeom>
        <a:solidFill>
          <a:srgbClr val="CFB991">
            <a:alpha val="50000"/>
          </a:srgb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mn-lt"/>
            </a:rPr>
            <a:t>Who can read your paper?</a:t>
          </a:r>
        </a:p>
      </dsp:txBody>
      <dsp:txXfrm>
        <a:off x="2133980" y="2117345"/>
        <a:ext cx="2375937" cy="689788"/>
      </dsp:txXfrm>
    </dsp:sp>
    <dsp:sp modelId="{99525A04-0A98-4FAC-9BB1-E2507C5A5E90}">
      <dsp:nvSpPr>
        <dsp:cNvPr id="0" name=""/>
        <dsp:cNvSpPr/>
      </dsp:nvSpPr>
      <dsp:spPr>
        <a:xfrm>
          <a:off x="2190920" y="0"/>
          <a:ext cx="2303145" cy="1117967"/>
        </a:xfrm>
        <a:prstGeom prst="flowChartProcess">
          <a:avLst/>
        </a:prstGeom>
        <a:solidFill>
          <a:schemeClr val="dk2">
            <a:alpha val="50000"/>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latin typeface="+mn-lt"/>
              <a:cs typeface="Optima"/>
            </a:rPr>
            <a:t>Peers</a:t>
          </a:r>
          <a:endParaRPr lang="en-US" sz="1800" b="0" kern="1200" dirty="0">
            <a:latin typeface="+mn-lt"/>
          </a:endParaRPr>
        </a:p>
      </dsp:txBody>
      <dsp:txXfrm>
        <a:off x="2190920" y="0"/>
        <a:ext cx="2303145" cy="1117967"/>
      </dsp:txXfrm>
    </dsp:sp>
    <dsp:sp modelId="{D0D2D2CB-38EA-4E63-BEA3-E005A6DB5EB1}">
      <dsp:nvSpPr>
        <dsp:cNvPr id="0" name=""/>
        <dsp:cNvSpPr/>
      </dsp:nvSpPr>
      <dsp:spPr>
        <a:xfrm>
          <a:off x="4340752" y="1944352"/>
          <a:ext cx="2303145" cy="1117967"/>
        </a:xfrm>
        <a:prstGeom prst="flowChartProcess">
          <a:avLst/>
        </a:prstGeom>
        <a:solidFill>
          <a:schemeClr val="dk2">
            <a:alpha val="50000"/>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latin typeface="+mn-lt"/>
              <a:cs typeface="Optima"/>
            </a:rPr>
            <a:t>Friends</a:t>
          </a:r>
          <a:endParaRPr lang="en-US" sz="1800" b="0" kern="1200" dirty="0">
            <a:latin typeface="+mn-lt"/>
          </a:endParaRPr>
        </a:p>
      </dsp:txBody>
      <dsp:txXfrm>
        <a:off x="4340752" y="1944352"/>
        <a:ext cx="2303145" cy="1117967"/>
      </dsp:txXfrm>
    </dsp:sp>
    <dsp:sp modelId="{9D73B01B-84ED-4B63-A8E8-04FBB6DB44D6}">
      <dsp:nvSpPr>
        <dsp:cNvPr id="0" name=""/>
        <dsp:cNvSpPr/>
      </dsp:nvSpPr>
      <dsp:spPr>
        <a:xfrm>
          <a:off x="2031111" y="3785954"/>
          <a:ext cx="2565646" cy="1117967"/>
        </a:xfrm>
        <a:prstGeom prst="flowChartProcess">
          <a:avLst/>
        </a:prstGeom>
        <a:solidFill>
          <a:schemeClr val="dk2">
            <a:alpha val="50000"/>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br>
            <a:rPr lang="en-US" sz="1800" b="0" kern="1200" dirty="0">
              <a:latin typeface="+mn-lt"/>
              <a:cs typeface="Optima"/>
            </a:rPr>
          </a:br>
          <a:r>
            <a:rPr lang="en-US" sz="1800" b="0" kern="1200" dirty="0">
              <a:latin typeface="+mn-lt"/>
              <a:cs typeface="Optima"/>
            </a:rPr>
            <a:t>Tutors at Purdue’s On-Campus Writing Lab</a:t>
          </a:r>
          <a:endParaRPr lang="en-US" sz="1800" b="0" kern="1200" dirty="0">
            <a:latin typeface="+mn-lt"/>
          </a:endParaRPr>
        </a:p>
      </dsp:txBody>
      <dsp:txXfrm>
        <a:off x="2031111" y="3785954"/>
        <a:ext cx="2565646" cy="1117967"/>
      </dsp:txXfrm>
    </dsp:sp>
    <dsp:sp modelId="{E51A564F-F27B-4F6F-9C5D-F2DC67DB7D10}">
      <dsp:nvSpPr>
        <dsp:cNvPr id="0" name=""/>
        <dsp:cNvSpPr/>
      </dsp:nvSpPr>
      <dsp:spPr>
        <a:xfrm>
          <a:off x="0" y="1862168"/>
          <a:ext cx="2303145" cy="1117967"/>
        </a:xfrm>
        <a:prstGeom prst="flowChartProcess">
          <a:avLst/>
        </a:prstGeom>
        <a:solidFill>
          <a:schemeClr val="dk2">
            <a:alpha val="50000"/>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latin typeface="+mn-lt"/>
              <a:cs typeface="Optima"/>
            </a:rPr>
            <a:t>Instructors</a:t>
          </a:r>
          <a:endParaRPr lang="en-US" sz="1800" b="0" kern="1200" dirty="0">
            <a:latin typeface="+mn-lt"/>
          </a:endParaRPr>
        </a:p>
      </dsp:txBody>
      <dsp:txXfrm>
        <a:off x="0" y="1862168"/>
        <a:ext cx="2303145" cy="1117967"/>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926CF7-48D8-2F46-AFC8-8A5D2298DFDD}" type="datetimeFigureOut">
              <a:rPr lang="en-US" smtClean="0"/>
              <a:t>11/10/25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7BF745-0557-B241-863F-056113C7032A}" type="slidenum">
              <a:rPr lang="en-US" smtClean="0"/>
              <a:t>‹#›</a:t>
            </a:fld>
            <a:endParaRPr lang="en-US"/>
          </a:p>
        </p:txBody>
      </p:sp>
    </p:spTree>
    <p:extLst>
      <p:ext uri="{BB962C8B-B14F-4D97-AF65-F5344CB8AC3E}">
        <p14:creationId xmlns:p14="http://schemas.microsoft.com/office/powerpoint/2010/main" val="3165674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a:spcBef>
                <a:spcPct val="0"/>
              </a:spcBef>
            </a:pPr>
            <a:r>
              <a:rPr lang="en-US" altLang="en-US" b="1" dirty="0"/>
              <a:t>Rationale:  </a:t>
            </a:r>
            <a:r>
              <a:rPr lang="en-US" altLang="en-US" dirty="0"/>
              <a:t>Welcome to “Peer Review.”   This presentation is designed to acquaint your students with the concept of peer review. This presentation will include the who, what, where, when, and why of peer review. The slides presented here are designed to aid the facilitator in an interactive presentation of the elements of peer review.  This presentation is ideal for any level of writing, including freshman composition. This presentation may be supplemented with OWL resources: http://owl.english.purdue.edu/owl/.</a:t>
            </a:r>
          </a:p>
          <a:p>
            <a:pPr>
              <a:spcBef>
                <a:spcPct val="0"/>
              </a:spcBef>
            </a:pPr>
            <a:endParaRPr lang="en-US" altLang="en-US" dirty="0"/>
          </a:p>
          <a:p>
            <a:pPr>
              <a:spcBef>
                <a:spcPct val="0"/>
              </a:spcBef>
            </a:pPr>
            <a:r>
              <a:rPr lang="en-US" altLang="en-US" b="1" dirty="0"/>
              <a:t>Directions:  </a:t>
            </a:r>
            <a:r>
              <a:rPr lang="en-US" altLang="en-US" dirty="0"/>
              <a:t>Each slide is activated by a single mouse click, unless otherwise noted in bold at the bottom of each notes page.</a:t>
            </a:r>
          </a:p>
          <a:p>
            <a:pPr>
              <a:spcBef>
                <a:spcPct val="0"/>
              </a:spcBef>
            </a:pPr>
            <a:endParaRPr lang="en-US" altLang="en-US" dirty="0"/>
          </a:p>
          <a:p>
            <a:pPr>
              <a:spcBef>
                <a:spcPct val="0"/>
              </a:spcBef>
            </a:pPr>
            <a:r>
              <a:rPr lang="en-US" altLang="en-US" dirty="0"/>
              <a:t>Writer and Designer: Jo Doran, 2007</a:t>
            </a:r>
          </a:p>
          <a:p>
            <a:pPr>
              <a:spcBef>
                <a:spcPct val="0"/>
              </a:spcBef>
            </a:pPr>
            <a:r>
              <a:rPr lang="en-US" altLang="en-US" dirty="0"/>
              <a:t>Design Contributor and Revising Author: Veronika </a:t>
            </a:r>
            <a:r>
              <a:rPr lang="en-US" altLang="en-US" dirty="0" err="1"/>
              <a:t>Maliborska</a:t>
            </a:r>
            <a:r>
              <a:rPr lang="en-US" altLang="en-US" dirty="0"/>
              <a:t>, 2014; Garrett Iván Colón, 2023; Abby Thatcher, 2025</a:t>
            </a:r>
          </a:p>
          <a:p>
            <a:pPr>
              <a:spcBef>
                <a:spcPct val="0"/>
              </a:spcBef>
            </a:pPr>
            <a:endParaRPr lang="en-US" altLang="en-US" dirty="0"/>
          </a:p>
          <a:p>
            <a:pPr>
              <a:spcBef>
                <a:spcPct val="0"/>
              </a:spcBef>
            </a:pPr>
            <a:r>
              <a:rPr lang="en-US" altLang="en-US" dirty="0"/>
              <a:t>Developed with resources courtesy of the Purdue University Writing Lab</a:t>
            </a:r>
          </a:p>
          <a:p>
            <a:pPr>
              <a:spcBef>
                <a:spcPct val="0"/>
              </a:spcBef>
            </a:pPr>
            <a:r>
              <a:rPr lang="en-US" altLang="en-US" dirty="0"/>
              <a:t>© Copyright Purdue University, 2007.</a:t>
            </a:r>
            <a:endParaRPr lang="en-US" altLang="en-US" dirty="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a:t>
            </a:fld>
            <a:endParaRPr lang="en-US"/>
          </a:p>
        </p:txBody>
      </p:sp>
    </p:spTree>
    <p:extLst>
      <p:ext uri="{BB962C8B-B14F-4D97-AF65-F5344CB8AC3E}">
        <p14:creationId xmlns:p14="http://schemas.microsoft.com/office/powerpoint/2010/main" val="3532331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The ‘So What’ maneuver is often helpful to writers as it gets them to be more specific.</a:t>
            </a:r>
          </a:p>
          <a:p>
            <a:pPr>
              <a:spcBef>
                <a:spcPct val="0"/>
              </a:spcBef>
            </a:pPr>
            <a:endParaRPr lang="en-US" altLang="en-US" dirty="0"/>
          </a:p>
          <a:p>
            <a:pPr>
              <a:spcBef>
                <a:spcPct val="0"/>
              </a:spcBef>
            </a:pPr>
            <a:r>
              <a:rPr lang="en-US" altLang="en-US" dirty="0"/>
              <a:t>Talking through a text can give the writer new ideas. </a:t>
            </a:r>
          </a:p>
          <a:p>
            <a:pPr>
              <a:spcBef>
                <a:spcPct val="0"/>
              </a:spcBef>
            </a:pPr>
            <a:r>
              <a:rPr lang="en-US" altLang="en-US" dirty="0"/>
              <a:t>Playing devil’s advocate can be helpful as long as things stay positive. Students must remember that it is more important to be helpful and positive than to be negative and critical.</a:t>
            </a:r>
          </a:p>
          <a:p>
            <a:pPr>
              <a:spcBef>
                <a:spcPct val="0"/>
              </a:spcBef>
            </a:pPr>
            <a:r>
              <a:rPr lang="en-US" altLang="en-US" dirty="0"/>
              <a:t>In the end, it is up to the writer, not the peer reviewer.</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13</a:t>
            </a:fld>
            <a:endParaRPr lang="en-US"/>
          </a:p>
        </p:txBody>
      </p:sp>
    </p:spTree>
    <p:extLst>
      <p:ext uri="{BB962C8B-B14F-4D97-AF65-F5344CB8AC3E}">
        <p14:creationId xmlns:p14="http://schemas.microsoft.com/office/powerpoint/2010/main" val="3650631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b="1" dirty="0"/>
              <a:t>Textbook Documentation:</a:t>
            </a:r>
          </a:p>
          <a:p>
            <a:pPr>
              <a:spcBef>
                <a:spcPct val="0"/>
              </a:spcBef>
            </a:pPr>
            <a:r>
              <a:rPr lang="en-US" altLang="en-US" dirty="0"/>
              <a:t>Ramage, John D., John C. Bean, and June Johnson. The Allyn &amp; Bacon Guide to Writing. 3rd ed. New York: Longman Publishers, 2003.</a:t>
            </a:r>
          </a:p>
          <a:p>
            <a:pPr>
              <a:spcBef>
                <a:spcPct val="0"/>
              </a:spcBef>
            </a:pPr>
            <a:r>
              <a:rPr lang="en-US" altLang="en-US" dirty="0"/>
              <a:t>Chapter 11, “Writing as a Problem-Solving Process.”</a:t>
            </a:r>
          </a:p>
          <a:p>
            <a:pPr>
              <a:spcBef>
                <a:spcPct val="0"/>
              </a:spcBef>
            </a:pPr>
            <a:r>
              <a:rPr lang="en-US" altLang="en-US" dirty="0"/>
              <a:t>Peer Review Section: “Using Peer Reviews to Stimulate Revision,” (264-270).</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14</a:t>
            </a:fld>
            <a:endParaRPr lang="en-US"/>
          </a:p>
        </p:txBody>
      </p:sp>
    </p:spTree>
    <p:extLst>
      <p:ext uri="{BB962C8B-B14F-4D97-AF65-F5344CB8AC3E}">
        <p14:creationId xmlns:p14="http://schemas.microsoft.com/office/powerpoint/2010/main" val="38969784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Purdue students in West Lafayette, IN may visit the On-Campus Writing Lab in Krach Leadership Center, 2</a:t>
            </a:r>
            <a:r>
              <a:rPr lang="en-US" altLang="en-US" baseline="30000" dirty="0"/>
              <a:t>nd</a:t>
            </a:r>
            <a:r>
              <a:rPr lang="en-US" altLang="en-US" dirty="0"/>
              <a:t> Floor. Worldwide users may call the grammar hotline with short questions. Worldwide users may also visit the Purdue OWL to access a large library of writing resources.</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15</a:t>
            </a:fld>
            <a:endParaRPr lang="en-US"/>
          </a:p>
        </p:txBody>
      </p:sp>
    </p:spTree>
    <p:extLst>
      <p:ext uri="{BB962C8B-B14F-4D97-AF65-F5344CB8AC3E}">
        <p14:creationId xmlns:p14="http://schemas.microsoft.com/office/powerpoint/2010/main" val="3422901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It is easy to assume that people know what we are talking about, but too often we do not fully explain ourselves. </a:t>
            </a:r>
          </a:p>
          <a:p>
            <a:pPr>
              <a:spcBef>
                <a:spcPct val="0"/>
              </a:spcBef>
            </a:pPr>
            <a:r>
              <a:rPr lang="en-US" altLang="en-US" dirty="0"/>
              <a:t>That is why it is good to have ‘another pair of eyes,’ so to speak. </a:t>
            </a:r>
          </a:p>
          <a:p>
            <a:pPr>
              <a:spcBef>
                <a:spcPct val="0"/>
              </a:spcBef>
            </a:pPr>
            <a:r>
              <a:rPr lang="en-US" altLang="en-US" dirty="0"/>
              <a:t>It is also helpful to have one of our peers look at our writing… someone who thinks like we do. </a:t>
            </a:r>
          </a:p>
          <a:p>
            <a:pPr>
              <a:spcBef>
                <a:spcPct val="0"/>
              </a:spcBef>
            </a:pPr>
            <a:r>
              <a:rPr lang="en-US" altLang="en-US" dirty="0"/>
              <a:t>That is where review from a peer is helpful.</a:t>
            </a:r>
          </a:p>
          <a:p>
            <a:pPr>
              <a:spcBef>
                <a:spcPct val="0"/>
              </a:spcBef>
            </a:pPr>
            <a:r>
              <a:rPr lang="en-US" altLang="en-US" dirty="0"/>
              <a:t>While most readers are ‘friendly readers’ in that they try to follow along with our ideas, peer review gives us valuable feedback at any point in our writing.</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3</a:t>
            </a:fld>
            <a:endParaRPr lang="en-US"/>
          </a:p>
        </p:txBody>
      </p:sp>
    </p:spTree>
    <p:extLst>
      <p:ext uri="{BB962C8B-B14F-4D97-AF65-F5344CB8AC3E}">
        <p14:creationId xmlns:p14="http://schemas.microsoft.com/office/powerpoint/2010/main" val="1190635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4505F-CF69-C825-4B20-17C81543E3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5B9B6D-9B48-7EEB-08ED-99CFE7E095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5FB06-A10B-CE9B-3521-98753A560B58}"/>
              </a:ext>
            </a:extLst>
          </p:cNvPr>
          <p:cNvSpPr>
            <a:spLocks noGrp="1"/>
          </p:cNvSpPr>
          <p:nvPr>
            <p:ph type="body" idx="1"/>
          </p:nvPr>
        </p:nvSpPr>
        <p:spPr/>
        <p:txBody>
          <a:bodyPr/>
          <a:lstStyle/>
          <a:p>
            <a:pPr>
              <a:spcBef>
                <a:spcPct val="0"/>
              </a:spcBef>
            </a:pPr>
            <a:r>
              <a:rPr lang="en-US" altLang="en-US" dirty="0"/>
              <a:t>It is easy to assume that people know what we are talking about, but too often we do not fully explain ourselves. </a:t>
            </a:r>
          </a:p>
          <a:p>
            <a:pPr>
              <a:spcBef>
                <a:spcPct val="0"/>
              </a:spcBef>
            </a:pPr>
            <a:r>
              <a:rPr lang="en-US" altLang="en-US" dirty="0"/>
              <a:t>That is why it is good to have ‘another pair of eyes,’ so to speak. </a:t>
            </a:r>
          </a:p>
          <a:p>
            <a:pPr>
              <a:spcBef>
                <a:spcPct val="0"/>
              </a:spcBef>
            </a:pPr>
            <a:r>
              <a:rPr lang="en-US" altLang="en-US" dirty="0"/>
              <a:t>It is also helpful to have one of our peers look at our writing… someone who thinks like we do. </a:t>
            </a:r>
          </a:p>
          <a:p>
            <a:pPr>
              <a:spcBef>
                <a:spcPct val="0"/>
              </a:spcBef>
            </a:pPr>
            <a:r>
              <a:rPr lang="en-US" altLang="en-US" dirty="0"/>
              <a:t>That is where review from a peer is helpful.</a:t>
            </a:r>
          </a:p>
          <a:p>
            <a:pPr>
              <a:spcBef>
                <a:spcPct val="0"/>
              </a:spcBef>
            </a:pPr>
            <a:r>
              <a:rPr lang="en-US" altLang="en-US" dirty="0"/>
              <a:t>While most readers are ‘friendly readers’ in that they try to follow along with our ideas, peer review gives us valuable feedback at any point in our writing.</a:t>
            </a:r>
          </a:p>
          <a:p>
            <a:endParaRPr lang="en-US" dirty="0"/>
          </a:p>
        </p:txBody>
      </p:sp>
      <p:sp>
        <p:nvSpPr>
          <p:cNvPr id="4" name="Slide Number Placeholder 3">
            <a:extLst>
              <a:ext uri="{FF2B5EF4-FFF2-40B4-BE49-F238E27FC236}">
                <a16:creationId xmlns:a16="http://schemas.microsoft.com/office/drawing/2014/main" id="{3E738477-4AB6-F885-9A18-D8172C6EBB59}"/>
              </a:ext>
            </a:extLst>
          </p:cNvPr>
          <p:cNvSpPr>
            <a:spLocks noGrp="1"/>
          </p:cNvSpPr>
          <p:nvPr>
            <p:ph type="sldNum" sz="quarter" idx="5"/>
          </p:nvPr>
        </p:nvSpPr>
        <p:spPr/>
        <p:txBody>
          <a:bodyPr/>
          <a:lstStyle/>
          <a:p>
            <a:fld id="{237BF745-0557-B241-863F-056113C7032A}" type="slidenum">
              <a:rPr lang="en-US" smtClean="0"/>
              <a:t>6</a:t>
            </a:fld>
            <a:endParaRPr lang="en-US"/>
          </a:p>
        </p:txBody>
      </p:sp>
    </p:spTree>
    <p:extLst>
      <p:ext uri="{BB962C8B-B14F-4D97-AF65-F5344CB8AC3E}">
        <p14:creationId xmlns:p14="http://schemas.microsoft.com/office/powerpoint/2010/main" val="1630689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Students often express their initial dislike of peer review feedback. </a:t>
            </a:r>
          </a:p>
          <a:p>
            <a:pPr>
              <a:spcBef>
                <a:spcPct val="0"/>
              </a:spcBef>
            </a:pPr>
            <a:r>
              <a:rPr lang="en-US" altLang="en-US" dirty="0"/>
              <a:t>Students often go into peer review only thinking about what they will ‘receive’ from others.</a:t>
            </a:r>
          </a:p>
          <a:p>
            <a:pPr>
              <a:spcBef>
                <a:spcPct val="0"/>
              </a:spcBef>
            </a:pPr>
            <a:r>
              <a:rPr lang="en-US" altLang="en-US" dirty="0"/>
              <a:t>Those students who benefit the most from peer review are those who - through working through the entire process - find that they learn more about their own writing by peer reviewing another peer’s text than they do by receiving feedback from others.</a:t>
            </a:r>
          </a:p>
          <a:p>
            <a:pPr>
              <a:spcBef>
                <a:spcPct val="0"/>
              </a:spcBef>
            </a:pPr>
            <a:r>
              <a:rPr lang="en-US" altLang="en-US" dirty="0"/>
              <a:t>This does not mean that feedback does not help, but peer review works from both ‘ends.’ </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7</a:t>
            </a:fld>
            <a:endParaRPr lang="en-US"/>
          </a:p>
        </p:txBody>
      </p:sp>
    </p:spTree>
    <p:extLst>
      <p:ext uri="{BB962C8B-B14F-4D97-AF65-F5344CB8AC3E}">
        <p14:creationId xmlns:p14="http://schemas.microsoft.com/office/powerpoint/2010/main" val="1835432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According to “The Allyn &amp; Bacon Guide to  Writing” (Concise/Third Edition, 2003), peer review works best in two types of in-class workshops: Response-Centered Workshops and Advice-Centered Workshops.</a:t>
            </a:r>
          </a:p>
          <a:p>
            <a:pPr>
              <a:spcBef>
                <a:spcPct val="0"/>
              </a:spcBef>
            </a:pPr>
            <a:endParaRPr lang="en-US" altLang="en-US" dirty="0"/>
          </a:p>
          <a:p>
            <a:pPr>
              <a:spcBef>
                <a:spcPct val="0"/>
              </a:spcBef>
            </a:pPr>
            <a:r>
              <a:rPr lang="en-US" altLang="en-US" dirty="0"/>
              <a:t>Response-Centered workshops are process based: They focus on the writing process and interpretations (in reading) of the text. Attention is given to higher-order concerns. Advice-Centered Workshops are product-based: They focus on the product (the text) and therefore give feedback on more lower-order concerns.</a:t>
            </a:r>
          </a:p>
          <a:p>
            <a:pPr>
              <a:spcBef>
                <a:spcPct val="0"/>
              </a:spcBef>
            </a:pPr>
            <a:endParaRPr lang="en-US" altLang="en-US" dirty="0"/>
          </a:p>
          <a:p>
            <a:pPr>
              <a:spcBef>
                <a:spcPct val="0"/>
              </a:spcBef>
            </a:pPr>
            <a:r>
              <a:rPr lang="en-US" altLang="en-US" dirty="0"/>
              <a:t>Students and Instructors need to choose which type of peer-review workshop is best for what stage of writing. Early writing stages lends themselves better to response-centered workshops. Later writing stages lend themselves better to advice-centered workshops. That said, either type of workshop can be used at any stage.</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8</a:t>
            </a:fld>
            <a:endParaRPr lang="en-US"/>
          </a:p>
        </p:txBody>
      </p:sp>
    </p:spTree>
    <p:extLst>
      <p:ext uri="{BB962C8B-B14F-4D97-AF65-F5344CB8AC3E}">
        <p14:creationId xmlns:p14="http://schemas.microsoft.com/office/powerpoint/2010/main" val="4258722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Students may think that peer review by anyone (such as their roommate) works just as well as in-class peer review. </a:t>
            </a:r>
          </a:p>
          <a:p>
            <a:pPr>
              <a:spcBef>
                <a:spcPct val="0"/>
              </a:spcBef>
            </a:pPr>
            <a:r>
              <a:rPr lang="en-US" altLang="en-US" dirty="0"/>
              <a:t>The truth is that peer review that is structured and focused works much better.</a:t>
            </a:r>
          </a:p>
          <a:p>
            <a:pPr>
              <a:spcBef>
                <a:spcPct val="0"/>
              </a:spcBef>
            </a:pPr>
            <a:r>
              <a:rPr lang="en-US" altLang="en-US" dirty="0"/>
              <a:t>Contact the writing center on your campus for scheduled peer-review.</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9</a:t>
            </a:fld>
            <a:endParaRPr lang="en-US"/>
          </a:p>
        </p:txBody>
      </p:sp>
    </p:spTree>
    <p:extLst>
      <p:ext uri="{BB962C8B-B14F-4D97-AF65-F5344CB8AC3E}">
        <p14:creationId xmlns:p14="http://schemas.microsoft.com/office/powerpoint/2010/main" val="3668989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228600">
              <a:spcBef>
                <a:spcPct val="0"/>
              </a:spcBef>
              <a:buFont typeface="Wingdings" pitchFamily="2" charset="2"/>
              <a:buChar char="§"/>
            </a:pPr>
            <a:r>
              <a:rPr lang="en-US" altLang="en-US" sz="2000" b="1" dirty="0">
                <a:latin typeface="Optima" panose="02000503060000020004" pitchFamily="2" charset="0"/>
              </a:rPr>
              <a:t>Peers</a:t>
            </a:r>
            <a:r>
              <a:rPr lang="en-US" altLang="en-US" sz="2000" dirty="0">
                <a:latin typeface="Optima" panose="02000503060000020004" pitchFamily="2" charset="0"/>
              </a:rPr>
              <a:t>… because they probably think like you.</a:t>
            </a:r>
          </a:p>
          <a:p>
            <a:pPr marL="457200" indent="-228600">
              <a:spcBef>
                <a:spcPct val="0"/>
              </a:spcBef>
              <a:buFont typeface="Wingdings" pitchFamily="2" charset="2"/>
              <a:buChar char="§"/>
            </a:pPr>
            <a:r>
              <a:rPr lang="en-US" altLang="en-US" sz="2000" b="1" dirty="0">
                <a:latin typeface="Optima" panose="02000503060000020004" pitchFamily="2" charset="0"/>
              </a:rPr>
              <a:t>Instructors</a:t>
            </a:r>
            <a:r>
              <a:rPr lang="en-US" altLang="en-US" sz="2000" dirty="0">
                <a:latin typeface="Optima" panose="02000503060000020004" pitchFamily="2" charset="0"/>
              </a:rPr>
              <a:t>… because they know what they hope to teach you.</a:t>
            </a:r>
          </a:p>
          <a:p>
            <a:pPr marL="457200" indent="-228600">
              <a:spcBef>
                <a:spcPct val="0"/>
              </a:spcBef>
              <a:buFont typeface="Wingdings" pitchFamily="2" charset="2"/>
              <a:buChar char="§"/>
            </a:pPr>
            <a:r>
              <a:rPr lang="en-US" altLang="en-US" sz="2000" b="1" dirty="0">
                <a:latin typeface="Optima" panose="02000503060000020004" pitchFamily="2" charset="0"/>
              </a:rPr>
              <a:t>Friends</a:t>
            </a:r>
            <a:r>
              <a:rPr lang="en-US" altLang="en-US" sz="2000" dirty="0">
                <a:latin typeface="Optima" panose="02000503060000020004" pitchFamily="2" charset="0"/>
              </a:rPr>
              <a:t>… because they can catch mistakes you do not see.</a:t>
            </a:r>
          </a:p>
          <a:p>
            <a:pPr marL="457200" indent="-228600">
              <a:spcBef>
                <a:spcPct val="0"/>
              </a:spcBef>
              <a:buFont typeface="Wingdings" pitchFamily="2" charset="2"/>
              <a:buChar char="§"/>
            </a:pPr>
            <a:r>
              <a:rPr lang="en-US" altLang="en-US" sz="2000" b="1" dirty="0">
                <a:latin typeface="Optima" panose="02000503060000020004" pitchFamily="2" charset="0"/>
              </a:rPr>
              <a:t>Tutors at Purdue’s Writing Lab</a:t>
            </a:r>
            <a:r>
              <a:rPr lang="en-US" altLang="en-US" sz="2000" dirty="0">
                <a:latin typeface="Optima" panose="02000503060000020004" pitchFamily="2" charset="0"/>
              </a:rPr>
              <a:t>… because they are trained to work with writing needs</a:t>
            </a:r>
          </a:p>
          <a:p>
            <a:pPr marL="914400" lvl="1" indent="-457200">
              <a:spcBef>
                <a:spcPct val="0"/>
              </a:spcBef>
              <a:buFontTx/>
              <a:buChar char="•"/>
            </a:pPr>
            <a:endParaRPr lang="en-US" altLang="en-US" dirty="0">
              <a:latin typeface="Optima" panose="02000503060000020004" pitchFamily="2" charset="0"/>
            </a:endParaRPr>
          </a:p>
          <a:p>
            <a:pPr marL="457200" indent="-228600">
              <a:spcBef>
                <a:spcPct val="0"/>
              </a:spcBef>
            </a:pPr>
            <a:r>
              <a:rPr lang="en-US" altLang="en-US" dirty="0"/>
              <a:t>Other students, who are taking the same classes, probably think similarly to you.</a:t>
            </a:r>
          </a:p>
          <a:p>
            <a:pPr marL="457200" indent="-228600">
              <a:spcBef>
                <a:spcPct val="0"/>
              </a:spcBef>
            </a:pPr>
            <a:r>
              <a:rPr lang="en-US" altLang="en-US" dirty="0"/>
              <a:t>Therefore, they are good prospects for honest and helpful peer review feedback.</a:t>
            </a:r>
          </a:p>
          <a:p>
            <a:pPr marL="457200" indent="-228600">
              <a:spcBef>
                <a:spcPct val="0"/>
              </a:spcBef>
            </a:pPr>
            <a:endParaRPr lang="en-US" altLang="en-US" dirty="0"/>
          </a:p>
          <a:p>
            <a:pPr marL="457200" indent="-228600">
              <a:spcBef>
                <a:spcPct val="0"/>
              </a:spcBef>
            </a:pPr>
            <a:r>
              <a:rPr lang="en-US" altLang="en-US" dirty="0"/>
              <a:t>Students also have to see their instructors as helpful peer review individuals… but students need to rely on people other than just the instructor.</a:t>
            </a:r>
          </a:p>
          <a:p>
            <a:pPr marL="457200" indent="-228600">
              <a:spcBef>
                <a:spcPct val="0"/>
              </a:spcBef>
            </a:pPr>
            <a:r>
              <a:rPr lang="en-US" altLang="en-US" dirty="0"/>
              <a:t>Encouragement by instructors, regarding the positive nature of in-class peer review, will help strengthen students’ acceptance of peer review.</a:t>
            </a:r>
          </a:p>
          <a:p>
            <a:pPr marL="457200" indent="-228600">
              <a:spcBef>
                <a:spcPct val="0"/>
              </a:spcBef>
            </a:pPr>
            <a:r>
              <a:rPr lang="en-US" altLang="en-US" dirty="0"/>
              <a:t>Students often ask roommates to look over their papers. This can be helpful, but more often it is best to encourage students to make appointments at the writing lab. </a:t>
            </a:r>
          </a:p>
          <a:p>
            <a:pPr marL="457200" indent="-228600">
              <a:spcBef>
                <a:spcPct val="0"/>
              </a:spcBef>
            </a:pPr>
            <a:endParaRPr lang="en-US" altLang="en-US" dirty="0"/>
          </a:p>
          <a:p>
            <a:pPr marL="457200" indent="-228600">
              <a:spcBef>
                <a:spcPct val="0"/>
              </a:spcBef>
            </a:pPr>
            <a:r>
              <a:rPr lang="en-US" altLang="en-US" dirty="0"/>
              <a:t>Purdue’s Writing Lab is a very safe and helpful place to go with writing questions, needs, or just feedback.</a:t>
            </a:r>
          </a:p>
          <a:p>
            <a:pPr eaLnBrk="1" hangingPunct="1"/>
            <a:endParaRPr lang="en-US" altLang="en-US" sz="1200" dirty="0"/>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10</a:t>
            </a:fld>
            <a:endParaRPr lang="en-US"/>
          </a:p>
        </p:txBody>
      </p:sp>
    </p:spTree>
    <p:extLst>
      <p:ext uri="{BB962C8B-B14F-4D97-AF65-F5344CB8AC3E}">
        <p14:creationId xmlns:p14="http://schemas.microsoft.com/office/powerpoint/2010/main" val="816257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97021-1D68-9914-2188-F089A8DFD9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419E12-D005-353C-DD48-4D9F3DADA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E27B80-29E3-2421-42E4-B58D5240AF06}"/>
              </a:ext>
            </a:extLst>
          </p:cNvPr>
          <p:cNvSpPr>
            <a:spLocks noGrp="1"/>
          </p:cNvSpPr>
          <p:nvPr>
            <p:ph type="body" idx="1"/>
          </p:nvPr>
        </p:nvSpPr>
        <p:spPr/>
        <p:txBody>
          <a:bodyPr/>
          <a:lstStyle/>
          <a:p>
            <a:pPr>
              <a:spcBef>
                <a:spcPct val="0"/>
              </a:spcBef>
            </a:pPr>
            <a:r>
              <a:rPr lang="en-US" altLang="en-US" dirty="0"/>
              <a:t>Just like the ‘what’ of peer review, students need peer review at different stages of their writing. </a:t>
            </a:r>
          </a:p>
          <a:p>
            <a:pPr>
              <a:spcBef>
                <a:spcPct val="0"/>
              </a:spcBef>
            </a:pPr>
            <a:r>
              <a:rPr lang="en-US" altLang="en-US" dirty="0"/>
              <a:t>Students often think ‘revising’ means to edit: Fix grammar errors, correct spelling, etc.</a:t>
            </a:r>
          </a:p>
          <a:p>
            <a:pPr>
              <a:spcBef>
                <a:spcPct val="0"/>
              </a:spcBef>
            </a:pPr>
            <a:r>
              <a:rPr lang="en-US" altLang="en-US" dirty="0"/>
              <a:t>Earlier-stage peer review is a good way to help students understand revision and to see revision as more in-depth work.</a:t>
            </a:r>
          </a:p>
          <a:p>
            <a:pPr>
              <a:spcBef>
                <a:spcPct val="0"/>
              </a:spcBef>
            </a:pPr>
            <a:endParaRPr lang="en-US" altLang="en-US" dirty="0"/>
          </a:p>
          <a:p>
            <a:pPr>
              <a:spcBef>
                <a:spcPct val="0"/>
              </a:spcBef>
            </a:pPr>
            <a:r>
              <a:rPr lang="en-US" altLang="en-US" dirty="0"/>
              <a:t>Peer Review is a good way to model the importance of audience awareness to students.</a:t>
            </a:r>
          </a:p>
          <a:p>
            <a:endParaRPr lang="en-US" dirty="0"/>
          </a:p>
        </p:txBody>
      </p:sp>
      <p:sp>
        <p:nvSpPr>
          <p:cNvPr id="4" name="Slide Number Placeholder 3">
            <a:extLst>
              <a:ext uri="{FF2B5EF4-FFF2-40B4-BE49-F238E27FC236}">
                <a16:creationId xmlns:a16="http://schemas.microsoft.com/office/drawing/2014/main" id="{72D28927-8C40-DCF6-8181-4C1614479735}"/>
              </a:ext>
            </a:extLst>
          </p:cNvPr>
          <p:cNvSpPr>
            <a:spLocks noGrp="1"/>
          </p:cNvSpPr>
          <p:nvPr>
            <p:ph type="sldNum" sz="quarter" idx="5"/>
          </p:nvPr>
        </p:nvSpPr>
        <p:spPr/>
        <p:txBody>
          <a:bodyPr/>
          <a:lstStyle/>
          <a:p>
            <a:fld id="{237BF745-0557-B241-863F-056113C7032A}" type="slidenum">
              <a:rPr lang="en-US" smtClean="0"/>
              <a:t>11</a:t>
            </a:fld>
            <a:endParaRPr lang="en-US"/>
          </a:p>
        </p:txBody>
      </p:sp>
    </p:spTree>
    <p:extLst>
      <p:ext uri="{BB962C8B-B14F-4D97-AF65-F5344CB8AC3E}">
        <p14:creationId xmlns:p14="http://schemas.microsoft.com/office/powerpoint/2010/main" val="2045708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Peer Review Handouts are very helpful to students. Providing students with a list of questions gives them a place to start.</a:t>
            </a:r>
          </a:p>
          <a:p>
            <a:pPr>
              <a:spcBef>
                <a:spcPct val="0"/>
              </a:spcBef>
            </a:pPr>
            <a:endParaRPr lang="en-US" altLang="en-US" dirty="0"/>
          </a:p>
          <a:p>
            <a:pPr>
              <a:spcBef>
                <a:spcPct val="0"/>
              </a:spcBef>
            </a:pPr>
            <a:r>
              <a:rPr lang="en-US" altLang="en-US" dirty="0"/>
              <a:t>Additionally - and perhaps more importantly - is the need to model peer review with the class as a whole before students begin the process themselves.</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12</a:t>
            </a:fld>
            <a:endParaRPr lang="en-US"/>
          </a:p>
        </p:txBody>
      </p:sp>
    </p:spTree>
    <p:extLst>
      <p:ext uri="{BB962C8B-B14F-4D97-AF65-F5344CB8AC3E}">
        <p14:creationId xmlns:p14="http://schemas.microsoft.com/office/powerpoint/2010/main" val="19444997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7466030" y="-9439"/>
            <a:ext cx="168504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767442" y="2077278"/>
            <a:ext cx="7144105" cy="534037"/>
          </a:xfrm>
        </p:spPr>
        <p:txBody>
          <a:bodyPr>
            <a:noAutofit/>
          </a:bodyPr>
          <a:lstStyle>
            <a:lvl1pPr>
              <a:defRPr sz="4400" cap="none">
                <a:solidFill>
                  <a:schemeClr val="bg1"/>
                </a:solidFill>
              </a:defRPr>
            </a:lvl1pPr>
          </a:lstStyle>
          <a:p>
            <a:r>
              <a:rPr lang="en-US" dirty="0"/>
              <a:t>Presentation Title</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767442" y="2629339"/>
            <a:ext cx="7144105" cy="449263"/>
          </a:xfrm>
        </p:spPr>
        <p:txBody>
          <a:bodyPr>
            <a:noAutofit/>
          </a:bodyPr>
          <a:lstStyle>
            <a:lvl1pPr marL="0" indent="0">
              <a:buFontTx/>
              <a:buNone/>
              <a:defRPr sz="2000" b="1">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Subtitle</a:t>
            </a:r>
          </a:p>
        </p:txBody>
      </p:sp>
      <p:sp>
        <p:nvSpPr>
          <p:cNvPr id="3" name="Text Placeholder 8">
            <a:extLst>
              <a:ext uri="{FF2B5EF4-FFF2-40B4-BE49-F238E27FC236}">
                <a16:creationId xmlns:a16="http://schemas.microsoft.com/office/drawing/2014/main" id="{76FFA1BC-72F9-9048-3E39-D300A3A6A52E}"/>
              </a:ext>
            </a:extLst>
          </p:cNvPr>
          <p:cNvSpPr>
            <a:spLocks noGrp="1"/>
          </p:cNvSpPr>
          <p:nvPr>
            <p:ph type="body" sz="quarter" idx="11" hasCustomPrompt="1"/>
          </p:nvPr>
        </p:nvSpPr>
        <p:spPr>
          <a:xfrm>
            <a:off x="767442" y="3093720"/>
            <a:ext cx="7144105" cy="449263"/>
          </a:xfrm>
        </p:spPr>
        <p:txBody>
          <a:bodyPr>
            <a:normAutofit/>
          </a:bodyPr>
          <a:lstStyle>
            <a:lvl1pPr marL="0" indent="0">
              <a:buFontTx/>
              <a:buNone/>
              <a:defRPr sz="1400">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fld id="{C7124C19-F609-8C4C-8116-78E353E3E672}" type="datetime1">
              <a:rPr lang="en-US" smtClean="0"/>
              <a:t>3/29/23</a:t>
            </a:fld>
            <a:endParaRPr lang="en-US" dirty="0"/>
          </a:p>
        </p:txBody>
      </p:sp>
      <p:pic>
        <p:nvPicPr>
          <p:cNvPr id="10" name="Picture 9">
            <a:extLst>
              <a:ext uri="{FF2B5EF4-FFF2-40B4-BE49-F238E27FC236}">
                <a16:creationId xmlns:a16="http://schemas.microsoft.com/office/drawing/2014/main" id="{9BCFE93E-269F-D62D-26EE-DE121A61B882}"/>
              </a:ext>
            </a:extLst>
          </p:cNvPr>
          <p:cNvPicPr>
            <a:picLocks noChangeAspect="1"/>
          </p:cNvPicPr>
          <p:nvPr userDrawn="1"/>
        </p:nvPicPr>
        <p:blipFill>
          <a:blip r:embed="rId3"/>
          <a:stretch>
            <a:fillRect/>
          </a:stretch>
        </p:blipFill>
        <p:spPr>
          <a:xfrm>
            <a:off x="254000" y="6195060"/>
            <a:ext cx="4318000" cy="457200"/>
          </a:xfrm>
          <a:prstGeom prst="rect">
            <a:avLst/>
          </a:prstGeom>
        </p:spPr>
      </p:pic>
    </p:spTree>
    <p:extLst>
      <p:ext uri="{BB962C8B-B14F-4D97-AF65-F5344CB8AC3E}">
        <p14:creationId xmlns:p14="http://schemas.microsoft.com/office/powerpoint/2010/main" val="4214527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34735" y="3652273"/>
            <a:ext cx="4102307"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4" y="1543324"/>
            <a:ext cx="4102309"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4706959" y="1543324"/>
            <a:ext cx="4094045"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4698697" y="3652272"/>
            <a:ext cx="4102307"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4" name="Slide Number Placeholder 3">
            <a:extLst>
              <a:ext uri="{FF2B5EF4-FFF2-40B4-BE49-F238E27FC236}">
                <a16:creationId xmlns:a16="http://schemas.microsoft.com/office/drawing/2014/main" id="{9B6C7409-E40C-4388-20C1-E2C34AAC7D88}"/>
              </a:ext>
            </a:extLst>
          </p:cNvPr>
          <p:cNvSpPr>
            <a:spLocks noGrp="1"/>
          </p:cNvSpPr>
          <p:nvPr>
            <p:ph type="sldNum" sz="quarter" idx="1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72668508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with Copy - 3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34736" y="3652273"/>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5" y="1543324"/>
            <a:ext cx="2650859"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3252731" y="1543325"/>
            <a:ext cx="2645520"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3244470" y="3652273"/>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6154204" y="1532308"/>
            <a:ext cx="2645520"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ext Placeholder 11">
            <a:extLst>
              <a:ext uri="{FF2B5EF4-FFF2-40B4-BE49-F238E27FC236}">
                <a16:creationId xmlns:a16="http://schemas.microsoft.com/office/drawing/2014/main" id="{347E27B2-1DE2-3469-81EF-9EBD7DC7AFBA}"/>
              </a:ext>
            </a:extLst>
          </p:cNvPr>
          <p:cNvSpPr>
            <a:spLocks noGrp="1"/>
          </p:cNvSpPr>
          <p:nvPr>
            <p:ph type="body" sz="quarter" idx="17"/>
          </p:nvPr>
        </p:nvSpPr>
        <p:spPr>
          <a:xfrm>
            <a:off x="6145943" y="3641256"/>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4" name="Slide Number Placeholder 3">
            <a:extLst>
              <a:ext uri="{FF2B5EF4-FFF2-40B4-BE49-F238E27FC236}">
                <a16:creationId xmlns:a16="http://schemas.microsoft.com/office/drawing/2014/main" id="{2C4507CF-EFC3-A085-E4B9-A7FB07BF7644}"/>
              </a:ext>
            </a:extLst>
          </p:cNvPr>
          <p:cNvSpPr>
            <a:spLocks noGrp="1"/>
          </p:cNvSpPr>
          <p:nvPr>
            <p:ph type="sldNum" sz="quarter" idx="18"/>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246076719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27402-16CB-60F1-259A-4E1A16194431}"/>
              </a:ext>
            </a:extLst>
          </p:cNvPr>
          <p:cNvSpPr>
            <a:spLocks noGrp="1"/>
          </p:cNvSpPr>
          <p:nvPr>
            <p:ph type="title"/>
          </p:nvPr>
        </p:nvSpPr>
        <p:spPr>
          <a:xfrm>
            <a:off x="342902" y="457200"/>
            <a:ext cx="3236117" cy="964096"/>
          </a:xfrm>
        </p:spPr>
        <p:txBody>
          <a:bodyPr anchor="b">
            <a:normAutofit/>
          </a:bodyPr>
          <a:lstStyle>
            <a:lvl1pPr>
              <a:defRPr sz="28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B9889552-EB9F-6D72-9130-E107C02C22F6}"/>
              </a:ext>
            </a:extLst>
          </p:cNvPr>
          <p:cNvSpPr>
            <a:spLocks noGrp="1"/>
          </p:cNvSpPr>
          <p:nvPr>
            <p:ph type="body" sz="half" idx="2"/>
          </p:nvPr>
        </p:nvSpPr>
        <p:spPr>
          <a:xfrm>
            <a:off x="342902" y="1570384"/>
            <a:ext cx="3236117" cy="4298605"/>
          </a:xfrm>
        </p:spPr>
        <p:txBody>
          <a:bodyPr>
            <a:normAutofit/>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Content Placeholder 2">
            <a:extLst>
              <a:ext uri="{FF2B5EF4-FFF2-40B4-BE49-F238E27FC236}">
                <a16:creationId xmlns:a16="http://schemas.microsoft.com/office/drawing/2014/main" id="{C5F6EAB8-D2BB-0BDE-C7AC-895B69CA533E}"/>
              </a:ext>
            </a:extLst>
          </p:cNvPr>
          <p:cNvSpPr>
            <a:spLocks noGrp="1"/>
          </p:cNvSpPr>
          <p:nvPr>
            <p:ph idx="1"/>
          </p:nvPr>
        </p:nvSpPr>
        <p:spPr>
          <a:xfrm>
            <a:off x="3803904" y="457200"/>
            <a:ext cx="4997195" cy="541178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3" name="Slide Number Placeholder 2">
            <a:extLst>
              <a:ext uri="{FF2B5EF4-FFF2-40B4-BE49-F238E27FC236}">
                <a16:creationId xmlns:a16="http://schemas.microsoft.com/office/drawing/2014/main" id="{37D15040-CB6D-5233-AA93-DD76CFE00ACA}"/>
              </a:ext>
            </a:extLst>
          </p:cNvPr>
          <p:cNvSpPr>
            <a:spLocks noGrp="1"/>
          </p:cNvSpPr>
          <p:nvPr>
            <p:ph type="sldNum" sz="quarter" idx="10"/>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4062900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334735" y="1543323"/>
            <a:ext cx="4094045" cy="431772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7832766-AA56-63AE-E2AA-9A2947343D87}"/>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CF92D672-5C11-B647-ADA7-722837BA86C0}"/>
              </a:ext>
            </a:extLst>
          </p:cNvPr>
          <p:cNvSpPr>
            <a:spLocks noGrp="1"/>
          </p:cNvSpPr>
          <p:nvPr>
            <p:ph type="pic" idx="12"/>
          </p:nvPr>
        </p:nvSpPr>
        <p:spPr>
          <a:xfrm>
            <a:off x="4715222" y="1543323"/>
            <a:ext cx="4094045" cy="431772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Text Placeholder 13">
            <a:extLst>
              <a:ext uri="{FF2B5EF4-FFF2-40B4-BE49-F238E27FC236}">
                <a16:creationId xmlns:a16="http://schemas.microsoft.com/office/drawing/2014/main" id="{6AFB8997-E903-BD34-CBB7-A70F3BD090A1}"/>
              </a:ext>
            </a:extLst>
          </p:cNvPr>
          <p:cNvSpPr>
            <a:spLocks noGrp="1"/>
          </p:cNvSpPr>
          <p:nvPr>
            <p:ph type="body" sz="quarter" idx="13"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6" name="Slide Number Placeholder 5">
            <a:extLst>
              <a:ext uri="{FF2B5EF4-FFF2-40B4-BE49-F238E27FC236}">
                <a16:creationId xmlns:a16="http://schemas.microsoft.com/office/drawing/2014/main" id="{3A91F588-A349-D254-17C4-4E24C922C1D3}"/>
              </a:ext>
            </a:extLst>
          </p:cNvPr>
          <p:cNvSpPr>
            <a:spLocks noGrp="1"/>
          </p:cNvSpPr>
          <p:nvPr>
            <p:ph type="sldNum" sz="quarter" idx="14"/>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59417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py with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351065" y="1543324"/>
            <a:ext cx="4397009"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4961820" y="1543322"/>
            <a:ext cx="3847445" cy="4307573"/>
          </a:xfrm>
        </p:spPr>
        <p:txBody>
          <a:bodyPr>
            <a:normAutofit/>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2614933" y="3795305"/>
            <a:ext cx="2133141"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351065" y="3795304"/>
            <a:ext cx="2133141" cy="2055592"/>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7" name="Slide Number Placeholder 6">
            <a:extLst>
              <a:ext uri="{FF2B5EF4-FFF2-40B4-BE49-F238E27FC236}">
                <a16:creationId xmlns:a16="http://schemas.microsoft.com/office/drawing/2014/main" id="{47908EA8-7459-5120-CB09-F686BB674724}"/>
              </a:ext>
            </a:extLst>
          </p:cNvPr>
          <p:cNvSpPr>
            <a:spLocks noGrp="1"/>
          </p:cNvSpPr>
          <p:nvPr>
            <p:ph type="sldNum" sz="quarter" idx="1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5882444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s with Caption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326571"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342900"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Picture Placeholder 2">
            <a:extLst>
              <a:ext uri="{FF2B5EF4-FFF2-40B4-BE49-F238E27FC236}">
                <a16:creationId xmlns:a16="http://schemas.microsoft.com/office/drawing/2014/main" id="{60A3B0E8-AC0D-A169-37E3-2D123D6EBF24}"/>
              </a:ext>
            </a:extLst>
          </p:cNvPr>
          <p:cNvSpPr>
            <a:spLocks noGrp="1"/>
          </p:cNvSpPr>
          <p:nvPr>
            <p:ph type="pic" idx="16"/>
          </p:nvPr>
        </p:nvSpPr>
        <p:spPr>
          <a:xfrm>
            <a:off x="3243828"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640970D8-E511-89A8-FC5C-6DB37485ADE3}"/>
              </a:ext>
            </a:extLst>
          </p:cNvPr>
          <p:cNvSpPr>
            <a:spLocks noGrp="1"/>
          </p:cNvSpPr>
          <p:nvPr>
            <p:ph type="pic" idx="17"/>
          </p:nvPr>
        </p:nvSpPr>
        <p:spPr>
          <a:xfrm>
            <a:off x="6161085"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Text Placeholder 3">
            <a:extLst>
              <a:ext uri="{FF2B5EF4-FFF2-40B4-BE49-F238E27FC236}">
                <a16:creationId xmlns:a16="http://schemas.microsoft.com/office/drawing/2014/main" id="{6B04B79A-B4BD-0306-3D46-D570E1F51CA6}"/>
              </a:ext>
            </a:extLst>
          </p:cNvPr>
          <p:cNvSpPr>
            <a:spLocks noGrp="1"/>
          </p:cNvSpPr>
          <p:nvPr>
            <p:ph type="body" sz="half" idx="18"/>
          </p:nvPr>
        </p:nvSpPr>
        <p:spPr>
          <a:xfrm>
            <a:off x="3227499"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5" name="Text Placeholder 3">
            <a:extLst>
              <a:ext uri="{FF2B5EF4-FFF2-40B4-BE49-F238E27FC236}">
                <a16:creationId xmlns:a16="http://schemas.microsoft.com/office/drawing/2014/main" id="{450B4796-C4B7-C272-5ADD-7D6C896B703E}"/>
              </a:ext>
            </a:extLst>
          </p:cNvPr>
          <p:cNvSpPr>
            <a:spLocks noGrp="1"/>
          </p:cNvSpPr>
          <p:nvPr>
            <p:ph type="body" sz="half" idx="19"/>
          </p:nvPr>
        </p:nvSpPr>
        <p:spPr>
          <a:xfrm>
            <a:off x="6161085"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2" name="Text Placeholder 3">
            <a:extLst>
              <a:ext uri="{FF2B5EF4-FFF2-40B4-BE49-F238E27FC236}">
                <a16:creationId xmlns:a16="http://schemas.microsoft.com/office/drawing/2014/main" id="{4633AE4D-056F-FC97-1F10-877F247AB319}"/>
              </a:ext>
            </a:extLst>
          </p:cNvPr>
          <p:cNvSpPr>
            <a:spLocks noGrp="1"/>
          </p:cNvSpPr>
          <p:nvPr>
            <p:ph type="body" sz="half" idx="20"/>
          </p:nvPr>
        </p:nvSpPr>
        <p:spPr>
          <a:xfrm>
            <a:off x="310242"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3" name="Picture Placeholder 2">
            <a:extLst>
              <a:ext uri="{FF2B5EF4-FFF2-40B4-BE49-F238E27FC236}">
                <a16:creationId xmlns:a16="http://schemas.microsoft.com/office/drawing/2014/main" id="{19716662-3C77-F831-E45C-F9EA49810F58}"/>
              </a:ext>
            </a:extLst>
          </p:cNvPr>
          <p:cNvSpPr>
            <a:spLocks noGrp="1"/>
          </p:cNvSpPr>
          <p:nvPr>
            <p:ph type="pic" idx="21"/>
          </p:nvPr>
        </p:nvSpPr>
        <p:spPr>
          <a:xfrm>
            <a:off x="326571"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1ED1A14F-5E0D-476E-9C60-BD987EFC4940}"/>
              </a:ext>
            </a:extLst>
          </p:cNvPr>
          <p:cNvSpPr>
            <a:spLocks noGrp="1"/>
          </p:cNvSpPr>
          <p:nvPr>
            <p:ph type="pic" idx="22"/>
          </p:nvPr>
        </p:nvSpPr>
        <p:spPr>
          <a:xfrm>
            <a:off x="3227499"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5" name="Picture Placeholder 2">
            <a:extLst>
              <a:ext uri="{FF2B5EF4-FFF2-40B4-BE49-F238E27FC236}">
                <a16:creationId xmlns:a16="http://schemas.microsoft.com/office/drawing/2014/main" id="{A0003A4C-26CB-DD7F-0B22-024AFB58DC67}"/>
              </a:ext>
            </a:extLst>
          </p:cNvPr>
          <p:cNvSpPr>
            <a:spLocks noGrp="1"/>
          </p:cNvSpPr>
          <p:nvPr>
            <p:ph type="pic" idx="23"/>
          </p:nvPr>
        </p:nvSpPr>
        <p:spPr>
          <a:xfrm>
            <a:off x="6144756"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6" name="Text Placeholder 3">
            <a:extLst>
              <a:ext uri="{FF2B5EF4-FFF2-40B4-BE49-F238E27FC236}">
                <a16:creationId xmlns:a16="http://schemas.microsoft.com/office/drawing/2014/main" id="{08CE8D58-56A2-6AE5-AB18-C53F4134DD88}"/>
              </a:ext>
            </a:extLst>
          </p:cNvPr>
          <p:cNvSpPr>
            <a:spLocks noGrp="1"/>
          </p:cNvSpPr>
          <p:nvPr>
            <p:ph type="body" sz="half" idx="24"/>
          </p:nvPr>
        </p:nvSpPr>
        <p:spPr>
          <a:xfrm>
            <a:off x="3211170"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7" name="Text Placeholder 3">
            <a:extLst>
              <a:ext uri="{FF2B5EF4-FFF2-40B4-BE49-F238E27FC236}">
                <a16:creationId xmlns:a16="http://schemas.microsoft.com/office/drawing/2014/main" id="{7A4C2D1F-1A58-AC60-F606-B816E5F23FFF}"/>
              </a:ext>
            </a:extLst>
          </p:cNvPr>
          <p:cNvSpPr>
            <a:spLocks noGrp="1"/>
          </p:cNvSpPr>
          <p:nvPr>
            <p:ph type="body" sz="half" idx="25"/>
          </p:nvPr>
        </p:nvSpPr>
        <p:spPr>
          <a:xfrm>
            <a:off x="6144756"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Text Placeholder 13">
            <a:extLst>
              <a:ext uri="{FF2B5EF4-FFF2-40B4-BE49-F238E27FC236}">
                <a16:creationId xmlns:a16="http://schemas.microsoft.com/office/drawing/2014/main" id="{7EDCCCDC-B335-96CB-3A28-8C862E3B1B58}"/>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8" name="Slide Number Placeholder 7">
            <a:extLst>
              <a:ext uri="{FF2B5EF4-FFF2-40B4-BE49-F238E27FC236}">
                <a16:creationId xmlns:a16="http://schemas.microsoft.com/office/drawing/2014/main" id="{D4BBBE76-BB04-F5A1-7113-49430D9ADB06}"/>
              </a:ext>
            </a:extLst>
          </p:cNvPr>
          <p:cNvSpPr>
            <a:spLocks noGrp="1"/>
          </p:cNvSpPr>
          <p:nvPr>
            <p:ph type="sldNum" sz="quarter" idx="2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2750330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Collage">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6" y="1542763"/>
            <a:ext cx="1958261"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2508047"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4677415"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6223A017-A902-92C1-8A99-7D45B08D860D}"/>
              </a:ext>
            </a:extLst>
          </p:cNvPr>
          <p:cNvSpPr>
            <a:spLocks noGrp="1"/>
          </p:cNvSpPr>
          <p:nvPr>
            <p:ph type="pic" idx="17"/>
          </p:nvPr>
        </p:nvSpPr>
        <p:spPr>
          <a:xfrm>
            <a:off x="6846782"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5" name="Picture Placeholder 2">
            <a:extLst>
              <a:ext uri="{FF2B5EF4-FFF2-40B4-BE49-F238E27FC236}">
                <a16:creationId xmlns:a16="http://schemas.microsoft.com/office/drawing/2014/main" id="{FE352EAA-3DC6-450E-518D-B55638975ECE}"/>
              </a:ext>
            </a:extLst>
          </p:cNvPr>
          <p:cNvSpPr>
            <a:spLocks noGrp="1"/>
          </p:cNvSpPr>
          <p:nvPr>
            <p:ph type="pic" idx="18"/>
          </p:nvPr>
        </p:nvSpPr>
        <p:spPr>
          <a:xfrm>
            <a:off x="1382716" y="3651151"/>
            <a:ext cx="1958261"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6" name="Picture Placeholder 2">
            <a:extLst>
              <a:ext uri="{FF2B5EF4-FFF2-40B4-BE49-F238E27FC236}">
                <a16:creationId xmlns:a16="http://schemas.microsoft.com/office/drawing/2014/main" id="{1E5E3807-051E-4D4B-1143-A6B4BDDBB5D8}"/>
              </a:ext>
            </a:extLst>
          </p:cNvPr>
          <p:cNvSpPr>
            <a:spLocks noGrp="1"/>
          </p:cNvSpPr>
          <p:nvPr>
            <p:ph type="pic" idx="19"/>
          </p:nvPr>
        </p:nvSpPr>
        <p:spPr>
          <a:xfrm>
            <a:off x="3556027" y="3651151"/>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7" name="Picture Placeholder 2">
            <a:extLst>
              <a:ext uri="{FF2B5EF4-FFF2-40B4-BE49-F238E27FC236}">
                <a16:creationId xmlns:a16="http://schemas.microsoft.com/office/drawing/2014/main" id="{9659EF4B-6B57-DE2A-B33A-D60A659CFE6D}"/>
              </a:ext>
            </a:extLst>
          </p:cNvPr>
          <p:cNvSpPr>
            <a:spLocks noGrp="1"/>
          </p:cNvSpPr>
          <p:nvPr>
            <p:ph type="pic" idx="20"/>
          </p:nvPr>
        </p:nvSpPr>
        <p:spPr>
          <a:xfrm>
            <a:off x="5725394" y="3651151"/>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Slide Number Placeholder 3">
            <a:extLst>
              <a:ext uri="{FF2B5EF4-FFF2-40B4-BE49-F238E27FC236}">
                <a16:creationId xmlns:a16="http://schemas.microsoft.com/office/drawing/2014/main" id="{C854C82E-83EC-CA0F-5313-8A450D395973}"/>
              </a:ext>
            </a:extLst>
          </p:cNvPr>
          <p:cNvSpPr>
            <a:spLocks noGrp="1"/>
          </p:cNvSpPr>
          <p:nvPr>
            <p:ph type="sldNum" sz="quarter" idx="21"/>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68931317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2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891490" y="1643074"/>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4891490" y="3884038"/>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334737" y="1643074"/>
            <a:ext cx="4308874" cy="4307571"/>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6" name="Rectangle 5">
            <a:extLst>
              <a:ext uri="{FF2B5EF4-FFF2-40B4-BE49-F238E27FC236}">
                <a16:creationId xmlns:a16="http://schemas.microsoft.com/office/drawing/2014/main" id="{467A134D-7A3A-AD4B-91DF-57347E308706}"/>
              </a:ext>
            </a:extLst>
          </p:cNvPr>
          <p:cNvSpPr/>
          <p:nvPr userDrawn="1"/>
        </p:nvSpPr>
        <p:spPr>
          <a:xfrm>
            <a:off x="4891490" y="3395950"/>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8" name="Text Placeholder 3">
            <a:extLst>
              <a:ext uri="{FF2B5EF4-FFF2-40B4-BE49-F238E27FC236}">
                <a16:creationId xmlns:a16="http://schemas.microsoft.com/office/drawing/2014/main" id="{4581B053-21C8-C0AD-58C7-637A6315D1B2}"/>
              </a:ext>
            </a:extLst>
          </p:cNvPr>
          <p:cNvSpPr>
            <a:spLocks noGrp="1"/>
          </p:cNvSpPr>
          <p:nvPr>
            <p:ph type="body" sz="half" idx="2"/>
          </p:nvPr>
        </p:nvSpPr>
        <p:spPr>
          <a:xfrm>
            <a:off x="4891295" y="3395950"/>
            <a:ext cx="3909707"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7" name="Rectangle 16">
            <a:extLst>
              <a:ext uri="{FF2B5EF4-FFF2-40B4-BE49-F238E27FC236}">
                <a16:creationId xmlns:a16="http://schemas.microsoft.com/office/drawing/2014/main" id="{D8B2033E-9DB9-9A2B-D4C5-6D8960838D22}"/>
              </a:ext>
            </a:extLst>
          </p:cNvPr>
          <p:cNvSpPr/>
          <p:nvPr userDrawn="1"/>
        </p:nvSpPr>
        <p:spPr>
          <a:xfrm>
            <a:off x="4891392" y="5636914"/>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8" name="Text Placeholder 3">
            <a:extLst>
              <a:ext uri="{FF2B5EF4-FFF2-40B4-BE49-F238E27FC236}">
                <a16:creationId xmlns:a16="http://schemas.microsoft.com/office/drawing/2014/main" id="{F02FFCFA-A84F-7535-4A5F-29A5FC646063}"/>
              </a:ext>
            </a:extLst>
          </p:cNvPr>
          <p:cNvSpPr>
            <a:spLocks noGrp="1"/>
          </p:cNvSpPr>
          <p:nvPr>
            <p:ph type="body" sz="half" idx="19"/>
          </p:nvPr>
        </p:nvSpPr>
        <p:spPr>
          <a:xfrm>
            <a:off x="4891295" y="5636914"/>
            <a:ext cx="3909610"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FE7FF3C0-B493-DBA3-7C75-1B8A2685FBDC}"/>
              </a:ext>
            </a:extLst>
          </p:cNvPr>
          <p:cNvSpPr>
            <a:spLocks noGrp="1"/>
          </p:cNvSpPr>
          <p:nvPr>
            <p:ph type="sldNum" sz="quarter" idx="20"/>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8855271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t with 3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891490" y="1643074"/>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6965414" y="3884038"/>
            <a:ext cx="1835685"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4891490" y="3879120"/>
            <a:ext cx="1896687" cy="2055592"/>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334737" y="1643074"/>
            <a:ext cx="4308874" cy="4307571"/>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4" name="Rectangle 3">
            <a:extLst>
              <a:ext uri="{FF2B5EF4-FFF2-40B4-BE49-F238E27FC236}">
                <a16:creationId xmlns:a16="http://schemas.microsoft.com/office/drawing/2014/main" id="{ECAC4E08-5A51-BF4F-655E-4E54DD771548}"/>
              </a:ext>
            </a:extLst>
          </p:cNvPr>
          <p:cNvSpPr/>
          <p:nvPr userDrawn="1"/>
        </p:nvSpPr>
        <p:spPr>
          <a:xfrm>
            <a:off x="4891490" y="3395950"/>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6" name="Text Placeholder 3">
            <a:extLst>
              <a:ext uri="{FF2B5EF4-FFF2-40B4-BE49-F238E27FC236}">
                <a16:creationId xmlns:a16="http://schemas.microsoft.com/office/drawing/2014/main" id="{27D80C23-74F3-F853-02BF-83C743039F6E}"/>
              </a:ext>
            </a:extLst>
          </p:cNvPr>
          <p:cNvSpPr>
            <a:spLocks noGrp="1"/>
          </p:cNvSpPr>
          <p:nvPr>
            <p:ph type="body" sz="half" idx="2"/>
          </p:nvPr>
        </p:nvSpPr>
        <p:spPr>
          <a:xfrm>
            <a:off x="4928867" y="3395950"/>
            <a:ext cx="3872135"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Rectangle 6">
            <a:extLst>
              <a:ext uri="{FF2B5EF4-FFF2-40B4-BE49-F238E27FC236}">
                <a16:creationId xmlns:a16="http://schemas.microsoft.com/office/drawing/2014/main" id="{F8F22EB8-4EFD-86A4-8EB8-8A4F1A1AA2DF}"/>
              </a:ext>
            </a:extLst>
          </p:cNvPr>
          <p:cNvSpPr/>
          <p:nvPr userDrawn="1"/>
        </p:nvSpPr>
        <p:spPr>
          <a:xfrm>
            <a:off x="4884613" y="5631998"/>
            <a:ext cx="1884248"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8" name="Text Placeholder 3">
            <a:extLst>
              <a:ext uri="{FF2B5EF4-FFF2-40B4-BE49-F238E27FC236}">
                <a16:creationId xmlns:a16="http://schemas.microsoft.com/office/drawing/2014/main" id="{66A4B2AA-E0AE-18DD-BAA3-AF2A9CA6987A}"/>
              </a:ext>
            </a:extLst>
          </p:cNvPr>
          <p:cNvSpPr>
            <a:spLocks noGrp="1"/>
          </p:cNvSpPr>
          <p:nvPr>
            <p:ph type="body" sz="half" idx="19"/>
          </p:nvPr>
        </p:nvSpPr>
        <p:spPr>
          <a:xfrm>
            <a:off x="4921990" y="5631998"/>
            <a:ext cx="1866186" cy="302715"/>
          </a:xfrm>
        </p:spPr>
        <p:txBody>
          <a:bodyPr>
            <a:no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5" name="Rectangle 14">
            <a:extLst>
              <a:ext uri="{FF2B5EF4-FFF2-40B4-BE49-F238E27FC236}">
                <a16:creationId xmlns:a16="http://schemas.microsoft.com/office/drawing/2014/main" id="{E18B5CD1-FF93-2C9C-1BFF-73A3CE39E65D}"/>
              </a:ext>
            </a:extLst>
          </p:cNvPr>
          <p:cNvSpPr/>
          <p:nvPr userDrawn="1"/>
        </p:nvSpPr>
        <p:spPr>
          <a:xfrm>
            <a:off x="6965414" y="5641704"/>
            <a:ext cx="1823956"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6" name="Text Placeholder 3">
            <a:extLst>
              <a:ext uri="{FF2B5EF4-FFF2-40B4-BE49-F238E27FC236}">
                <a16:creationId xmlns:a16="http://schemas.microsoft.com/office/drawing/2014/main" id="{C52272AC-9734-6D60-9441-B5E7B9E4E372}"/>
              </a:ext>
            </a:extLst>
          </p:cNvPr>
          <p:cNvSpPr>
            <a:spLocks noGrp="1"/>
          </p:cNvSpPr>
          <p:nvPr>
            <p:ph type="body" sz="half" idx="20"/>
          </p:nvPr>
        </p:nvSpPr>
        <p:spPr>
          <a:xfrm>
            <a:off x="7002791" y="5641704"/>
            <a:ext cx="1806473" cy="302715"/>
          </a:xfrm>
        </p:spPr>
        <p:txBody>
          <a:bodyPr>
            <a:no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9" name="Slide Number Placeholder 8">
            <a:extLst>
              <a:ext uri="{FF2B5EF4-FFF2-40B4-BE49-F238E27FC236}">
                <a16:creationId xmlns:a16="http://schemas.microsoft.com/office/drawing/2014/main" id="{ECA2C2AD-E170-6DFA-7E9F-837CA6A5C69F}"/>
              </a:ext>
            </a:extLst>
          </p:cNvPr>
          <p:cNvSpPr>
            <a:spLocks noGrp="1"/>
          </p:cNvSpPr>
          <p:nvPr>
            <p:ph type="sldNum" sz="quarter" idx="21"/>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7034418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 3 Blocks - Blac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4CFF414-FA47-F7EC-7EFB-7073E26BB831}"/>
              </a:ext>
            </a:extLst>
          </p:cNvPr>
          <p:cNvSpPr/>
          <p:nvPr userDrawn="1"/>
        </p:nvSpPr>
        <p:spPr>
          <a:xfrm>
            <a:off x="5953857" y="1315895"/>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4" name="Rectangle 3">
            <a:extLst>
              <a:ext uri="{FF2B5EF4-FFF2-40B4-BE49-F238E27FC236}">
                <a16:creationId xmlns:a16="http://schemas.microsoft.com/office/drawing/2014/main" id="{713C0F4F-1E76-E3A4-E5AA-8FA79C7C69FB}"/>
              </a:ext>
            </a:extLst>
          </p:cNvPr>
          <p:cNvSpPr/>
          <p:nvPr userDrawn="1"/>
        </p:nvSpPr>
        <p:spPr>
          <a:xfrm>
            <a:off x="3315718" y="1315896"/>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3" name="Rectangle 2">
            <a:extLst>
              <a:ext uri="{FF2B5EF4-FFF2-40B4-BE49-F238E27FC236}">
                <a16:creationId xmlns:a16="http://schemas.microsoft.com/office/drawing/2014/main" id="{067105CB-DECE-0616-2A57-776784CFC1CB}"/>
              </a:ext>
            </a:extLst>
          </p:cNvPr>
          <p:cNvSpPr/>
          <p:nvPr userDrawn="1"/>
        </p:nvSpPr>
        <p:spPr>
          <a:xfrm>
            <a:off x="677578" y="1315897"/>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7" name="Text Placeholder 6">
            <a:extLst>
              <a:ext uri="{FF2B5EF4-FFF2-40B4-BE49-F238E27FC236}">
                <a16:creationId xmlns:a16="http://schemas.microsoft.com/office/drawing/2014/main" id="{1813FE17-B697-FB87-4ED6-D832D798E901}"/>
              </a:ext>
            </a:extLst>
          </p:cNvPr>
          <p:cNvSpPr>
            <a:spLocks noGrp="1"/>
          </p:cNvSpPr>
          <p:nvPr>
            <p:ph type="body" sz="quarter" idx="10" hasCustomPrompt="1"/>
          </p:nvPr>
        </p:nvSpPr>
        <p:spPr>
          <a:xfrm>
            <a:off x="677629" y="1436469"/>
            <a:ext cx="2489597" cy="339561"/>
          </a:xfrm>
        </p:spPr>
        <p:txBody>
          <a:bodyPr>
            <a:noAutofit/>
          </a:bodyPr>
          <a:lstStyle>
            <a:lvl1pPr marL="0" indent="0" algn="ctr" fontAlgn="t">
              <a:spcBef>
                <a:spcPts val="0"/>
              </a:spcBef>
              <a:buFontTx/>
              <a:buNone/>
              <a:defRPr sz="16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11" name="Picture Placeholder 10">
            <a:extLst>
              <a:ext uri="{FF2B5EF4-FFF2-40B4-BE49-F238E27FC236}">
                <a16:creationId xmlns:a16="http://schemas.microsoft.com/office/drawing/2014/main" id="{8B65CB9D-AA49-05C2-2100-C63D32C82B85}"/>
              </a:ext>
            </a:extLst>
          </p:cNvPr>
          <p:cNvSpPr>
            <a:spLocks noGrp="1"/>
          </p:cNvSpPr>
          <p:nvPr>
            <p:ph type="pic" sz="quarter" idx="12"/>
          </p:nvPr>
        </p:nvSpPr>
        <p:spPr>
          <a:xfrm>
            <a:off x="826458" y="4045824"/>
            <a:ext cx="2213372" cy="1555750"/>
          </a:xfrm>
        </p:spPr>
        <p:txBody>
          <a:bodyPr/>
          <a:lstStyle>
            <a:lvl1pPr marL="0" indent="0">
              <a:buNone/>
              <a:defRPr/>
            </a:lvl1pPr>
          </a:lstStyle>
          <a:p>
            <a:r>
              <a:rPr lang="en-US"/>
              <a:t>Click icon to add picture</a:t>
            </a:r>
            <a:endParaRPr lang="en-US" dirty="0"/>
          </a:p>
        </p:txBody>
      </p:sp>
      <p:sp>
        <p:nvSpPr>
          <p:cNvPr id="17" name="Text Placeholder 6">
            <a:extLst>
              <a:ext uri="{FF2B5EF4-FFF2-40B4-BE49-F238E27FC236}">
                <a16:creationId xmlns:a16="http://schemas.microsoft.com/office/drawing/2014/main" id="{43204028-135E-83A2-B94A-693154F531B4}"/>
              </a:ext>
            </a:extLst>
          </p:cNvPr>
          <p:cNvSpPr>
            <a:spLocks noGrp="1"/>
          </p:cNvSpPr>
          <p:nvPr>
            <p:ph type="body" sz="quarter" idx="13" hasCustomPrompt="1"/>
          </p:nvPr>
        </p:nvSpPr>
        <p:spPr>
          <a:xfrm>
            <a:off x="3315963" y="1436469"/>
            <a:ext cx="2489597" cy="339561"/>
          </a:xfrm>
        </p:spPr>
        <p:txBody>
          <a:bodyPr>
            <a:noAutofit/>
          </a:bodyPr>
          <a:lstStyle>
            <a:lvl1pPr marL="0" indent="0" algn="ctr" fontAlgn="t">
              <a:spcBef>
                <a:spcPts val="0"/>
              </a:spcBef>
              <a:buFontTx/>
              <a:buNone/>
              <a:defRPr sz="16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19" name="Picture Placeholder 10">
            <a:extLst>
              <a:ext uri="{FF2B5EF4-FFF2-40B4-BE49-F238E27FC236}">
                <a16:creationId xmlns:a16="http://schemas.microsoft.com/office/drawing/2014/main" id="{D4E810FD-2D00-764A-B144-B235C21E32F6}"/>
              </a:ext>
            </a:extLst>
          </p:cNvPr>
          <p:cNvSpPr>
            <a:spLocks noGrp="1"/>
          </p:cNvSpPr>
          <p:nvPr>
            <p:ph type="pic" sz="quarter" idx="15"/>
          </p:nvPr>
        </p:nvSpPr>
        <p:spPr>
          <a:xfrm>
            <a:off x="3464791" y="4045824"/>
            <a:ext cx="2213372" cy="1555750"/>
          </a:xfrm>
        </p:spPr>
        <p:txBody>
          <a:bodyPr/>
          <a:lstStyle>
            <a:lvl1pPr marL="0" indent="0">
              <a:buNone/>
              <a:defRPr/>
            </a:lvl1pPr>
          </a:lstStyle>
          <a:p>
            <a:r>
              <a:rPr lang="en-US"/>
              <a:t>Click icon to add picture</a:t>
            </a:r>
            <a:endParaRPr lang="en-US" dirty="0"/>
          </a:p>
        </p:txBody>
      </p:sp>
      <p:sp>
        <p:nvSpPr>
          <p:cNvPr id="21" name="Text Placeholder 6">
            <a:extLst>
              <a:ext uri="{FF2B5EF4-FFF2-40B4-BE49-F238E27FC236}">
                <a16:creationId xmlns:a16="http://schemas.microsoft.com/office/drawing/2014/main" id="{0A71EF50-386A-A3B9-93FB-6EF179A4EE47}"/>
              </a:ext>
            </a:extLst>
          </p:cNvPr>
          <p:cNvSpPr>
            <a:spLocks noGrp="1"/>
          </p:cNvSpPr>
          <p:nvPr>
            <p:ph type="body" sz="quarter" idx="16" hasCustomPrompt="1"/>
          </p:nvPr>
        </p:nvSpPr>
        <p:spPr>
          <a:xfrm>
            <a:off x="5954102" y="1433919"/>
            <a:ext cx="2489597" cy="339561"/>
          </a:xfrm>
        </p:spPr>
        <p:txBody>
          <a:bodyPr>
            <a:noAutofit/>
          </a:bodyPr>
          <a:lstStyle>
            <a:lvl1pPr marL="0" indent="0" algn="ctr" fontAlgn="t">
              <a:spcBef>
                <a:spcPts val="0"/>
              </a:spcBef>
              <a:buFontTx/>
              <a:buNone/>
              <a:defRPr sz="16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23" name="Picture Placeholder 10">
            <a:extLst>
              <a:ext uri="{FF2B5EF4-FFF2-40B4-BE49-F238E27FC236}">
                <a16:creationId xmlns:a16="http://schemas.microsoft.com/office/drawing/2014/main" id="{6AE17ED9-FDD9-34C3-1F7D-9A8EA4C4B40E}"/>
              </a:ext>
            </a:extLst>
          </p:cNvPr>
          <p:cNvSpPr>
            <a:spLocks noGrp="1"/>
          </p:cNvSpPr>
          <p:nvPr>
            <p:ph type="pic" sz="quarter" idx="18"/>
          </p:nvPr>
        </p:nvSpPr>
        <p:spPr>
          <a:xfrm>
            <a:off x="6102931" y="4043274"/>
            <a:ext cx="2213372" cy="1555750"/>
          </a:xfrm>
        </p:spPr>
        <p:txBody>
          <a:bodyPr/>
          <a:lstStyle>
            <a:lvl1pPr marL="0" indent="0">
              <a:buNone/>
              <a:defRPr b="1"/>
            </a:lvl1pPr>
          </a:lstStyle>
          <a:p>
            <a:r>
              <a:rPr lang="en-US"/>
              <a:t>Click icon to add picture</a:t>
            </a:r>
            <a:endParaRPr lang="en-US" dirty="0"/>
          </a:p>
        </p:txBody>
      </p:sp>
      <p:sp>
        <p:nvSpPr>
          <p:cNvPr id="16" name="Title 15">
            <a:extLst>
              <a:ext uri="{FF2B5EF4-FFF2-40B4-BE49-F238E27FC236}">
                <a16:creationId xmlns:a16="http://schemas.microsoft.com/office/drawing/2014/main" id="{77D3ED32-45F9-B948-371F-67E8465B2438}"/>
              </a:ext>
            </a:extLst>
          </p:cNvPr>
          <p:cNvSpPr>
            <a:spLocks noGrp="1"/>
          </p:cNvSpPr>
          <p:nvPr>
            <p:ph type="title"/>
          </p:nvPr>
        </p:nvSpPr>
        <p:spPr/>
        <p:txBody>
          <a:bodyPr/>
          <a:lstStyle/>
          <a:p>
            <a:r>
              <a:rPr lang="en-US"/>
              <a:t>Click to edit Master title style</a:t>
            </a:r>
            <a:endParaRPr lang="en-US" dirty="0"/>
          </a:p>
        </p:txBody>
      </p:sp>
      <p:sp>
        <p:nvSpPr>
          <p:cNvPr id="10" name="Text Placeholder 3">
            <a:extLst>
              <a:ext uri="{FF2B5EF4-FFF2-40B4-BE49-F238E27FC236}">
                <a16:creationId xmlns:a16="http://schemas.microsoft.com/office/drawing/2014/main" id="{3856F49F-59AA-23FB-4600-EC4D944973CD}"/>
              </a:ext>
            </a:extLst>
          </p:cNvPr>
          <p:cNvSpPr>
            <a:spLocks noGrp="1"/>
          </p:cNvSpPr>
          <p:nvPr>
            <p:ph type="body" sz="half" idx="2" hasCustomPrompt="1"/>
          </p:nvPr>
        </p:nvSpPr>
        <p:spPr>
          <a:xfrm>
            <a:off x="826458" y="2040673"/>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12" name="Text Placeholder 3">
            <a:extLst>
              <a:ext uri="{FF2B5EF4-FFF2-40B4-BE49-F238E27FC236}">
                <a16:creationId xmlns:a16="http://schemas.microsoft.com/office/drawing/2014/main" id="{5CA6E053-97C0-F5A8-A5C6-62806699EADE}"/>
              </a:ext>
            </a:extLst>
          </p:cNvPr>
          <p:cNvSpPr>
            <a:spLocks noGrp="1"/>
          </p:cNvSpPr>
          <p:nvPr>
            <p:ph type="body" sz="half" idx="20" hasCustomPrompt="1"/>
          </p:nvPr>
        </p:nvSpPr>
        <p:spPr>
          <a:xfrm>
            <a:off x="3464791" y="2040672"/>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13" name="Text Placeholder 3">
            <a:extLst>
              <a:ext uri="{FF2B5EF4-FFF2-40B4-BE49-F238E27FC236}">
                <a16:creationId xmlns:a16="http://schemas.microsoft.com/office/drawing/2014/main" id="{1823F7D4-DD74-2A27-4C24-052C4575CCDF}"/>
              </a:ext>
            </a:extLst>
          </p:cNvPr>
          <p:cNvSpPr>
            <a:spLocks noGrp="1"/>
          </p:cNvSpPr>
          <p:nvPr>
            <p:ph type="body" sz="half" idx="21" hasCustomPrompt="1"/>
          </p:nvPr>
        </p:nvSpPr>
        <p:spPr>
          <a:xfrm>
            <a:off x="6102931" y="2040671"/>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8" name="Slide Number Placeholder 7">
            <a:extLst>
              <a:ext uri="{FF2B5EF4-FFF2-40B4-BE49-F238E27FC236}">
                <a16:creationId xmlns:a16="http://schemas.microsoft.com/office/drawing/2014/main" id="{00493C21-4EE2-0FC6-BB33-B8E9F941653B}"/>
              </a:ext>
            </a:extLst>
          </p:cNvPr>
          <p:cNvSpPr>
            <a:spLocks noGrp="1"/>
          </p:cNvSpPr>
          <p:nvPr>
            <p:ph type="sldNum" sz="quarter" idx="2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221671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itle 6">
            <a:extLst>
              <a:ext uri="{FF2B5EF4-FFF2-40B4-BE49-F238E27FC236}">
                <a16:creationId xmlns:a16="http://schemas.microsoft.com/office/drawing/2014/main" id="{B1EEEEC0-D7E4-4DE5-4E3D-FAAD9ABA8990}"/>
              </a:ext>
            </a:extLst>
          </p:cNvPr>
          <p:cNvSpPr>
            <a:spLocks noGrp="1"/>
          </p:cNvSpPr>
          <p:nvPr>
            <p:ph type="title" hasCustomPrompt="1"/>
          </p:nvPr>
        </p:nvSpPr>
        <p:spPr>
          <a:xfrm>
            <a:off x="767442" y="2017643"/>
            <a:ext cx="7183861" cy="583733"/>
          </a:xfrm>
        </p:spPr>
        <p:txBody>
          <a:bodyPr>
            <a:noAutofit/>
          </a:bodyPr>
          <a:lstStyle>
            <a:lvl1pPr>
              <a:defRPr sz="4400" cap="none">
                <a:solidFill>
                  <a:schemeClr val="tx1"/>
                </a:solidFill>
              </a:defRPr>
            </a:lvl1pPr>
          </a:lstStyle>
          <a:p>
            <a:r>
              <a:rPr lang="en-US" dirty="0"/>
              <a:t>Presentation Title</a:t>
            </a:r>
          </a:p>
        </p:txBody>
      </p:sp>
      <p:sp>
        <p:nvSpPr>
          <p:cNvPr id="9" name="Text Placeholder 8">
            <a:extLst>
              <a:ext uri="{FF2B5EF4-FFF2-40B4-BE49-F238E27FC236}">
                <a16:creationId xmlns:a16="http://schemas.microsoft.com/office/drawing/2014/main" id="{D8EDB9B8-C811-84E9-5F58-0130F3A8050C}"/>
              </a:ext>
            </a:extLst>
          </p:cNvPr>
          <p:cNvSpPr>
            <a:spLocks noGrp="1"/>
          </p:cNvSpPr>
          <p:nvPr>
            <p:ph type="body" sz="quarter" idx="10" hasCustomPrompt="1"/>
          </p:nvPr>
        </p:nvSpPr>
        <p:spPr>
          <a:xfrm>
            <a:off x="767442" y="2617147"/>
            <a:ext cx="7183861" cy="449263"/>
          </a:xfrm>
        </p:spPr>
        <p:txBody>
          <a:bodyPr>
            <a:noAutofit/>
          </a:bodyPr>
          <a:lstStyle>
            <a:lvl1pPr marL="0" indent="0">
              <a:buFontTx/>
              <a:buNone/>
              <a:defRPr sz="2000" b="1">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Subtitle</a:t>
            </a:r>
          </a:p>
        </p:txBody>
      </p:sp>
      <p:sp>
        <p:nvSpPr>
          <p:cNvPr id="10" name="Text Placeholder 8">
            <a:extLst>
              <a:ext uri="{FF2B5EF4-FFF2-40B4-BE49-F238E27FC236}">
                <a16:creationId xmlns:a16="http://schemas.microsoft.com/office/drawing/2014/main" id="{24BF34A7-30DF-7BD2-A5A2-434BBF6672CA}"/>
              </a:ext>
            </a:extLst>
          </p:cNvPr>
          <p:cNvSpPr>
            <a:spLocks noGrp="1"/>
          </p:cNvSpPr>
          <p:nvPr>
            <p:ph type="body" sz="quarter" idx="11" hasCustomPrompt="1"/>
          </p:nvPr>
        </p:nvSpPr>
        <p:spPr>
          <a:xfrm>
            <a:off x="767442" y="3079275"/>
            <a:ext cx="7183861" cy="449263"/>
          </a:xfrm>
        </p:spPr>
        <p:txBody>
          <a:bodyPr>
            <a:normAutofit/>
          </a:bodyPr>
          <a:lstStyle>
            <a:lvl1pPr marL="0" indent="0">
              <a:buFontTx/>
              <a:buNone/>
              <a:defRPr sz="1400">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3/31/23</a:t>
            </a:r>
          </a:p>
        </p:txBody>
      </p:sp>
    </p:spTree>
    <p:extLst>
      <p:ext uri="{BB962C8B-B14F-4D97-AF65-F5344CB8AC3E}">
        <p14:creationId xmlns:p14="http://schemas.microsoft.com/office/powerpoint/2010/main" val="56992520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 3 Blocks - Go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C98D576-4759-5408-883D-2E56D9D0F603}"/>
              </a:ext>
            </a:extLst>
          </p:cNvPr>
          <p:cNvSpPr/>
          <p:nvPr userDrawn="1"/>
        </p:nvSpPr>
        <p:spPr>
          <a:xfrm>
            <a:off x="5953662" y="1315893"/>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2" name="Rectangle 11">
            <a:extLst>
              <a:ext uri="{FF2B5EF4-FFF2-40B4-BE49-F238E27FC236}">
                <a16:creationId xmlns:a16="http://schemas.microsoft.com/office/drawing/2014/main" id="{D2C44A1A-1D1D-F2D9-8EC1-EFF25EBA1FB0}"/>
              </a:ext>
            </a:extLst>
          </p:cNvPr>
          <p:cNvSpPr/>
          <p:nvPr userDrawn="1"/>
        </p:nvSpPr>
        <p:spPr>
          <a:xfrm>
            <a:off x="3315523" y="1315894"/>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5" name="Rectangle 14">
            <a:extLst>
              <a:ext uri="{FF2B5EF4-FFF2-40B4-BE49-F238E27FC236}">
                <a16:creationId xmlns:a16="http://schemas.microsoft.com/office/drawing/2014/main" id="{3138D75A-DD50-6C6E-0A9D-7F77E72C780A}"/>
              </a:ext>
            </a:extLst>
          </p:cNvPr>
          <p:cNvSpPr/>
          <p:nvPr userDrawn="1"/>
        </p:nvSpPr>
        <p:spPr>
          <a:xfrm>
            <a:off x="677384" y="1315895"/>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p>
        </p:txBody>
      </p:sp>
      <p:sp>
        <p:nvSpPr>
          <p:cNvPr id="16" name="Text Placeholder 6">
            <a:extLst>
              <a:ext uri="{FF2B5EF4-FFF2-40B4-BE49-F238E27FC236}">
                <a16:creationId xmlns:a16="http://schemas.microsoft.com/office/drawing/2014/main" id="{876A1563-09E6-06B6-EC4A-8E309CC57B11}"/>
              </a:ext>
            </a:extLst>
          </p:cNvPr>
          <p:cNvSpPr>
            <a:spLocks noGrp="1"/>
          </p:cNvSpPr>
          <p:nvPr>
            <p:ph type="body" sz="quarter" idx="10" hasCustomPrompt="1"/>
          </p:nvPr>
        </p:nvSpPr>
        <p:spPr>
          <a:xfrm>
            <a:off x="677435" y="1436467"/>
            <a:ext cx="2489597" cy="339561"/>
          </a:xfrm>
        </p:spPr>
        <p:txBody>
          <a:bodyPr>
            <a:noAutofit/>
          </a:bodyPr>
          <a:lstStyle>
            <a:lvl1pPr marL="0" indent="0" algn="ctr" fontAlgn="t">
              <a:spcBef>
                <a:spcPts val="0"/>
              </a:spcBef>
              <a:buFontTx/>
              <a:buNone/>
              <a:defRPr sz="1600" b="0" i="0" baseline="0">
                <a:solidFill>
                  <a:schemeClr val="tx1"/>
                </a:solidFill>
                <a:latin typeface="Franklin Gothic Medium Cond" panose="020B0606030402020204" pitchFamily="34" charset="0"/>
              </a:defRPr>
            </a:lvl1pPr>
          </a:lstStyle>
          <a:p>
            <a:pPr lvl="0"/>
            <a:r>
              <a:rPr lang="en-US" dirty="0"/>
              <a:t>Click to edit Subhead</a:t>
            </a:r>
          </a:p>
        </p:txBody>
      </p:sp>
      <p:sp>
        <p:nvSpPr>
          <p:cNvPr id="22" name="Text Placeholder 6">
            <a:extLst>
              <a:ext uri="{FF2B5EF4-FFF2-40B4-BE49-F238E27FC236}">
                <a16:creationId xmlns:a16="http://schemas.microsoft.com/office/drawing/2014/main" id="{AF401EC8-7352-A985-133C-726A718A9E9A}"/>
              </a:ext>
            </a:extLst>
          </p:cNvPr>
          <p:cNvSpPr>
            <a:spLocks noGrp="1"/>
          </p:cNvSpPr>
          <p:nvPr>
            <p:ph type="body" sz="quarter" idx="13" hasCustomPrompt="1"/>
          </p:nvPr>
        </p:nvSpPr>
        <p:spPr>
          <a:xfrm>
            <a:off x="3315769" y="1436467"/>
            <a:ext cx="2489597" cy="339561"/>
          </a:xfrm>
        </p:spPr>
        <p:txBody>
          <a:bodyPr>
            <a:noAutofit/>
          </a:bodyPr>
          <a:lstStyle>
            <a:lvl1pPr marL="0" indent="0" algn="ctr" fontAlgn="t">
              <a:spcBef>
                <a:spcPts val="0"/>
              </a:spcBef>
              <a:buFontTx/>
              <a:buNone/>
              <a:defRPr sz="1600" b="0" i="0" baseline="0">
                <a:solidFill>
                  <a:schemeClr val="tx1"/>
                </a:solidFill>
                <a:latin typeface="Franklin Gothic Medium Cond" panose="020B0606030402020204" pitchFamily="34" charset="0"/>
              </a:defRPr>
            </a:lvl1pPr>
          </a:lstStyle>
          <a:p>
            <a:pPr marL="0" marR="0" lvl="0" indent="0" algn="ctr" defTabSz="685800" rtl="0" eaLnBrk="1" fontAlgn="t" latinLnBrk="0" hangingPunct="1">
              <a:lnSpc>
                <a:spcPct val="90000"/>
              </a:lnSpc>
              <a:spcBef>
                <a:spcPts val="0"/>
              </a:spcBef>
              <a:spcAft>
                <a:spcPts val="0"/>
              </a:spcAft>
              <a:buClrTx/>
              <a:buSzTx/>
              <a:buFontTx/>
              <a:buNone/>
              <a:tabLst/>
              <a:defRPr/>
            </a:pPr>
            <a:r>
              <a:rPr lang="en-US" dirty="0"/>
              <a:t>Click to edit Subhead</a:t>
            </a:r>
          </a:p>
        </p:txBody>
      </p:sp>
      <p:sp>
        <p:nvSpPr>
          <p:cNvPr id="26" name="Text Placeholder 6">
            <a:extLst>
              <a:ext uri="{FF2B5EF4-FFF2-40B4-BE49-F238E27FC236}">
                <a16:creationId xmlns:a16="http://schemas.microsoft.com/office/drawing/2014/main" id="{71A04C69-EC92-81B2-FCD5-39464C669BEB}"/>
              </a:ext>
            </a:extLst>
          </p:cNvPr>
          <p:cNvSpPr>
            <a:spLocks noGrp="1"/>
          </p:cNvSpPr>
          <p:nvPr>
            <p:ph type="body" sz="quarter" idx="16" hasCustomPrompt="1"/>
          </p:nvPr>
        </p:nvSpPr>
        <p:spPr>
          <a:xfrm>
            <a:off x="5953908" y="1433917"/>
            <a:ext cx="2489597" cy="339561"/>
          </a:xfrm>
        </p:spPr>
        <p:txBody>
          <a:bodyPr>
            <a:noAutofit/>
          </a:bodyPr>
          <a:lstStyle>
            <a:lvl1pPr marL="0" indent="0" algn="ctr" fontAlgn="t">
              <a:spcBef>
                <a:spcPts val="0"/>
              </a:spcBef>
              <a:buFontTx/>
              <a:buNone/>
              <a:defRPr sz="1600" b="0" i="0" baseline="0">
                <a:solidFill>
                  <a:schemeClr val="tx1"/>
                </a:solidFill>
                <a:latin typeface="Franklin Gothic Medium Cond" panose="020B0606030402020204" pitchFamily="34" charset="0"/>
              </a:defRPr>
            </a:lvl1pPr>
          </a:lstStyle>
          <a:p>
            <a:pPr lvl="0"/>
            <a:r>
              <a:rPr lang="en-US" dirty="0"/>
              <a:t>Click to edit Subhead</a:t>
            </a:r>
          </a:p>
        </p:txBody>
      </p:sp>
      <p:sp>
        <p:nvSpPr>
          <p:cNvPr id="30" name="Text Placeholder 3">
            <a:extLst>
              <a:ext uri="{FF2B5EF4-FFF2-40B4-BE49-F238E27FC236}">
                <a16:creationId xmlns:a16="http://schemas.microsoft.com/office/drawing/2014/main" id="{AE5BF8CB-9477-F598-75C4-6F35D608B35B}"/>
              </a:ext>
            </a:extLst>
          </p:cNvPr>
          <p:cNvSpPr>
            <a:spLocks noGrp="1"/>
          </p:cNvSpPr>
          <p:nvPr>
            <p:ph type="body" sz="half" idx="2" hasCustomPrompt="1"/>
          </p:nvPr>
        </p:nvSpPr>
        <p:spPr>
          <a:xfrm>
            <a:off x="826264" y="2040671"/>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31" name="Text Placeholder 3">
            <a:extLst>
              <a:ext uri="{FF2B5EF4-FFF2-40B4-BE49-F238E27FC236}">
                <a16:creationId xmlns:a16="http://schemas.microsoft.com/office/drawing/2014/main" id="{AE6CE746-1703-63A8-BBD4-546AD104E27E}"/>
              </a:ext>
            </a:extLst>
          </p:cNvPr>
          <p:cNvSpPr>
            <a:spLocks noGrp="1"/>
          </p:cNvSpPr>
          <p:nvPr>
            <p:ph type="body" sz="half" idx="24" hasCustomPrompt="1"/>
          </p:nvPr>
        </p:nvSpPr>
        <p:spPr>
          <a:xfrm>
            <a:off x="3453661" y="2065259"/>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marL="0" marR="0" lvl="0" indent="0" algn="l" defTabSz="685800" rtl="0" eaLnBrk="1" fontAlgn="auto" latinLnBrk="0" hangingPunct="1">
              <a:lnSpc>
                <a:spcPct val="90000"/>
              </a:lnSpc>
              <a:spcBef>
                <a:spcPts val="750"/>
              </a:spcBef>
              <a:spcAft>
                <a:spcPts val="0"/>
              </a:spcAft>
              <a:buClrTx/>
              <a:buSzTx/>
              <a:buFont typeface="Wingdings" pitchFamily="2" charset="2"/>
              <a:buNone/>
              <a:tabLst/>
              <a:defRPr/>
            </a:pPr>
            <a:r>
              <a:rPr lang="en-US" dirty="0"/>
              <a:t>Click to edit body copy</a:t>
            </a:r>
          </a:p>
        </p:txBody>
      </p:sp>
      <p:sp>
        <p:nvSpPr>
          <p:cNvPr id="33" name="Picture Placeholder 10">
            <a:extLst>
              <a:ext uri="{FF2B5EF4-FFF2-40B4-BE49-F238E27FC236}">
                <a16:creationId xmlns:a16="http://schemas.microsoft.com/office/drawing/2014/main" id="{53952BA5-2190-5106-0EBD-DA1D15EFBB9D}"/>
              </a:ext>
            </a:extLst>
          </p:cNvPr>
          <p:cNvSpPr>
            <a:spLocks noGrp="1"/>
          </p:cNvSpPr>
          <p:nvPr>
            <p:ph type="pic" sz="quarter" idx="12"/>
          </p:nvPr>
        </p:nvSpPr>
        <p:spPr>
          <a:xfrm>
            <a:off x="826264" y="4045822"/>
            <a:ext cx="2213372" cy="1555750"/>
          </a:xfrm>
        </p:spPr>
        <p:txBody>
          <a:bodyPr/>
          <a:lstStyle>
            <a:lvl1pPr marL="0" indent="0">
              <a:buNone/>
              <a:defRPr/>
            </a:lvl1pPr>
          </a:lstStyle>
          <a:p>
            <a:r>
              <a:rPr lang="en-US"/>
              <a:t>Click icon to add picture</a:t>
            </a:r>
            <a:endParaRPr lang="en-US" dirty="0"/>
          </a:p>
        </p:txBody>
      </p:sp>
      <p:sp>
        <p:nvSpPr>
          <p:cNvPr id="34" name="Picture Placeholder 10">
            <a:extLst>
              <a:ext uri="{FF2B5EF4-FFF2-40B4-BE49-F238E27FC236}">
                <a16:creationId xmlns:a16="http://schemas.microsoft.com/office/drawing/2014/main" id="{835FE666-CADC-4DB4-80A4-BFD9823DE051}"/>
              </a:ext>
            </a:extLst>
          </p:cNvPr>
          <p:cNvSpPr>
            <a:spLocks noGrp="1"/>
          </p:cNvSpPr>
          <p:nvPr>
            <p:ph type="pic" sz="quarter" idx="15"/>
          </p:nvPr>
        </p:nvSpPr>
        <p:spPr>
          <a:xfrm>
            <a:off x="3464597" y="4045822"/>
            <a:ext cx="2213372" cy="1555750"/>
          </a:xfrm>
        </p:spPr>
        <p:txBody>
          <a:bodyPr/>
          <a:lstStyle>
            <a:lvl1pPr marL="0" indent="0">
              <a:buNone/>
              <a:defRPr/>
            </a:lvl1pPr>
          </a:lstStyle>
          <a:p>
            <a:r>
              <a:rPr lang="en-US"/>
              <a:t>Click icon to add picture</a:t>
            </a:r>
            <a:endParaRPr lang="en-US" dirty="0"/>
          </a:p>
        </p:txBody>
      </p:sp>
      <p:sp>
        <p:nvSpPr>
          <p:cNvPr id="35" name="Picture Placeholder 10">
            <a:extLst>
              <a:ext uri="{FF2B5EF4-FFF2-40B4-BE49-F238E27FC236}">
                <a16:creationId xmlns:a16="http://schemas.microsoft.com/office/drawing/2014/main" id="{AECA5017-0E7C-4957-02B2-65FA6C1F6E5F}"/>
              </a:ext>
            </a:extLst>
          </p:cNvPr>
          <p:cNvSpPr>
            <a:spLocks noGrp="1"/>
          </p:cNvSpPr>
          <p:nvPr>
            <p:ph type="pic" sz="quarter" idx="18"/>
          </p:nvPr>
        </p:nvSpPr>
        <p:spPr>
          <a:xfrm>
            <a:off x="6102736" y="4043272"/>
            <a:ext cx="2213372" cy="1555750"/>
          </a:xfrm>
        </p:spPr>
        <p:txBody>
          <a:bodyPr/>
          <a:lstStyle>
            <a:lvl1pPr marL="0" indent="0">
              <a:buNone/>
              <a:defRPr b="1"/>
            </a:lvl1pPr>
          </a:lstStyle>
          <a:p>
            <a:r>
              <a:rPr lang="en-US"/>
              <a:t>Click icon to add picture</a:t>
            </a:r>
            <a:endParaRPr lang="en-US" dirty="0"/>
          </a:p>
        </p:txBody>
      </p:sp>
      <p:sp>
        <p:nvSpPr>
          <p:cNvPr id="36" name="Text Placeholder 3">
            <a:extLst>
              <a:ext uri="{FF2B5EF4-FFF2-40B4-BE49-F238E27FC236}">
                <a16:creationId xmlns:a16="http://schemas.microsoft.com/office/drawing/2014/main" id="{9F4CE92C-83FA-CA44-69CB-E6229E144199}"/>
              </a:ext>
            </a:extLst>
          </p:cNvPr>
          <p:cNvSpPr>
            <a:spLocks noGrp="1"/>
          </p:cNvSpPr>
          <p:nvPr>
            <p:ph type="body" sz="half" idx="25" hasCustomPrompt="1"/>
          </p:nvPr>
        </p:nvSpPr>
        <p:spPr>
          <a:xfrm>
            <a:off x="6097061" y="2071425"/>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marL="0" marR="0" lvl="0" indent="0" algn="l" defTabSz="685800" rtl="0" eaLnBrk="1" fontAlgn="auto" latinLnBrk="0" hangingPunct="1">
              <a:lnSpc>
                <a:spcPct val="90000"/>
              </a:lnSpc>
              <a:spcBef>
                <a:spcPts val="750"/>
              </a:spcBef>
              <a:spcAft>
                <a:spcPts val="0"/>
              </a:spcAft>
              <a:buClrTx/>
              <a:buSzTx/>
              <a:buFont typeface="Wingdings" pitchFamily="2" charset="2"/>
              <a:buNone/>
              <a:tabLst/>
              <a:defRPr/>
            </a:pPr>
            <a:r>
              <a:rPr lang="en-US" dirty="0"/>
              <a:t>Click to edit body copy</a:t>
            </a:r>
          </a:p>
        </p:txBody>
      </p:sp>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4" name="Slide Number Placeholder 3">
            <a:extLst>
              <a:ext uri="{FF2B5EF4-FFF2-40B4-BE49-F238E27FC236}">
                <a16:creationId xmlns:a16="http://schemas.microsoft.com/office/drawing/2014/main" id="{2A5A6FF5-B380-71E0-5A80-02C66128B9F0}"/>
              </a:ext>
            </a:extLst>
          </p:cNvPr>
          <p:cNvSpPr>
            <a:spLocks noGrp="1"/>
          </p:cNvSpPr>
          <p:nvPr>
            <p:ph type="sldNum" sz="quarter" idx="2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8389466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 5 Color Blocks">
    <p:spTree>
      <p:nvGrpSpPr>
        <p:cNvPr id="1" name=""/>
        <p:cNvGrpSpPr/>
        <p:nvPr/>
      </p:nvGrpSpPr>
      <p:grpSpPr>
        <a:xfrm>
          <a:off x="0" y="0"/>
          <a:ext cx="0" cy="0"/>
          <a:chOff x="0" y="0"/>
          <a:chExt cx="0" cy="0"/>
        </a:xfrm>
      </p:grpSpPr>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2" name="Rectangle 1">
            <a:extLst>
              <a:ext uri="{FF2B5EF4-FFF2-40B4-BE49-F238E27FC236}">
                <a16:creationId xmlns:a16="http://schemas.microsoft.com/office/drawing/2014/main" id="{C979A34A-6A6B-FC98-1EC8-8347FAB1A48F}"/>
              </a:ext>
            </a:extLst>
          </p:cNvPr>
          <p:cNvSpPr/>
          <p:nvPr userDrawn="1"/>
        </p:nvSpPr>
        <p:spPr>
          <a:xfrm>
            <a:off x="756438" y="1660596"/>
            <a:ext cx="1438515" cy="436418"/>
          </a:xfrm>
          <a:prstGeom prst="rect">
            <a:avLst/>
          </a:prstGeom>
          <a:solidFill>
            <a:schemeClr val="tx2"/>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7" name="Rectangle 6">
            <a:extLst>
              <a:ext uri="{FF2B5EF4-FFF2-40B4-BE49-F238E27FC236}">
                <a16:creationId xmlns:a16="http://schemas.microsoft.com/office/drawing/2014/main" id="{3C3F2A76-73C1-7478-1C52-F70D9B50BC0A}"/>
              </a:ext>
            </a:extLst>
          </p:cNvPr>
          <p:cNvSpPr/>
          <p:nvPr userDrawn="1"/>
        </p:nvSpPr>
        <p:spPr>
          <a:xfrm>
            <a:off x="758505" y="2160555"/>
            <a:ext cx="1436449" cy="323350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19" name="Rectangle 18">
            <a:extLst>
              <a:ext uri="{FF2B5EF4-FFF2-40B4-BE49-F238E27FC236}">
                <a16:creationId xmlns:a16="http://schemas.microsoft.com/office/drawing/2014/main" id="{3B6525D0-8078-E003-46A7-FFCB83C221E0}"/>
              </a:ext>
            </a:extLst>
          </p:cNvPr>
          <p:cNvSpPr/>
          <p:nvPr userDrawn="1"/>
        </p:nvSpPr>
        <p:spPr>
          <a:xfrm>
            <a:off x="2284078" y="1660596"/>
            <a:ext cx="1438515" cy="436418"/>
          </a:xfrm>
          <a:prstGeom prst="rect">
            <a:avLst/>
          </a:prstGeom>
          <a:solidFill>
            <a:schemeClr val="accent1">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0" name="Rectangle 19">
            <a:extLst>
              <a:ext uri="{FF2B5EF4-FFF2-40B4-BE49-F238E27FC236}">
                <a16:creationId xmlns:a16="http://schemas.microsoft.com/office/drawing/2014/main" id="{AE6AD059-9160-4AE4-0F86-92FB0AAD082C}"/>
              </a:ext>
            </a:extLst>
          </p:cNvPr>
          <p:cNvSpPr/>
          <p:nvPr userDrawn="1"/>
        </p:nvSpPr>
        <p:spPr>
          <a:xfrm>
            <a:off x="2286144" y="2160555"/>
            <a:ext cx="1436449" cy="323350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1" name="Rectangle 20">
            <a:extLst>
              <a:ext uri="{FF2B5EF4-FFF2-40B4-BE49-F238E27FC236}">
                <a16:creationId xmlns:a16="http://schemas.microsoft.com/office/drawing/2014/main" id="{E0F701C0-7A2F-0B95-E95C-07302A14CA56}"/>
              </a:ext>
            </a:extLst>
          </p:cNvPr>
          <p:cNvSpPr/>
          <p:nvPr userDrawn="1"/>
        </p:nvSpPr>
        <p:spPr>
          <a:xfrm>
            <a:off x="3811718" y="1660596"/>
            <a:ext cx="1438515" cy="436418"/>
          </a:xfrm>
          <a:prstGeom prst="rect">
            <a:avLst/>
          </a:prstGeom>
          <a:solidFill>
            <a:schemeClr val="bg2">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3" name="Rectangle 22">
            <a:extLst>
              <a:ext uri="{FF2B5EF4-FFF2-40B4-BE49-F238E27FC236}">
                <a16:creationId xmlns:a16="http://schemas.microsoft.com/office/drawing/2014/main" id="{AD786ED8-9187-C7FB-F774-CE52A2971FFD}"/>
              </a:ext>
            </a:extLst>
          </p:cNvPr>
          <p:cNvSpPr/>
          <p:nvPr userDrawn="1"/>
        </p:nvSpPr>
        <p:spPr>
          <a:xfrm>
            <a:off x="3813784" y="2160555"/>
            <a:ext cx="1436449" cy="323350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4" name="Rectangle 23">
            <a:extLst>
              <a:ext uri="{FF2B5EF4-FFF2-40B4-BE49-F238E27FC236}">
                <a16:creationId xmlns:a16="http://schemas.microsoft.com/office/drawing/2014/main" id="{9A6F5635-02F3-829F-B778-4A766D8D4A2D}"/>
              </a:ext>
            </a:extLst>
          </p:cNvPr>
          <p:cNvSpPr/>
          <p:nvPr userDrawn="1"/>
        </p:nvSpPr>
        <p:spPr>
          <a:xfrm>
            <a:off x="5339357" y="1660596"/>
            <a:ext cx="1438515" cy="436418"/>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5" name="Rectangle 24">
            <a:extLst>
              <a:ext uri="{FF2B5EF4-FFF2-40B4-BE49-F238E27FC236}">
                <a16:creationId xmlns:a16="http://schemas.microsoft.com/office/drawing/2014/main" id="{3CBD6A50-2E1C-FDDB-2F9B-D9101B8535C5}"/>
              </a:ext>
            </a:extLst>
          </p:cNvPr>
          <p:cNvSpPr/>
          <p:nvPr userDrawn="1"/>
        </p:nvSpPr>
        <p:spPr>
          <a:xfrm>
            <a:off x="5341424" y="2160555"/>
            <a:ext cx="1436449" cy="323350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7" name="Rectangle 26">
            <a:extLst>
              <a:ext uri="{FF2B5EF4-FFF2-40B4-BE49-F238E27FC236}">
                <a16:creationId xmlns:a16="http://schemas.microsoft.com/office/drawing/2014/main" id="{B239B4FF-413F-3DBC-C6E4-087C951C5464}"/>
              </a:ext>
            </a:extLst>
          </p:cNvPr>
          <p:cNvSpPr/>
          <p:nvPr userDrawn="1"/>
        </p:nvSpPr>
        <p:spPr>
          <a:xfrm>
            <a:off x="6866999" y="1660596"/>
            <a:ext cx="1438515" cy="436418"/>
          </a:xfrm>
          <a:prstGeom prst="rect">
            <a:avLst/>
          </a:prstGeom>
          <a:solidFill>
            <a:schemeClr val="tx2">
              <a:lumMod val="60000"/>
              <a:lumOff val="40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8" name="Rectangle 27">
            <a:extLst>
              <a:ext uri="{FF2B5EF4-FFF2-40B4-BE49-F238E27FC236}">
                <a16:creationId xmlns:a16="http://schemas.microsoft.com/office/drawing/2014/main" id="{8CB8434E-9F38-4592-327E-51A570C73E09}"/>
              </a:ext>
            </a:extLst>
          </p:cNvPr>
          <p:cNvSpPr/>
          <p:nvPr userDrawn="1"/>
        </p:nvSpPr>
        <p:spPr>
          <a:xfrm>
            <a:off x="6869065" y="2160555"/>
            <a:ext cx="1436449" cy="323350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44" name="Text Placeholder 6">
            <a:extLst>
              <a:ext uri="{FF2B5EF4-FFF2-40B4-BE49-F238E27FC236}">
                <a16:creationId xmlns:a16="http://schemas.microsoft.com/office/drawing/2014/main" id="{1BA8130D-B7F2-9815-5056-6F334D4BBAEF}"/>
              </a:ext>
            </a:extLst>
          </p:cNvPr>
          <p:cNvSpPr>
            <a:spLocks noGrp="1"/>
          </p:cNvSpPr>
          <p:nvPr>
            <p:ph type="body" sz="quarter" idx="10" hasCustomPrompt="1"/>
          </p:nvPr>
        </p:nvSpPr>
        <p:spPr>
          <a:xfrm>
            <a:off x="756438" y="1783909"/>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5" name="Text Placeholder 6">
            <a:extLst>
              <a:ext uri="{FF2B5EF4-FFF2-40B4-BE49-F238E27FC236}">
                <a16:creationId xmlns:a16="http://schemas.microsoft.com/office/drawing/2014/main" id="{A41A66E4-0B84-E1FB-88CD-3E0E6E80C49D}"/>
              </a:ext>
            </a:extLst>
          </p:cNvPr>
          <p:cNvSpPr>
            <a:spLocks noGrp="1"/>
          </p:cNvSpPr>
          <p:nvPr>
            <p:ph type="body" sz="quarter" idx="28" hasCustomPrompt="1"/>
          </p:nvPr>
        </p:nvSpPr>
        <p:spPr>
          <a:xfrm>
            <a:off x="2284078" y="1768552"/>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6" name="Text Placeholder 6">
            <a:extLst>
              <a:ext uri="{FF2B5EF4-FFF2-40B4-BE49-F238E27FC236}">
                <a16:creationId xmlns:a16="http://schemas.microsoft.com/office/drawing/2014/main" id="{235E5CE7-3D80-1BB5-DACD-8A63CA927E9A}"/>
              </a:ext>
            </a:extLst>
          </p:cNvPr>
          <p:cNvSpPr>
            <a:spLocks noGrp="1"/>
          </p:cNvSpPr>
          <p:nvPr>
            <p:ph type="body" sz="quarter" idx="29" hasCustomPrompt="1"/>
          </p:nvPr>
        </p:nvSpPr>
        <p:spPr>
          <a:xfrm>
            <a:off x="3811718" y="1768552"/>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7" name="Text Placeholder 6">
            <a:extLst>
              <a:ext uri="{FF2B5EF4-FFF2-40B4-BE49-F238E27FC236}">
                <a16:creationId xmlns:a16="http://schemas.microsoft.com/office/drawing/2014/main" id="{685C02D4-EA4F-4962-D397-F6439EC5C6E9}"/>
              </a:ext>
            </a:extLst>
          </p:cNvPr>
          <p:cNvSpPr>
            <a:spLocks noGrp="1"/>
          </p:cNvSpPr>
          <p:nvPr>
            <p:ph type="body" sz="quarter" idx="30" hasCustomPrompt="1"/>
          </p:nvPr>
        </p:nvSpPr>
        <p:spPr>
          <a:xfrm>
            <a:off x="5339358" y="1768552"/>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8" name="Text Placeholder 6">
            <a:extLst>
              <a:ext uri="{FF2B5EF4-FFF2-40B4-BE49-F238E27FC236}">
                <a16:creationId xmlns:a16="http://schemas.microsoft.com/office/drawing/2014/main" id="{1F46F0A7-55C4-6BAE-BCB0-157A86C91997}"/>
              </a:ext>
            </a:extLst>
          </p:cNvPr>
          <p:cNvSpPr>
            <a:spLocks noGrp="1"/>
          </p:cNvSpPr>
          <p:nvPr>
            <p:ph type="body" sz="quarter" idx="31" hasCustomPrompt="1"/>
          </p:nvPr>
        </p:nvSpPr>
        <p:spPr>
          <a:xfrm>
            <a:off x="6867000" y="1770870"/>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9" name="Text Placeholder 3">
            <a:extLst>
              <a:ext uri="{FF2B5EF4-FFF2-40B4-BE49-F238E27FC236}">
                <a16:creationId xmlns:a16="http://schemas.microsoft.com/office/drawing/2014/main" id="{9E69C3F7-0A3A-FAC2-6540-8BB750E9AA4C}"/>
              </a:ext>
            </a:extLst>
          </p:cNvPr>
          <p:cNvSpPr>
            <a:spLocks noGrp="1"/>
          </p:cNvSpPr>
          <p:nvPr>
            <p:ph type="body" sz="half" idx="2"/>
          </p:nvPr>
        </p:nvSpPr>
        <p:spPr>
          <a:xfrm>
            <a:off x="838487" y="2312717"/>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0" name="Text Placeholder 3">
            <a:extLst>
              <a:ext uri="{FF2B5EF4-FFF2-40B4-BE49-F238E27FC236}">
                <a16:creationId xmlns:a16="http://schemas.microsoft.com/office/drawing/2014/main" id="{040CB427-2320-1A81-037C-6D83BCA5B36F}"/>
              </a:ext>
            </a:extLst>
          </p:cNvPr>
          <p:cNvSpPr>
            <a:spLocks noGrp="1"/>
          </p:cNvSpPr>
          <p:nvPr>
            <p:ph type="body" sz="half" idx="32"/>
          </p:nvPr>
        </p:nvSpPr>
        <p:spPr>
          <a:xfrm>
            <a:off x="2381484" y="2299864"/>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1" name="Text Placeholder 3">
            <a:extLst>
              <a:ext uri="{FF2B5EF4-FFF2-40B4-BE49-F238E27FC236}">
                <a16:creationId xmlns:a16="http://schemas.microsoft.com/office/drawing/2014/main" id="{3144BCA8-7BD5-8323-CDAB-E5362D78AA68}"/>
              </a:ext>
            </a:extLst>
          </p:cNvPr>
          <p:cNvSpPr>
            <a:spLocks noGrp="1"/>
          </p:cNvSpPr>
          <p:nvPr>
            <p:ph type="body" sz="half" idx="33"/>
          </p:nvPr>
        </p:nvSpPr>
        <p:spPr>
          <a:xfrm>
            <a:off x="3909124" y="2298292"/>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2" name="Text Placeholder 3">
            <a:extLst>
              <a:ext uri="{FF2B5EF4-FFF2-40B4-BE49-F238E27FC236}">
                <a16:creationId xmlns:a16="http://schemas.microsoft.com/office/drawing/2014/main" id="{82EC0719-39BA-B2AB-F29D-3C947DC78925}"/>
              </a:ext>
            </a:extLst>
          </p:cNvPr>
          <p:cNvSpPr>
            <a:spLocks noGrp="1"/>
          </p:cNvSpPr>
          <p:nvPr>
            <p:ph type="body" sz="half" idx="34"/>
          </p:nvPr>
        </p:nvSpPr>
        <p:spPr>
          <a:xfrm>
            <a:off x="5436764" y="2298292"/>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3" name="Text Placeholder 3">
            <a:extLst>
              <a:ext uri="{FF2B5EF4-FFF2-40B4-BE49-F238E27FC236}">
                <a16:creationId xmlns:a16="http://schemas.microsoft.com/office/drawing/2014/main" id="{B939ED29-1A95-3771-8E52-C1F99F848ABD}"/>
              </a:ext>
            </a:extLst>
          </p:cNvPr>
          <p:cNvSpPr>
            <a:spLocks noGrp="1"/>
          </p:cNvSpPr>
          <p:nvPr>
            <p:ph type="body" sz="half" idx="35"/>
          </p:nvPr>
        </p:nvSpPr>
        <p:spPr>
          <a:xfrm>
            <a:off x="6964405" y="2312717"/>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4" name="Text Placeholder 13">
            <a:extLst>
              <a:ext uri="{FF2B5EF4-FFF2-40B4-BE49-F238E27FC236}">
                <a16:creationId xmlns:a16="http://schemas.microsoft.com/office/drawing/2014/main" id="{F45DEB53-8B0A-80C6-DDED-B72344235087}"/>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5" name="Slide Number Placeholder 4">
            <a:extLst>
              <a:ext uri="{FF2B5EF4-FFF2-40B4-BE49-F238E27FC236}">
                <a16:creationId xmlns:a16="http://schemas.microsoft.com/office/drawing/2014/main" id="{D08294F2-EC68-2D76-0903-15025DDF8C7C}"/>
              </a:ext>
            </a:extLst>
          </p:cNvPr>
          <p:cNvSpPr>
            <a:spLocks noGrp="1"/>
          </p:cNvSpPr>
          <p:nvPr>
            <p:ph type="sldNum" sz="quarter" idx="3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3475407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Photo with Caption - Black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4207789" y="-9524"/>
            <a:ext cx="4936211" cy="6882938"/>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1" y="-9440"/>
            <a:ext cx="5463152"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1" name="Title 1">
            <a:extLst>
              <a:ext uri="{FF2B5EF4-FFF2-40B4-BE49-F238E27FC236}">
                <a16:creationId xmlns:a16="http://schemas.microsoft.com/office/drawing/2014/main" id="{B2696218-EA6F-DE53-DF14-6383AEA46217}"/>
              </a:ext>
            </a:extLst>
          </p:cNvPr>
          <p:cNvSpPr>
            <a:spLocks noGrp="1"/>
          </p:cNvSpPr>
          <p:nvPr>
            <p:ph type="title"/>
          </p:nvPr>
        </p:nvSpPr>
        <p:spPr>
          <a:xfrm>
            <a:off x="856504" y="891153"/>
            <a:ext cx="2949178" cy="1600200"/>
          </a:xfrm>
        </p:spPr>
        <p:txBody>
          <a:bodyPr anchor="b">
            <a:normAutofit/>
          </a:bodyPr>
          <a:lstStyle>
            <a:lvl1pPr>
              <a:defRPr sz="3200">
                <a:solidFill>
                  <a:schemeClr val="bg1"/>
                </a:solidFill>
              </a:defRPr>
            </a:lvl1pPr>
          </a:lstStyle>
          <a:p>
            <a:r>
              <a:rPr lang="en-US"/>
              <a:t>Click to edit Master title style</a:t>
            </a:r>
            <a:endParaRPr lang="en-US" dirty="0"/>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856504" y="2491353"/>
            <a:ext cx="2949178" cy="3475494"/>
          </a:xfrm>
        </p:spPr>
        <p:txBody>
          <a:bodyPr>
            <a:normAutofit/>
          </a:bodyPr>
          <a:lstStyle>
            <a:lvl1pPr marL="0" indent="0">
              <a:buNone/>
              <a:defRPr sz="18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Slide Number Placeholder 2">
            <a:extLst>
              <a:ext uri="{FF2B5EF4-FFF2-40B4-BE49-F238E27FC236}">
                <a16:creationId xmlns:a16="http://schemas.microsoft.com/office/drawing/2014/main" id="{4A8B21D0-9B37-861A-95D4-6F42A4AE2C9F}"/>
              </a:ext>
            </a:extLst>
          </p:cNvPr>
          <p:cNvSpPr>
            <a:spLocks noGrp="1"/>
          </p:cNvSpPr>
          <p:nvPr>
            <p:ph type="sldNum" sz="quarter" idx="12"/>
          </p:nvPr>
        </p:nvSpPr>
        <p:spPr/>
        <p:txBody>
          <a:bodyPr/>
          <a:lstStyle/>
          <a:p>
            <a:fld id="{346097E4-2930-9D48-A5CE-AF00B0E70697}" type="slidenum">
              <a:rPr lang="en-US" smtClean="0"/>
              <a:t>‹#›</a:t>
            </a:fld>
            <a:endParaRPr lang="en-US"/>
          </a:p>
        </p:txBody>
      </p:sp>
      <p:pic>
        <p:nvPicPr>
          <p:cNvPr id="4" name="Picture 3">
            <a:extLst>
              <a:ext uri="{FF2B5EF4-FFF2-40B4-BE49-F238E27FC236}">
                <a16:creationId xmlns:a16="http://schemas.microsoft.com/office/drawing/2014/main" id="{C0747A72-5B03-9474-E335-34A9C2C67F49}"/>
              </a:ext>
            </a:extLst>
          </p:cNvPr>
          <p:cNvPicPr>
            <a:picLocks noChangeAspect="1"/>
          </p:cNvPicPr>
          <p:nvPr userDrawn="1"/>
        </p:nvPicPr>
        <p:blipFill>
          <a:blip r:embed="rId2"/>
          <a:stretch>
            <a:fillRect/>
          </a:stretch>
        </p:blipFill>
        <p:spPr>
          <a:xfrm>
            <a:off x="342900" y="6187656"/>
            <a:ext cx="4318000" cy="457200"/>
          </a:xfrm>
          <a:prstGeom prst="rect">
            <a:avLst/>
          </a:prstGeom>
        </p:spPr>
      </p:pic>
    </p:spTree>
    <p:extLst>
      <p:ext uri="{BB962C8B-B14F-4D97-AF65-F5344CB8AC3E}">
        <p14:creationId xmlns:p14="http://schemas.microsoft.com/office/powerpoint/2010/main" val="15463748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hoto with Caption - White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4765001" y="7707"/>
            <a:ext cx="4936211" cy="6867524"/>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1" y="0"/>
            <a:ext cx="5463152"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p>
        </p:txBody>
      </p:sp>
      <p:sp>
        <p:nvSpPr>
          <p:cNvPr id="11" name="Title 1">
            <a:extLst>
              <a:ext uri="{FF2B5EF4-FFF2-40B4-BE49-F238E27FC236}">
                <a16:creationId xmlns:a16="http://schemas.microsoft.com/office/drawing/2014/main" id="{B2696218-EA6F-DE53-DF14-6383AEA46217}"/>
              </a:ext>
            </a:extLst>
          </p:cNvPr>
          <p:cNvSpPr>
            <a:spLocks noGrp="1"/>
          </p:cNvSpPr>
          <p:nvPr>
            <p:ph type="title" hasCustomPrompt="1"/>
          </p:nvPr>
        </p:nvSpPr>
        <p:spPr>
          <a:xfrm>
            <a:off x="856504" y="891153"/>
            <a:ext cx="2949178" cy="1600200"/>
          </a:xfrm>
        </p:spPr>
        <p:txBody>
          <a:bodyPr anchor="b">
            <a:normAutofit/>
          </a:bodyPr>
          <a:lstStyle>
            <a:lvl1pPr>
              <a:defRPr sz="3200">
                <a:solidFill>
                  <a:schemeClr val="tx1"/>
                </a:solidFill>
              </a:defRPr>
            </a:lvl1pPr>
          </a:lstStyle>
          <a:p>
            <a:r>
              <a:rPr lang="en-US" dirty="0"/>
              <a:t>Click to add title</a:t>
            </a:r>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856504" y="2491353"/>
            <a:ext cx="2949178" cy="3266510"/>
          </a:xfrm>
        </p:spPr>
        <p:txBody>
          <a:bodyPr>
            <a:normAutofit/>
          </a:bodyPr>
          <a:lstStyle>
            <a:lvl1pPr marL="0" indent="0">
              <a:buNone/>
              <a:defRPr sz="18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Slide Number Placeholder 2">
            <a:extLst>
              <a:ext uri="{FF2B5EF4-FFF2-40B4-BE49-F238E27FC236}">
                <a16:creationId xmlns:a16="http://schemas.microsoft.com/office/drawing/2014/main" id="{495C32A6-36FD-B92B-21F6-F198BD2441CC}"/>
              </a:ext>
            </a:extLst>
          </p:cNvPr>
          <p:cNvSpPr>
            <a:spLocks noGrp="1"/>
          </p:cNvSpPr>
          <p:nvPr>
            <p:ph type="sldNum" sz="quarter" idx="12"/>
          </p:nvPr>
        </p:nvSpPr>
        <p:spPr/>
        <p:txBody>
          <a:bodyPr/>
          <a:lstStyle/>
          <a:p>
            <a:fld id="{346097E4-2930-9D48-A5CE-AF00B0E70697}" type="slidenum">
              <a:rPr lang="en-US" smtClean="0"/>
              <a:t>‹#›</a:t>
            </a:fld>
            <a:endParaRPr lang="en-US"/>
          </a:p>
        </p:txBody>
      </p:sp>
      <p:pic>
        <p:nvPicPr>
          <p:cNvPr id="4" name="Picture 3">
            <a:extLst>
              <a:ext uri="{FF2B5EF4-FFF2-40B4-BE49-F238E27FC236}">
                <a16:creationId xmlns:a16="http://schemas.microsoft.com/office/drawing/2014/main" id="{07F44E9F-2364-0F38-14F5-75B698AA77C5}"/>
              </a:ext>
            </a:extLst>
          </p:cNvPr>
          <p:cNvPicPr>
            <a:picLocks noChangeAspect="1"/>
          </p:cNvPicPr>
          <p:nvPr userDrawn="1"/>
        </p:nvPicPr>
        <p:blipFill>
          <a:blip r:embed="rId2"/>
          <a:stretch>
            <a:fillRect/>
          </a:stretch>
        </p:blipFill>
        <p:spPr>
          <a:xfrm>
            <a:off x="342900" y="6198358"/>
            <a:ext cx="4318000" cy="457200"/>
          </a:xfrm>
          <a:prstGeom prst="rect">
            <a:avLst/>
          </a:prstGeom>
        </p:spPr>
      </p:pic>
    </p:spTree>
    <p:extLst>
      <p:ext uri="{BB962C8B-B14F-4D97-AF65-F5344CB8AC3E}">
        <p14:creationId xmlns:p14="http://schemas.microsoft.com/office/powerpoint/2010/main" val="39415020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End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7466030" y="-9439"/>
            <a:ext cx="168504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603803" y="2466281"/>
            <a:ext cx="5986234" cy="719757"/>
          </a:xfrm>
        </p:spPr>
        <p:txBody>
          <a:bodyPr>
            <a:noAutofit/>
          </a:bodyPr>
          <a:lstStyle>
            <a:lvl1pPr>
              <a:defRPr sz="7200" cap="none">
                <a:solidFill>
                  <a:schemeClr val="bg1"/>
                </a:solidFill>
              </a:defRPr>
            </a:lvl1pPr>
          </a:lstStyle>
          <a:p>
            <a:r>
              <a:rPr lang="en-US" dirty="0"/>
              <a:t>THANK YOU</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603803" y="3447331"/>
            <a:ext cx="5986234" cy="449263"/>
          </a:xfrm>
        </p:spPr>
        <p:txBody>
          <a:bodyPr>
            <a:normAutofit/>
          </a:bodyPr>
          <a:lstStyle>
            <a:lvl1pPr marL="0" indent="0">
              <a:buFontTx/>
              <a:buNone/>
              <a:defRPr sz="1800">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add contact info</a:t>
            </a:r>
          </a:p>
        </p:txBody>
      </p:sp>
      <p:pic>
        <p:nvPicPr>
          <p:cNvPr id="4" name="Picture 3">
            <a:extLst>
              <a:ext uri="{FF2B5EF4-FFF2-40B4-BE49-F238E27FC236}">
                <a16:creationId xmlns:a16="http://schemas.microsoft.com/office/drawing/2014/main" id="{575045A6-019C-58D4-7BD9-7B5BE7FA0740}"/>
              </a:ext>
            </a:extLst>
          </p:cNvPr>
          <p:cNvPicPr>
            <a:picLocks noChangeAspect="1"/>
          </p:cNvPicPr>
          <p:nvPr userDrawn="1"/>
        </p:nvPicPr>
        <p:blipFill>
          <a:blip r:embed="rId3"/>
          <a:stretch>
            <a:fillRect/>
          </a:stretch>
        </p:blipFill>
        <p:spPr>
          <a:xfrm>
            <a:off x="365296" y="6073357"/>
            <a:ext cx="4318000" cy="457200"/>
          </a:xfrm>
          <a:prstGeom prst="rect">
            <a:avLst/>
          </a:prstGeom>
        </p:spPr>
      </p:pic>
    </p:spTree>
    <p:extLst>
      <p:ext uri="{BB962C8B-B14F-4D97-AF65-F5344CB8AC3E}">
        <p14:creationId xmlns:p14="http://schemas.microsoft.com/office/powerpoint/2010/main" val="7036539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End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3" name="Title 6">
            <a:extLst>
              <a:ext uri="{FF2B5EF4-FFF2-40B4-BE49-F238E27FC236}">
                <a16:creationId xmlns:a16="http://schemas.microsoft.com/office/drawing/2014/main" id="{1648B145-A545-0D6D-AFF0-0F715C90759F}"/>
              </a:ext>
            </a:extLst>
          </p:cNvPr>
          <p:cNvSpPr>
            <a:spLocks noGrp="1"/>
          </p:cNvSpPr>
          <p:nvPr>
            <p:ph type="title" hasCustomPrompt="1"/>
          </p:nvPr>
        </p:nvSpPr>
        <p:spPr>
          <a:xfrm>
            <a:off x="603803" y="2466281"/>
            <a:ext cx="5986234" cy="719757"/>
          </a:xfrm>
        </p:spPr>
        <p:txBody>
          <a:bodyPr>
            <a:noAutofit/>
          </a:bodyPr>
          <a:lstStyle>
            <a:lvl1pPr>
              <a:defRPr sz="7200" cap="none">
                <a:solidFill>
                  <a:schemeClr val="tx1"/>
                </a:solidFill>
              </a:defRPr>
            </a:lvl1pPr>
          </a:lstStyle>
          <a:p>
            <a:r>
              <a:rPr lang="en-US" dirty="0"/>
              <a:t>THANK YOU</a:t>
            </a:r>
          </a:p>
        </p:txBody>
      </p:sp>
      <p:sp>
        <p:nvSpPr>
          <p:cNvPr id="5" name="Text Placeholder 8">
            <a:extLst>
              <a:ext uri="{FF2B5EF4-FFF2-40B4-BE49-F238E27FC236}">
                <a16:creationId xmlns:a16="http://schemas.microsoft.com/office/drawing/2014/main" id="{E3D40940-377F-6BBC-02CB-083B672BF56B}"/>
              </a:ext>
            </a:extLst>
          </p:cNvPr>
          <p:cNvSpPr>
            <a:spLocks noGrp="1"/>
          </p:cNvSpPr>
          <p:nvPr>
            <p:ph type="body" sz="quarter" idx="10" hasCustomPrompt="1"/>
          </p:nvPr>
        </p:nvSpPr>
        <p:spPr>
          <a:xfrm>
            <a:off x="693255" y="3434011"/>
            <a:ext cx="5905925" cy="449263"/>
          </a:xfrm>
        </p:spPr>
        <p:txBody>
          <a:bodyPr>
            <a:normAutofit/>
          </a:bodyPr>
          <a:lstStyle>
            <a:lvl1pPr marL="0" indent="0">
              <a:buFontTx/>
              <a:buNone/>
              <a:defRPr sz="1800">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add contact info</a:t>
            </a:r>
          </a:p>
        </p:txBody>
      </p:sp>
    </p:spTree>
    <p:extLst>
      <p:ext uri="{BB962C8B-B14F-4D97-AF65-F5344CB8AC3E}">
        <p14:creationId xmlns:p14="http://schemas.microsoft.com/office/powerpoint/2010/main" val="161802538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DAFB6-8BB6-ADBB-6574-5B0C25E7BDDF}"/>
              </a:ext>
            </a:extLst>
          </p:cNvPr>
          <p:cNvSpPr>
            <a:spLocks noGrp="1"/>
          </p:cNvSpPr>
          <p:nvPr>
            <p:ph type="title"/>
          </p:nvPr>
        </p:nvSpPr>
        <p:spPr>
          <a:xfrm>
            <a:off x="359229" y="4873623"/>
            <a:ext cx="8450036" cy="685801"/>
          </a:xfrm>
        </p:spPr>
        <p:txBody>
          <a:bodyPr>
            <a:normAutofit/>
          </a:bodyPr>
          <a:lstStyle>
            <a:lvl1pPr algn="ctr">
              <a:defRPr sz="4000"/>
            </a:lvl1pPr>
          </a:lstStyle>
          <a:p>
            <a:r>
              <a:rPr lang="en-US"/>
              <a:t>Click to edit Master title style</a:t>
            </a:r>
            <a:endParaRPr lang="en-US" dirty="0"/>
          </a:p>
        </p:txBody>
      </p:sp>
      <p:sp>
        <p:nvSpPr>
          <p:cNvPr id="6" name="Text Placeholder 8">
            <a:extLst>
              <a:ext uri="{FF2B5EF4-FFF2-40B4-BE49-F238E27FC236}">
                <a16:creationId xmlns:a16="http://schemas.microsoft.com/office/drawing/2014/main" id="{5FF931D0-D7E7-D9E1-3CCC-83299A09228A}"/>
              </a:ext>
            </a:extLst>
          </p:cNvPr>
          <p:cNvSpPr>
            <a:spLocks noGrp="1"/>
          </p:cNvSpPr>
          <p:nvPr>
            <p:ph type="body" sz="quarter" idx="10" hasCustomPrompt="1"/>
          </p:nvPr>
        </p:nvSpPr>
        <p:spPr>
          <a:xfrm>
            <a:off x="359229" y="5559424"/>
            <a:ext cx="8450036" cy="449263"/>
          </a:xfrm>
        </p:spPr>
        <p:txBody>
          <a:bodyPr>
            <a:noAutofit/>
          </a:bodyPr>
          <a:lstStyle>
            <a:lvl1pPr marL="0" indent="0" algn="ctr">
              <a:buFontTx/>
              <a:buNone/>
              <a:defRPr sz="2000" b="1">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edit Subtitle style</a:t>
            </a:r>
          </a:p>
        </p:txBody>
      </p:sp>
      <p:sp>
        <p:nvSpPr>
          <p:cNvPr id="3" name="Slide Number Placeholder 2">
            <a:extLst>
              <a:ext uri="{FF2B5EF4-FFF2-40B4-BE49-F238E27FC236}">
                <a16:creationId xmlns:a16="http://schemas.microsoft.com/office/drawing/2014/main" id="{68D1B22C-85ED-0FDF-E153-688207C390D9}"/>
              </a:ext>
            </a:extLst>
          </p:cNvPr>
          <p:cNvSpPr>
            <a:spLocks noGrp="1"/>
          </p:cNvSpPr>
          <p:nvPr>
            <p:ph type="sldNum" sz="quarter" idx="11"/>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586611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0" y="-9525"/>
            <a:ext cx="9144000" cy="6892463"/>
          </a:xfrm>
          <a:ln>
            <a:noFill/>
          </a:ln>
        </p:spPr>
        <p:txBody>
          <a:bodyPr/>
          <a:lstStyle/>
          <a:p>
            <a:r>
              <a:rPr lang="en-US"/>
              <a:t>Click icon to add picture</a:t>
            </a:r>
          </a:p>
        </p:txBody>
      </p:sp>
    </p:spTree>
    <p:extLst>
      <p:ext uri="{BB962C8B-B14F-4D97-AF65-F5344CB8AC3E}">
        <p14:creationId xmlns:p14="http://schemas.microsoft.com/office/powerpoint/2010/main" val="260421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Copy">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42900" y="1543324"/>
            <a:ext cx="8450035" cy="4454706"/>
          </a:xfrm>
        </p:spPr>
        <p:txBody>
          <a:bodyPr numCol="1">
            <a:noAutofit/>
          </a:bodyPr>
          <a:lstStyle>
            <a:lvl1pPr marL="0" indent="0" algn="l" fontAlgn="t">
              <a:buFontTx/>
              <a:buNone/>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endParaRPr lang="en-US" dirty="0"/>
          </a:p>
        </p:txBody>
      </p:sp>
      <p:sp>
        <p:nvSpPr>
          <p:cNvPr id="4" name="Slide Number Placeholder 3">
            <a:extLst>
              <a:ext uri="{FF2B5EF4-FFF2-40B4-BE49-F238E27FC236}">
                <a16:creationId xmlns:a16="http://schemas.microsoft.com/office/drawing/2014/main" id="{6ED1EDF2-6497-CC90-CFD1-1F7C473B2310}"/>
              </a:ext>
            </a:extLst>
          </p:cNvPr>
          <p:cNvSpPr>
            <a:spLocks noGrp="1"/>
          </p:cNvSpPr>
          <p:nvPr>
            <p:ph type="sldNum" sz="quarter" idx="1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62843251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42900" y="1543324"/>
            <a:ext cx="8450035" cy="4454706"/>
          </a:xfrm>
        </p:spPr>
        <p:txBody>
          <a:bodyPr numCol="1">
            <a:noAutofit/>
          </a:bodyPr>
          <a:lstStyle>
            <a:lvl1pPr marL="0" indent="0" algn="l" fontAlgn="t">
              <a:buFontTx/>
              <a:buNone/>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endParaRPr lang="en-US" dirty="0"/>
          </a:p>
        </p:txBody>
      </p:sp>
      <p:sp>
        <p:nvSpPr>
          <p:cNvPr id="4" name="Slide Number Placeholder 3">
            <a:extLst>
              <a:ext uri="{FF2B5EF4-FFF2-40B4-BE49-F238E27FC236}">
                <a16:creationId xmlns:a16="http://schemas.microsoft.com/office/drawing/2014/main" id="{F784AF65-E927-86B0-FC60-81F49DC6187E}"/>
              </a:ext>
            </a:extLst>
          </p:cNvPr>
          <p:cNvSpPr>
            <a:spLocks noGrp="1"/>
          </p:cNvSpPr>
          <p:nvPr>
            <p:ph type="sldNum" sz="quarter" idx="1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76587232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628D381-488B-4C1C-32F0-1D389C1FF7E3}"/>
              </a:ext>
            </a:extLst>
          </p:cNvPr>
          <p:cNvSpPr>
            <a:spLocks noGrp="1"/>
          </p:cNvSpPr>
          <p:nvPr>
            <p:ph idx="14"/>
          </p:nvPr>
        </p:nvSpPr>
        <p:spPr>
          <a:xfrm>
            <a:off x="351064" y="1543324"/>
            <a:ext cx="8450036" cy="4454706"/>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4" name="Title 3">
            <a:extLst>
              <a:ext uri="{FF2B5EF4-FFF2-40B4-BE49-F238E27FC236}">
                <a16:creationId xmlns:a16="http://schemas.microsoft.com/office/drawing/2014/main" id="{15EE0A7E-143D-2A83-397F-55801DA0663E}"/>
              </a:ext>
            </a:extLst>
          </p:cNvPr>
          <p:cNvSpPr>
            <a:spLocks noGrp="1"/>
          </p:cNvSpPr>
          <p:nvPr>
            <p:ph type="title"/>
          </p:nvPr>
        </p:nvSpPr>
        <p:spPr/>
        <p:txBody>
          <a:bodyPr/>
          <a:lstStyle/>
          <a:p>
            <a:r>
              <a:rPr lang="en-US"/>
              <a:t>Click to edit Master title style</a:t>
            </a:r>
            <a:endParaRPr lang="en-US" dirty="0"/>
          </a:p>
        </p:txBody>
      </p:sp>
      <p:sp>
        <p:nvSpPr>
          <p:cNvPr id="5" name="Text Placeholder 13">
            <a:extLst>
              <a:ext uri="{FF2B5EF4-FFF2-40B4-BE49-F238E27FC236}">
                <a16:creationId xmlns:a16="http://schemas.microsoft.com/office/drawing/2014/main" id="{65EE62C3-A7DA-7701-DE4B-C1A290C4FAE3}"/>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3" name="Slide Number Placeholder 2">
            <a:extLst>
              <a:ext uri="{FF2B5EF4-FFF2-40B4-BE49-F238E27FC236}">
                <a16:creationId xmlns:a16="http://schemas.microsoft.com/office/drawing/2014/main" id="{E3AE2ED7-F46C-3808-A251-0EE750182D42}"/>
              </a:ext>
            </a:extLst>
          </p:cNvPr>
          <p:cNvSpPr>
            <a:spLocks noGrp="1"/>
          </p:cNvSpPr>
          <p:nvPr>
            <p:ph type="sldNum" sz="quarter" idx="15"/>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62690368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Conten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351065" y="1543324"/>
            <a:ext cx="4059877"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8F449F3F-4187-E891-E28D-ABAA40118134}"/>
              </a:ext>
            </a:extLst>
          </p:cNvPr>
          <p:cNvSpPr>
            <a:spLocks noGrp="1"/>
          </p:cNvSpPr>
          <p:nvPr>
            <p:ph idx="13"/>
          </p:nvPr>
        </p:nvSpPr>
        <p:spPr>
          <a:xfrm>
            <a:off x="4731868" y="1543324"/>
            <a:ext cx="4069232"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3" name="Text Placeholder 13">
            <a:extLst>
              <a:ext uri="{FF2B5EF4-FFF2-40B4-BE49-F238E27FC236}">
                <a16:creationId xmlns:a16="http://schemas.microsoft.com/office/drawing/2014/main" id="{5FC4CE19-DA95-2729-993D-BB0D45B6B56B}"/>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5" name="Slide Number Placeholder 4">
            <a:extLst>
              <a:ext uri="{FF2B5EF4-FFF2-40B4-BE49-F238E27FC236}">
                <a16:creationId xmlns:a16="http://schemas.microsoft.com/office/drawing/2014/main" id="{5189B2E1-CAD7-D7BC-B523-9F175D333686}"/>
              </a:ext>
            </a:extLst>
          </p:cNvPr>
          <p:cNvSpPr>
            <a:spLocks noGrp="1"/>
          </p:cNvSpPr>
          <p:nvPr>
            <p:ph type="sldNum" sz="quarter" idx="14"/>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63996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ith Content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351066" y="1543324"/>
            <a:ext cx="2630674"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66D77F14-E88B-D0A5-6F63-E4DA45A7CD6B}"/>
              </a:ext>
            </a:extLst>
          </p:cNvPr>
          <p:cNvSpPr>
            <a:spLocks noGrp="1"/>
          </p:cNvSpPr>
          <p:nvPr>
            <p:ph idx="17"/>
          </p:nvPr>
        </p:nvSpPr>
        <p:spPr>
          <a:xfrm>
            <a:off x="3256663" y="1543324"/>
            <a:ext cx="2630674" cy="4390337"/>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5A95E987-1BAB-5DE6-3A52-75935C62985E}"/>
              </a:ext>
            </a:extLst>
          </p:cNvPr>
          <p:cNvSpPr>
            <a:spLocks noGrp="1"/>
          </p:cNvSpPr>
          <p:nvPr>
            <p:ph idx="18"/>
          </p:nvPr>
        </p:nvSpPr>
        <p:spPr>
          <a:xfrm>
            <a:off x="6182353" y="1543323"/>
            <a:ext cx="2630674" cy="4390337"/>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3" name="Text Placeholder 13">
            <a:extLst>
              <a:ext uri="{FF2B5EF4-FFF2-40B4-BE49-F238E27FC236}">
                <a16:creationId xmlns:a16="http://schemas.microsoft.com/office/drawing/2014/main" id="{5CA31FF2-2F1A-7D0F-36B0-1773F6A9AB34}"/>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3" name="Slide Number Placeholder 2">
            <a:extLst>
              <a:ext uri="{FF2B5EF4-FFF2-40B4-BE49-F238E27FC236}">
                <a16:creationId xmlns:a16="http://schemas.microsoft.com/office/drawing/2014/main" id="{8D1B1CBC-6790-5C40-1FCC-1AF80EF7DE26}"/>
              </a:ext>
            </a:extLst>
          </p:cNvPr>
          <p:cNvSpPr>
            <a:spLocks noGrp="1"/>
          </p:cNvSpPr>
          <p:nvPr>
            <p:ph type="sldNum" sz="quarter" idx="19"/>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68171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AF61CC-58D4-72CE-66CA-BFE87D085DCB}"/>
              </a:ext>
            </a:extLst>
          </p:cNvPr>
          <p:cNvSpPr>
            <a:spLocks noGrp="1"/>
          </p:cNvSpPr>
          <p:nvPr>
            <p:ph type="title"/>
          </p:nvPr>
        </p:nvSpPr>
        <p:spPr>
          <a:xfrm>
            <a:off x="351064" y="385004"/>
            <a:ext cx="8450036" cy="589032"/>
          </a:xfrm>
          <a:prstGeom prst="rect">
            <a:avLst/>
          </a:prstGeom>
        </p:spPr>
        <p:txBody>
          <a:bodyPr vert="horz" lIns="91440" tIns="45720" rIns="91440" bIns="45720" rtlCol="0" anchor="ctr">
            <a:normAutofit/>
          </a:bodyPr>
          <a:lstStyle/>
          <a:p>
            <a:r>
              <a:rPr lang="en-US" dirty="0"/>
              <a:t>Click to edit Master slide title</a:t>
            </a:r>
          </a:p>
        </p:txBody>
      </p:sp>
      <p:sp>
        <p:nvSpPr>
          <p:cNvPr id="3" name="Text Placeholder 2">
            <a:extLst>
              <a:ext uri="{FF2B5EF4-FFF2-40B4-BE49-F238E27FC236}">
                <a16:creationId xmlns:a16="http://schemas.microsoft.com/office/drawing/2014/main" id="{41FD4295-B2CD-F1FF-F99B-B267D1740FB9}"/>
              </a:ext>
            </a:extLst>
          </p:cNvPr>
          <p:cNvSpPr>
            <a:spLocks noGrp="1"/>
          </p:cNvSpPr>
          <p:nvPr>
            <p:ph type="body" idx="1"/>
          </p:nvPr>
        </p:nvSpPr>
        <p:spPr>
          <a:xfrm>
            <a:off x="351064" y="1192696"/>
            <a:ext cx="8450036" cy="483799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8" name="Slide Number Placeholder 5">
            <a:extLst>
              <a:ext uri="{FF2B5EF4-FFF2-40B4-BE49-F238E27FC236}">
                <a16:creationId xmlns:a16="http://schemas.microsoft.com/office/drawing/2014/main" id="{C510E42B-CA01-3C5C-40BB-5E88C5A09212}"/>
              </a:ext>
            </a:extLst>
          </p:cNvPr>
          <p:cNvSpPr>
            <a:spLocks noGrp="1"/>
          </p:cNvSpPr>
          <p:nvPr>
            <p:ph type="sldNum" sz="quarter" idx="4"/>
          </p:nvPr>
        </p:nvSpPr>
        <p:spPr>
          <a:xfrm>
            <a:off x="7700963" y="6290433"/>
            <a:ext cx="11001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097E4-2930-9D48-A5CE-AF00B0E70697}" type="slidenum">
              <a:rPr lang="en-US" smtClean="0"/>
              <a:t>‹#›</a:t>
            </a:fld>
            <a:endParaRPr lang="en-US"/>
          </a:p>
        </p:txBody>
      </p:sp>
      <p:pic>
        <p:nvPicPr>
          <p:cNvPr id="4" name="Picture 3">
            <a:extLst>
              <a:ext uri="{FF2B5EF4-FFF2-40B4-BE49-F238E27FC236}">
                <a16:creationId xmlns:a16="http://schemas.microsoft.com/office/drawing/2014/main" id="{1368EB20-E291-F4BF-80B4-905946E9E12B}"/>
              </a:ext>
            </a:extLst>
          </p:cNvPr>
          <p:cNvPicPr>
            <a:picLocks noChangeAspect="1"/>
          </p:cNvPicPr>
          <p:nvPr userDrawn="1"/>
        </p:nvPicPr>
        <p:blipFill>
          <a:blip r:embed="rId27"/>
          <a:stretch>
            <a:fillRect/>
          </a:stretch>
        </p:blipFill>
        <p:spPr>
          <a:xfrm>
            <a:off x="351064" y="6193522"/>
            <a:ext cx="4318000" cy="457200"/>
          </a:xfrm>
          <a:prstGeom prst="rect">
            <a:avLst/>
          </a:prstGeom>
        </p:spPr>
      </p:pic>
    </p:spTree>
    <p:extLst>
      <p:ext uri="{BB962C8B-B14F-4D97-AF65-F5344CB8AC3E}">
        <p14:creationId xmlns:p14="http://schemas.microsoft.com/office/powerpoint/2010/main" val="3825614813"/>
      </p:ext>
    </p:extLst>
  </p:cSld>
  <p:clrMap bg1="lt1" tx1="dk1" bg2="lt2" tx2="dk2" accent1="accent1" accent2="accent2" accent3="accent3" accent4="accent4" accent5="accent5" accent6="accent6" hlink="hlink" folHlink="folHlink"/>
  <p:sldLayoutIdLst>
    <p:sldLayoutId id="2147483649" r:id="rId1"/>
    <p:sldLayoutId id="2147483686" r:id="rId2"/>
    <p:sldLayoutId id="2147483702" r:id="rId3"/>
    <p:sldLayoutId id="2147483708" r:id="rId4"/>
    <p:sldLayoutId id="2147483687" r:id="rId5"/>
    <p:sldLayoutId id="2147483714" r:id="rId6"/>
    <p:sldLayoutId id="2147483688" r:id="rId7"/>
    <p:sldLayoutId id="2147483650" r:id="rId8"/>
    <p:sldLayoutId id="2147483701" r:id="rId9"/>
    <p:sldLayoutId id="2147483711" r:id="rId10"/>
    <p:sldLayoutId id="2147483712" r:id="rId11"/>
    <p:sldLayoutId id="2147483656" r:id="rId12"/>
    <p:sldLayoutId id="2147483706" r:id="rId13"/>
    <p:sldLayoutId id="2147483705" r:id="rId14"/>
    <p:sldLayoutId id="2147483707" r:id="rId15"/>
    <p:sldLayoutId id="2147483713" r:id="rId16"/>
    <p:sldLayoutId id="2147483709" r:id="rId17"/>
    <p:sldLayoutId id="2147483710" r:id="rId18"/>
    <p:sldLayoutId id="2147483653" r:id="rId19"/>
    <p:sldLayoutId id="2147483690" r:id="rId20"/>
    <p:sldLayoutId id="2147483704" r:id="rId21"/>
    <p:sldLayoutId id="2147483692" r:id="rId22"/>
    <p:sldLayoutId id="2147483693" r:id="rId23"/>
    <p:sldLayoutId id="2147483691" r:id="rId24"/>
    <p:sldLayoutId id="2147483703" r:id="rId25"/>
  </p:sldLayoutIdLst>
  <p:hf hdr="0" ftr="0" dt="0"/>
  <p:txStyles>
    <p:titleStyle>
      <a:lvl1pPr algn="l" defTabSz="685800" rtl="0" eaLnBrk="1" fontAlgn="t" latinLnBrk="0" hangingPunct="1">
        <a:lnSpc>
          <a:spcPct val="90000"/>
        </a:lnSpc>
        <a:spcBef>
          <a:spcPct val="0"/>
        </a:spcBef>
        <a:buNone/>
        <a:defRPr lang="en-US" sz="3600" b="0" i="1" kern="1200" cap="none" baseline="0" dirty="0">
          <a:solidFill>
            <a:schemeClr val="tx1"/>
          </a:solidFill>
          <a:latin typeface="Franklin Gothic Medium Cond" panose="020B0606030402020204" pitchFamily="34" charset="0"/>
          <a:ea typeface="+mj-ea"/>
          <a:cs typeface="+mj-cs"/>
        </a:defRPr>
      </a:lvl1pPr>
    </p:titleStyle>
    <p:bodyStyle>
      <a:lvl1pPr marL="171450" indent="-171450" algn="l" defTabSz="685800" rtl="0" eaLnBrk="1" latinLnBrk="0" hangingPunct="1">
        <a:lnSpc>
          <a:spcPct val="90000"/>
        </a:lnSpc>
        <a:spcBef>
          <a:spcPts val="750"/>
        </a:spcBef>
        <a:buFont typeface="Wingdings" pitchFamily="2" charset="2"/>
        <a:buChar char="§"/>
        <a:defRPr sz="1800" b="0" i="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pitchFamily="2" charset="2"/>
        <a:buChar char="§"/>
        <a:defRPr sz="1700" b="0" i="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pitchFamily="2" charset="2"/>
        <a:buChar char="§"/>
        <a:defRPr sz="1600" b="0" i="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pitchFamily="2" charset="2"/>
        <a:buChar char="§"/>
        <a:defRPr sz="120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Wingdings" pitchFamily="2" charset="2"/>
        <a:buNone/>
        <a:defRPr sz="10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F09A7-CF48-9701-322A-A0BBD1C2F6CD}"/>
              </a:ext>
            </a:extLst>
          </p:cNvPr>
          <p:cNvSpPr>
            <a:spLocks noGrp="1"/>
          </p:cNvSpPr>
          <p:nvPr>
            <p:ph type="title"/>
          </p:nvPr>
        </p:nvSpPr>
        <p:spPr/>
        <p:txBody>
          <a:bodyPr/>
          <a:lstStyle/>
          <a:p>
            <a:r>
              <a:rPr lang="en-US" altLang="en-US" dirty="0"/>
              <a:t>Peer Review in Education Settings</a:t>
            </a:r>
            <a:endParaRPr lang="en-US" dirty="0"/>
          </a:p>
        </p:txBody>
      </p:sp>
      <p:sp>
        <p:nvSpPr>
          <p:cNvPr id="3" name="Text Placeholder 2">
            <a:extLst>
              <a:ext uri="{FF2B5EF4-FFF2-40B4-BE49-F238E27FC236}">
                <a16:creationId xmlns:a16="http://schemas.microsoft.com/office/drawing/2014/main" id="{5991BF94-59A9-105F-273E-B29E440F2501}"/>
              </a:ext>
            </a:extLst>
          </p:cNvPr>
          <p:cNvSpPr>
            <a:spLocks noGrp="1"/>
          </p:cNvSpPr>
          <p:nvPr>
            <p:ph type="body" sz="quarter" idx="10"/>
          </p:nvPr>
        </p:nvSpPr>
        <p:spPr/>
        <p:txBody>
          <a:bodyPr/>
          <a:lstStyle/>
          <a:p>
            <a:r>
              <a:rPr lang="en-US" dirty="0">
                <a:solidFill>
                  <a:schemeClr val="bg2"/>
                </a:solidFill>
              </a:rPr>
              <a:t>Looking at Texts from a Reader’s Perspective</a:t>
            </a:r>
          </a:p>
        </p:txBody>
      </p:sp>
    </p:spTree>
    <p:extLst>
      <p:ext uri="{BB962C8B-B14F-4D97-AF65-F5344CB8AC3E}">
        <p14:creationId xmlns:p14="http://schemas.microsoft.com/office/powerpoint/2010/main" val="4154997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A41D9-9940-A5A0-84CF-7AE2E9844F7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116CC15-37E3-C85A-F94B-DC2474BA9C52}"/>
              </a:ext>
            </a:extLst>
          </p:cNvPr>
          <p:cNvSpPr>
            <a:spLocks noGrp="1"/>
          </p:cNvSpPr>
          <p:nvPr>
            <p:ph type="title"/>
          </p:nvPr>
        </p:nvSpPr>
        <p:spPr/>
        <p:txBody>
          <a:bodyPr>
            <a:normAutofit fontScale="90000"/>
          </a:bodyPr>
          <a:lstStyle/>
          <a:p>
            <a:r>
              <a:rPr lang="en-US" b="1" dirty="0"/>
              <a:t>Who Can Be a Peer Reviewer?</a:t>
            </a:r>
            <a:r>
              <a:rPr lang="en-US" dirty="0"/>
              <a:t> </a:t>
            </a:r>
          </a:p>
        </p:txBody>
      </p:sp>
      <p:sp>
        <p:nvSpPr>
          <p:cNvPr id="13" name="Slide Number Placeholder 12">
            <a:extLst>
              <a:ext uri="{FF2B5EF4-FFF2-40B4-BE49-F238E27FC236}">
                <a16:creationId xmlns:a16="http://schemas.microsoft.com/office/drawing/2014/main" id="{1A259B8B-10AD-65BC-05D2-0A9AC26BCD8F}"/>
              </a:ext>
            </a:extLst>
          </p:cNvPr>
          <p:cNvSpPr>
            <a:spLocks noGrp="1"/>
          </p:cNvSpPr>
          <p:nvPr>
            <p:ph type="sldNum" sz="quarter" idx="16"/>
          </p:nvPr>
        </p:nvSpPr>
        <p:spPr/>
        <p:txBody>
          <a:bodyPr/>
          <a:lstStyle/>
          <a:p>
            <a:fld id="{346097E4-2930-9D48-A5CE-AF00B0E70697}" type="slidenum">
              <a:rPr lang="en-US" smtClean="0"/>
              <a:t>10</a:t>
            </a:fld>
            <a:endParaRPr lang="en-US"/>
          </a:p>
        </p:txBody>
      </p:sp>
      <p:graphicFrame>
        <p:nvGraphicFramePr>
          <p:cNvPr id="6" name="Diagram 5">
            <a:extLst>
              <a:ext uri="{FF2B5EF4-FFF2-40B4-BE49-F238E27FC236}">
                <a16:creationId xmlns:a16="http://schemas.microsoft.com/office/drawing/2014/main" id="{F185D681-C212-65E3-39DE-8CEE8B3EC714}"/>
              </a:ext>
            </a:extLst>
          </p:cNvPr>
          <p:cNvGraphicFramePr/>
          <p:nvPr>
            <p:extLst>
              <p:ext uri="{D42A27DB-BD31-4B8C-83A1-F6EECF244321}">
                <p14:modId xmlns:p14="http://schemas.microsoft.com/office/powerpoint/2010/main" val="1037440645"/>
              </p:ext>
            </p:extLst>
          </p:nvPr>
        </p:nvGraphicFramePr>
        <p:xfrm>
          <a:off x="1250051" y="1169994"/>
          <a:ext cx="6643898" cy="4924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47187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6586B-E66E-E975-3D89-8B302E9F87F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4275E17-D610-4F30-9101-BB7ACEE7D02B}"/>
              </a:ext>
            </a:extLst>
          </p:cNvPr>
          <p:cNvSpPr>
            <a:spLocks noGrp="1"/>
          </p:cNvSpPr>
          <p:nvPr>
            <p:ph type="title"/>
          </p:nvPr>
        </p:nvSpPr>
        <p:spPr>
          <a:xfrm>
            <a:off x="351064" y="385004"/>
            <a:ext cx="8450036" cy="589032"/>
          </a:xfrm>
        </p:spPr>
        <p:txBody>
          <a:bodyPr anchor="ctr">
            <a:normAutofit/>
          </a:bodyPr>
          <a:lstStyle/>
          <a:p>
            <a:r>
              <a:rPr lang="en-US" sz="3300"/>
              <a:t>What to Ask for Useful Feedback?</a:t>
            </a:r>
          </a:p>
        </p:txBody>
      </p:sp>
      <p:sp>
        <p:nvSpPr>
          <p:cNvPr id="13" name="Slide Number Placeholder 12">
            <a:extLst>
              <a:ext uri="{FF2B5EF4-FFF2-40B4-BE49-F238E27FC236}">
                <a16:creationId xmlns:a16="http://schemas.microsoft.com/office/drawing/2014/main" id="{EF410F6F-28FA-A821-9DBF-E4E1FB115A66}"/>
              </a:ext>
            </a:extLst>
          </p:cNvPr>
          <p:cNvSpPr>
            <a:spLocks noGrp="1"/>
          </p:cNvSpPr>
          <p:nvPr>
            <p:ph type="sldNum" sz="quarter" idx="15"/>
          </p:nvPr>
        </p:nvSpPr>
        <p:spPr>
          <a:xfrm>
            <a:off x="7700963" y="6290433"/>
            <a:ext cx="1100137" cy="365125"/>
          </a:xfrm>
        </p:spPr>
        <p:txBody>
          <a:bodyPr anchor="ctr">
            <a:normAutofit/>
          </a:bodyPr>
          <a:lstStyle/>
          <a:p>
            <a:pPr>
              <a:spcAft>
                <a:spcPts val="600"/>
              </a:spcAft>
            </a:pPr>
            <a:fld id="{346097E4-2930-9D48-A5CE-AF00B0E70697}" type="slidenum">
              <a:rPr lang="en-US" smtClean="0"/>
              <a:pPr>
                <a:spcAft>
                  <a:spcPts val="600"/>
                </a:spcAft>
              </a:pPr>
              <a:t>11</a:t>
            </a:fld>
            <a:endParaRPr lang="en-US"/>
          </a:p>
        </p:txBody>
      </p:sp>
      <p:graphicFrame>
        <p:nvGraphicFramePr>
          <p:cNvPr id="15" name="Text Placeholder 2">
            <a:extLst>
              <a:ext uri="{FF2B5EF4-FFF2-40B4-BE49-F238E27FC236}">
                <a16:creationId xmlns:a16="http://schemas.microsoft.com/office/drawing/2014/main" id="{05D5D45D-22FD-1809-BD6A-7BF57FFAE76C}"/>
              </a:ext>
            </a:extLst>
          </p:cNvPr>
          <p:cNvGraphicFramePr/>
          <p:nvPr>
            <p:extLst>
              <p:ext uri="{D42A27DB-BD31-4B8C-83A1-F6EECF244321}">
                <p14:modId xmlns:p14="http://schemas.microsoft.com/office/powerpoint/2010/main" val="1396538851"/>
              </p:ext>
            </p:extLst>
          </p:nvPr>
        </p:nvGraphicFramePr>
        <p:xfrm>
          <a:off x="346982" y="1135924"/>
          <a:ext cx="8450036" cy="45861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7535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D747E-33B1-ED9E-ECB5-4F3220D44D7C}"/>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D7F3B4C0-DAD0-98C8-65D1-05772399C4EA}"/>
              </a:ext>
            </a:extLst>
          </p:cNvPr>
          <p:cNvSpPr>
            <a:spLocks noGrp="1"/>
          </p:cNvSpPr>
          <p:nvPr>
            <p:ph type="body" sz="half" idx="2"/>
          </p:nvPr>
        </p:nvSpPr>
        <p:spPr>
          <a:xfrm>
            <a:off x="351064" y="974036"/>
            <a:ext cx="7564582" cy="4697959"/>
          </a:xfrm>
        </p:spPr>
        <p:txBody>
          <a:bodyPr>
            <a:normAutofit/>
          </a:bodyPr>
          <a:lstStyle/>
          <a:p>
            <a:pPr>
              <a:lnSpc>
                <a:spcPct val="100000"/>
              </a:lnSpc>
            </a:pPr>
            <a:r>
              <a:rPr lang="en-US" altLang="en-US" b="1" dirty="0"/>
              <a:t>When you are confused while reading:</a:t>
            </a:r>
          </a:p>
          <a:p>
            <a:pPr marL="342900" indent="-342900">
              <a:lnSpc>
                <a:spcPct val="150000"/>
              </a:lnSpc>
              <a:buFont typeface="+mj-lt"/>
              <a:buAutoNum type="arabicPeriod"/>
            </a:pPr>
            <a:r>
              <a:rPr lang="en-US" altLang="en-US" dirty="0"/>
              <a:t>Mark an ‘X’ in the text where you are confused.</a:t>
            </a:r>
          </a:p>
          <a:p>
            <a:pPr marL="342900" indent="-342900">
              <a:lnSpc>
                <a:spcPct val="150000"/>
              </a:lnSpc>
              <a:buFont typeface="+mj-lt"/>
              <a:buAutoNum type="arabicPeriod"/>
            </a:pPr>
            <a:r>
              <a:rPr lang="en-US" altLang="en-US" dirty="0"/>
              <a:t>Ask the writer to explain his or her ideas.</a:t>
            </a:r>
          </a:p>
          <a:p>
            <a:pPr marL="342900" indent="-342900">
              <a:lnSpc>
                <a:spcPct val="150000"/>
              </a:lnSpc>
              <a:buFont typeface="+mj-lt"/>
              <a:buAutoNum type="arabicPeriod"/>
            </a:pPr>
            <a:r>
              <a:rPr lang="en-US" altLang="en-US" dirty="0"/>
              <a:t>Ask the writer to state his or her thesis.</a:t>
            </a:r>
          </a:p>
          <a:p>
            <a:pPr marL="342900" indent="-342900">
              <a:lnSpc>
                <a:spcPct val="150000"/>
              </a:lnSpc>
              <a:buFont typeface="+mj-lt"/>
              <a:buAutoNum type="arabicPeriod"/>
            </a:pPr>
            <a:r>
              <a:rPr lang="en-US" altLang="en-US" dirty="0"/>
              <a:t>Ask the writer to state the question the thesis answers.</a:t>
            </a:r>
          </a:p>
          <a:p>
            <a:pPr marL="342900" indent="-342900">
              <a:lnSpc>
                <a:spcPct val="150000"/>
              </a:lnSpc>
              <a:buFont typeface="+mj-lt"/>
              <a:buAutoNum type="arabicPeriod"/>
            </a:pPr>
            <a:r>
              <a:rPr lang="en-US" altLang="en-US" dirty="0"/>
              <a:t>Help the writer to brainstorm (mapping, outlining, etc.).</a:t>
            </a:r>
          </a:p>
          <a:p>
            <a:pPr marL="342900" indent="-342900">
              <a:lnSpc>
                <a:spcPct val="150000"/>
              </a:lnSpc>
              <a:buFont typeface="+mj-lt"/>
              <a:buAutoNum type="arabicPeriod"/>
            </a:pPr>
            <a:r>
              <a:rPr lang="en-US" altLang="en-US" dirty="0"/>
              <a:t>Ask the writer to fill in the blanks:</a:t>
            </a:r>
          </a:p>
          <a:p>
            <a:pPr lvl="1">
              <a:lnSpc>
                <a:spcPct val="150000"/>
              </a:lnSpc>
            </a:pPr>
            <a:r>
              <a:rPr lang="en-US" altLang="en-US" sz="1800" dirty="0">
                <a:solidFill>
                  <a:schemeClr val="accent1">
                    <a:lumMod val="75000"/>
                  </a:schemeClr>
                </a:solidFill>
              </a:rPr>
              <a:t>My purpose in this paper is _________________</a:t>
            </a:r>
          </a:p>
          <a:p>
            <a:pPr lvl="1">
              <a:lnSpc>
                <a:spcPct val="150000"/>
              </a:lnSpc>
            </a:pPr>
            <a:r>
              <a:rPr lang="en-US" altLang="en-US" sz="1800" dirty="0">
                <a:solidFill>
                  <a:schemeClr val="accent1">
                    <a:lumMod val="75000"/>
                  </a:schemeClr>
                </a:solidFill>
              </a:rPr>
              <a:t>My purpose in this section is ________________</a:t>
            </a:r>
          </a:p>
        </p:txBody>
      </p:sp>
      <p:sp>
        <p:nvSpPr>
          <p:cNvPr id="4" name="Title 3">
            <a:extLst>
              <a:ext uri="{FF2B5EF4-FFF2-40B4-BE49-F238E27FC236}">
                <a16:creationId xmlns:a16="http://schemas.microsoft.com/office/drawing/2014/main" id="{BE56049E-17A6-FD8B-B476-6BE373A3E59F}"/>
              </a:ext>
            </a:extLst>
          </p:cNvPr>
          <p:cNvSpPr>
            <a:spLocks noGrp="1"/>
          </p:cNvSpPr>
          <p:nvPr>
            <p:ph type="title"/>
          </p:nvPr>
        </p:nvSpPr>
        <p:spPr/>
        <p:txBody>
          <a:bodyPr>
            <a:normAutofit fontScale="90000"/>
          </a:bodyPr>
          <a:lstStyle/>
          <a:p>
            <a:r>
              <a:rPr lang="en-US" dirty="0"/>
              <a:t>The ‘How’ of Peer Review </a:t>
            </a:r>
          </a:p>
        </p:txBody>
      </p:sp>
      <p:sp>
        <p:nvSpPr>
          <p:cNvPr id="13" name="Slide Number Placeholder 12">
            <a:extLst>
              <a:ext uri="{FF2B5EF4-FFF2-40B4-BE49-F238E27FC236}">
                <a16:creationId xmlns:a16="http://schemas.microsoft.com/office/drawing/2014/main" id="{845BF37E-379C-8FD3-B7A8-3F4829D09B4A}"/>
              </a:ext>
            </a:extLst>
          </p:cNvPr>
          <p:cNvSpPr>
            <a:spLocks noGrp="1"/>
          </p:cNvSpPr>
          <p:nvPr>
            <p:ph type="sldNum" sz="quarter" idx="16"/>
          </p:nvPr>
        </p:nvSpPr>
        <p:spPr/>
        <p:txBody>
          <a:bodyPr/>
          <a:lstStyle/>
          <a:p>
            <a:fld id="{346097E4-2930-9D48-A5CE-AF00B0E70697}" type="slidenum">
              <a:rPr lang="en-US" smtClean="0"/>
              <a:t>12</a:t>
            </a:fld>
            <a:endParaRPr lang="en-US"/>
          </a:p>
        </p:txBody>
      </p:sp>
    </p:spTree>
    <p:extLst>
      <p:ext uri="{BB962C8B-B14F-4D97-AF65-F5344CB8AC3E}">
        <p14:creationId xmlns:p14="http://schemas.microsoft.com/office/powerpoint/2010/main" val="2762659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5CC97-805D-A0C5-2989-C94D24F4D460}"/>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283EEAF2-1B32-7EFF-8A50-11FA7286358B}"/>
              </a:ext>
            </a:extLst>
          </p:cNvPr>
          <p:cNvSpPr>
            <a:spLocks noGrp="1"/>
          </p:cNvSpPr>
          <p:nvPr>
            <p:ph type="body" sz="half" idx="2"/>
          </p:nvPr>
        </p:nvSpPr>
        <p:spPr>
          <a:xfrm>
            <a:off x="351064" y="971679"/>
            <a:ext cx="8450036" cy="3399922"/>
          </a:xfrm>
        </p:spPr>
        <p:txBody>
          <a:bodyPr>
            <a:normAutofit/>
          </a:bodyPr>
          <a:lstStyle/>
          <a:p>
            <a:pPr marL="320675" lvl="3" indent="-320675">
              <a:lnSpc>
                <a:spcPct val="100000"/>
              </a:lnSpc>
            </a:pPr>
            <a:r>
              <a:rPr lang="en-US" altLang="en-US" sz="1800" b="1" dirty="0"/>
              <a:t>If you cannot see the point:</a:t>
            </a:r>
          </a:p>
          <a:p>
            <a:pPr marL="342900" lvl="3" indent="-342900">
              <a:lnSpc>
                <a:spcPct val="150000"/>
              </a:lnSpc>
              <a:buFont typeface="+mj-lt"/>
              <a:buAutoNum type="arabicPeriod"/>
            </a:pPr>
            <a:r>
              <a:rPr lang="en-US" altLang="en-US" sz="1800" dirty="0"/>
              <a:t>Ask the writer ‘So what?’ questions, for example:</a:t>
            </a:r>
          </a:p>
          <a:p>
            <a:pPr marL="663575" lvl="5" indent="-320675">
              <a:lnSpc>
                <a:spcPct val="150000"/>
              </a:lnSpc>
              <a:buFont typeface="Arial" panose="020B0604020202020204" pitchFamily="34" charset="0"/>
              <a:buChar char="•"/>
            </a:pPr>
            <a:r>
              <a:rPr lang="en-US" altLang="en-US" sz="1800" dirty="0">
                <a:solidFill>
                  <a:schemeClr val="accent1">
                    <a:lumMod val="75000"/>
                  </a:schemeClr>
                </a:solidFill>
              </a:rPr>
              <a:t>“What does this sentence have to do with your thesis?”</a:t>
            </a:r>
          </a:p>
          <a:p>
            <a:pPr marL="663575" lvl="5" indent="-320675">
              <a:lnSpc>
                <a:spcPct val="150000"/>
              </a:lnSpc>
              <a:buFont typeface="Arial" panose="020B0604020202020204" pitchFamily="34" charset="0"/>
              <a:buChar char="•"/>
            </a:pPr>
            <a:r>
              <a:rPr lang="en-US" altLang="en-US" sz="1800" dirty="0">
                <a:solidFill>
                  <a:schemeClr val="accent1">
                    <a:lumMod val="75000"/>
                  </a:schemeClr>
                </a:solidFill>
              </a:rPr>
              <a:t>“What does this paragraph have to do with the paper?”</a:t>
            </a:r>
          </a:p>
          <a:p>
            <a:pPr marL="342900" lvl="3" indent="-342900">
              <a:lnSpc>
                <a:spcPct val="150000"/>
              </a:lnSpc>
              <a:buFont typeface="+mj-lt"/>
              <a:buAutoNum type="arabicPeriod"/>
            </a:pPr>
            <a:r>
              <a:rPr lang="en-US" altLang="en-US" sz="1800" dirty="0"/>
              <a:t>Counter the writer’s stance or thesis.</a:t>
            </a:r>
          </a:p>
          <a:p>
            <a:pPr marL="342900" lvl="3" indent="-342900">
              <a:lnSpc>
                <a:spcPct val="150000"/>
              </a:lnSpc>
              <a:buFont typeface="+mj-lt"/>
              <a:buAutoNum type="arabicPeriod"/>
            </a:pPr>
            <a:r>
              <a:rPr lang="en-US" altLang="en-US" sz="1800" dirty="0"/>
              <a:t>Bring up other perspectives.</a:t>
            </a:r>
          </a:p>
          <a:p>
            <a:pPr marL="342900" lvl="3" indent="-342900">
              <a:lnSpc>
                <a:spcPct val="150000"/>
              </a:lnSpc>
              <a:buFont typeface="+mj-lt"/>
              <a:buAutoNum type="arabicPeriod"/>
            </a:pPr>
            <a:r>
              <a:rPr lang="en-US" altLang="en-US" sz="1800" dirty="0"/>
              <a:t>Offer more examples and details to the writer.</a:t>
            </a:r>
          </a:p>
        </p:txBody>
      </p:sp>
      <p:sp>
        <p:nvSpPr>
          <p:cNvPr id="4" name="Title 3">
            <a:extLst>
              <a:ext uri="{FF2B5EF4-FFF2-40B4-BE49-F238E27FC236}">
                <a16:creationId xmlns:a16="http://schemas.microsoft.com/office/drawing/2014/main" id="{2FD1D2E0-2DD3-6CA6-744D-6BCF30D48C3E}"/>
              </a:ext>
            </a:extLst>
          </p:cNvPr>
          <p:cNvSpPr>
            <a:spLocks noGrp="1"/>
          </p:cNvSpPr>
          <p:nvPr>
            <p:ph type="title"/>
          </p:nvPr>
        </p:nvSpPr>
        <p:spPr/>
        <p:txBody>
          <a:bodyPr>
            <a:normAutofit fontScale="90000"/>
          </a:bodyPr>
          <a:lstStyle/>
          <a:p>
            <a:r>
              <a:rPr lang="en-US" dirty="0"/>
              <a:t>The ‘So What’ of Peer Review </a:t>
            </a:r>
          </a:p>
        </p:txBody>
      </p:sp>
      <p:sp>
        <p:nvSpPr>
          <p:cNvPr id="13" name="Slide Number Placeholder 12">
            <a:extLst>
              <a:ext uri="{FF2B5EF4-FFF2-40B4-BE49-F238E27FC236}">
                <a16:creationId xmlns:a16="http://schemas.microsoft.com/office/drawing/2014/main" id="{63860505-9F78-EAE4-A2DF-FF6D17B1AB50}"/>
              </a:ext>
            </a:extLst>
          </p:cNvPr>
          <p:cNvSpPr>
            <a:spLocks noGrp="1"/>
          </p:cNvSpPr>
          <p:nvPr>
            <p:ph type="sldNum" sz="quarter" idx="16"/>
          </p:nvPr>
        </p:nvSpPr>
        <p:spPr/>
        <p:txBody>
          <a:bodyPr/>
          <a:lstStyle/>
          <a:p>
            <a:fld id="{346097E4-2930-9D48-A5CE-AF00B0E70697}" type="slidenum">
              <a:rPr lang="en-US" smtClean="0"/>
              <a:t>13</a:t>
            </a:fld>
            <a:endParaRPr lang="en-US"/>
          </a:p>
        </p:txBody>
      </p:sp>
    </p:spTree>
    <p:extLst>
      <p:ext uri="{BB962C8B-B14F-4D97-AF65-F5344CB8AC3E}">
        <p14:creationId xmlns:p14="http://schemas.microsoft.com/office/powerpoint/2010/main" val="2664449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AA89B-7E9A-DED7-F466-C3BF2C52100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54F470A-ACC3-F51C-2AE4-F9E3DAA73145}"/>
              </a:ext>
            </a:extLst>
          </p:cNvPr>
          <p:cNvSpPr>
            <a:spLocks noGrp="1"/>
          </p:cNvSpPr>
          <p:nvPr>
            <p:ph type="title"/>
          </p:nvPr>
        </p:nvSpPr>
        <p:spPr>
          <a:xfrm>
            <a:off x="351064" y="385004"/>
            <a:ext cx="8450036" cy="589032"/>
          </a:xfrm>
        </p:spPr>
        <p:txBody>
          <a:bodyPr anchor="ctr">
            <a:normAutofit/>
          </a:bodyPr>
          <a:lstStyle/>
          <a:p>
            <a:r>
              <a:rPr lang="en-US" sz="3300"/>
              <a:t>The Allyn &amp; Bacon Guide</a:t>
            </a:r>
          </a:p>
        </p:txBody>
      </p:sp>
      <p:sp>
        <p:nvSpPr>
          <p:cNvPr id="13" name="Slide Number Placeholder 12">
            <a:extLst>
              <a:ext uri="{FF2B5EF4-FFF2-40B4-BE49-F238E27FC236}">
                <a16:creationId xmlns:a16="http://schemas.microsoft.com/office/drawing/2014/main" id="{89250B5D-E8B3-E914-CD37-9AF8A755227A}"/>
              </a:ext>
            </a:extLst>
          </p:cNvPr>
          <p:cNvSpPr>
            <a:spLocks noGrp="1"/>
          </p:cNvSpPr>
          <p:nvPr>
            <p:ph type="sldNum" sz="quarter" idx="14"/>
          </p:nvPr>
        </p:nvSpPr>
        <p:spPr>
          <a:xfrm>
            <a:off x="7700963" y="6290433"/>
            <a:ext cx="1100137" cy="365125"/>
          </a:xfrm>
        </p:spPr>
        <p:txBody>
          <a:bodyPr anchor="ctr">
            <a:normAutofit/>
          </a:bodyPr>
          <a:lstStyle/>
          <a:p>
            <a:pPr>
              <a:spcAft>
                <a:spcPts val="600"/>
              </a:spcAft>
            </a:pPr>
            <a:fld id="{346097E4-2930-9D48-A5CE-AF00B0E70697}" type="slidenum">
              <a:rPr lang="en-US" smtClean="0"/>
              <a:pPr>
                <a:spcAft>
                  <a:spcPts val="600"/>
                </a:spcAft>
              </a:pPr>
              <a:t>14</a:t>
            </a:fld>
            <a:endParaRPr lang="en-US"/>
          </a:p>
        </p:txBody>
      </p:sp>
      <p:graphicFrame>
        <p:nvGraphicFramePr>
          <p:cNvPr id="15" name="Text Placeholder 2">
            <a:extLst>
              <a:ext uri="{FF2B5EF4-FFF2-40B4-BE49-F238E27FC236}">
                <a16:creationId xmlns:a16="http://schemas.microsoft.com/office/drawing/2014/main" id="{8B574983-C1CC-A204-1FB0-B9E24CDF8EDB}"/>
              </a:ext>
            </a:extLst>
          </p:cNvPr>
          <p:cNvGraphicFramePr/>
          <p:nvPr>
            <p:extLst>
              <p:ext uri="{D42A27DB-BD31-4B8C-83A1-F6EECF244321}">
                <p14:modId xmlns:p14="http://schemas.microsoft.com/office/powerpoint/2010/main" val="1759665119"/>
              </p:ext>
            </p:extLst>
          </p:nvPr>
        </p:nvGraphicFramePr>
        <p:xfrm>
          <a:off x="442912" y="1100411"/>
          <a:ext cx="8001001" cy="4390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75774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72CBA-026F-7E96-546F-23B8813A83DA}"/>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CE8FBDCD-BC38-D4A8-A210-EA02F2610057}"/>
              </a:ext>
            </a:extLst>
          </p:cNvPr>
          <p:cNvSpPr>
            <a:spLocks noGrp="1"/>
          </p:cNvSpPr>
          <p:nvPr>
            <p:ph type="body" sz="quarter" idx="10"/>
          </p:nvPr>
        </p:nvSpPr>
        <p:spPr>
          <a:xfrm>
            <a:off x="1009139" y="3429000"/>
            <a:ext cx="5905925" cy="1936011"/>
          </a:xfrm>
        </p:spPr>
        <p:txBody>
          <a:bodyPr>
            <a:normAutofit/>
          </a:bodyPr>
          <a:lstStyle/>
          <a:p>
            <a:pPr>
              <a:spcBef>
                <a:spcPct val="0"/>
              </a:spcBef>
            </a:pPr>
            <a:r>
              <a:rPr lang="en-US" altLang="en-US" dirty="0"/>
              <a:t>Purdue University On-Campus Writing Lab</a:t>
            </a:r>
          </a:p>
          <a:p>
            <a:pPr>
              <a:spcBef>
                <a:spcPct val="0"/>
              </a:spcBef>
            </a:pPr>
            <a:r>
              <a:rPr lang="en-US" altLang="en-US" dirty="0"/>
              <a:t>Krach Leadership Center (2</a:t>
            </a:r>
            <a:r>
              <a:rPr lang="en-US" altLang="en-US" baseline="30000" dirty="0"/>
              <a:t>nd</a:t>
            </a:r>
            <a:r>
              <a:rPr lang="en-US" altLang="en-US" dirty="0"/>
              <a:t> Floor)</a:t>
            </a:r>
          </a:p>
          <a:p>
            <a:pPr>
              <a:spcBef>
                <a:spcPct val="0"/>
              </a:spcBef>
            </a:pPr>
            <a:endParaRPr lang="en-US" altLang="en-US" dirty="0"/>
          </a:p>
          <a:p>
            <a:pPr>
              <a:spcBef>
                <a:spcPct val="0"/>
              </a:spcBef>
              <a:buClr>
                <a:schemeClr val="tx1"/>
              </a:buClr>
            </a:pPr>
            <a:r>
              <a:rPr lang="en-US" altLang="en-US" dirty="0"/>
              <a:t>Web:  https://</a:t>
            </a:r>
            <a:r>
              <a:rPr lang="en-US" altLang="en-US" dirty="0" err="1"/>
              <a:t>owl.purdue.edu</a:t>
            </a:r>
            <a:r>
              <a:rPr lang="en-US" altLang="en-US" dirty="0"/>
              <a:t>/</a:t>
            </a:r>
            <a:r>
              <a:rPr lang="en-US" altLang="en-US" dirty="0" err="1"/>
              <a:t>index.html</a:t>
            </a:r>
            <a:endParaRPr lang="en-US" altLang="en-US" dirty="0"/>
          </a:p>
          <a:p>
            <a:pPr>
              <a:spcBef>
                <a:spcPct val="0"/>
              </a:spcBef>
              <a:buClr>
                <a:schemeClr val="tx1"/>
              </a:buClr>
            </a:pPr>
            <a:r>
              <a:rPr lang="en-US" altLang="en-US" dirty="0"/>
              <a:t>Phone: (765) 494-3723</a:t>
            </a:r>
          </a:p>
          <a:p>
            <a:pPr>
              <a:spcBef>
                <a:spcPct val="0"/>
              </a:spcBef>
              <a:buClr>
                <a:schemeClr val="tx1"/>
              </a:buClr>
            </a:pPr>
            <a:r>
              <a:rPr lang="en-US" altLang="en-US" dirty="0"/>
              <a:t>Email: </a:t>
            </a:r>
            <a:r>
              <a:rPr lang="en-US" altLang="en-US" dirty="0" err="1"/>
              <a:t>writing.lab@purdue.edu</a:t>
            </a:r>
            <a:endParaRPr lang="en-US" altLang="en-US" dirty="0"/>
          </a:p>
        </p:txBody>
      </p:sp>
    </p:spTree>
    <p:extLst>
      <p:ext uri="{BB962C8B-B14F-4D97-AF65-F5344CB8AC3E}">
        <p14:creationId xmlns:p14="http://schemas.microsoft.com/office/powerpoint/2010/main" val="3555266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8027F9-457B-69E3-ECB1-47CF09882B3F}"/>
              </a:ext>
            </a:extLst>
          </p:cNvPr>
          <p:cNvSpPr>
            <a:spLocks noGrp="1"/>
          </p:cNvSpPr>
          <p:nvPr>
            <p:ph type="title"/>
          </p:nvPr>
        </p:nvSpPr>
        <p:spPr/>
        <p:txBody>
          <a:bodyPr>
            <a:normAutofit fontScale="90000"/>
          </a:bodyPr>
          <a:lstStyle/>
          <a:p>
            <a:r>
              <a:rPr lang="en-US" dirty="0"/>
              <a:t>Roadmap</a:t>
            </a:r>
          </a:p>
        </p:txBody>
      </p:sp>
      <p:graphicFrame>
        <p:nvGraphicFramePr>
          <p:cNvPr id="9" name="Diagram 8">
            <a:extLst>
              <a:ext uri="{FF2B5EF4-FFF2-40B4-BE49-F238E27FC236}">
                <a16:creationId xmlns:a16="http://schemas.microsoft.com/office/drawing/2014/main" id="{EF98F811-3179-FF64-EB7F-AA45E65DA671}"/>
              </a:ext>
            </a:extLst>
          </p:cNvPr>
          <p:cNvGraphicFramePr/>
          <p:nvPr>
            <p:extLst>
              <p:ext uri="{D42A27DB-BD31-4B8C-83A1-F6EECF244321}">
                <p14:modId xmlns:p14="http://schemas.microsoft.com/office/powerpoint/2010/main" val="1201187725"/>
              </p:ext>
            </p:extLst>
          </p:nvPr>
        </p:nvGraphicFramePr>
        <p:xfrm>
          <a:off x="1343025" y="1019384"/>
          <a:ext cx="7200900" cy="4883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a:ext uri="{FF2B5EF4-FFF2-40B4-BE49-F238E27FC236}">
                <a16:creationId xmlns:a16="http://schemas.microsoft.com/office/drawing/2014/main" id="{DB373C26-AD6D-E242-726B-0D4A0595CC60}"/>
              </a:ext>
            </a:extLst>
          </p:cNvPr>
          <p:cNvSpPr txBox="1"/>
          <p:nvPr/>
        </p:nvSpPr>
        <p:spPr>
          <a:xfrm>
            <a:off x="1519235" y="1191180"/>
            <a:ext cx="242888" cy="369332"/>
          </a:xfrm>
          <a:prstGeom prst="rect">
            <a:avLst/>
          </a:prstGeom>
          <a:noFill/>
        </p:spPr>
        <p:txBody>
          <a:bodyPr wrap="square" rtlCol="0">
            <a:spAutoFit/>
          </a:bodyPr>
          <a:lstStyle/>
          <a:p>
            <a:pPr algn="l"/>
            <a:r>
              <a:rPr lang="en-US" dirty="0"/>
              <a:t>1</a:t>
            </a:r>
          </a:p>
        </p:txBody>
      </p:sp>
      <p:sp>
        <p:nvSpPr>
          <p:cNvPr id="11" name="TextBox 10">
            <a:extLst>
              <a:ext uri="{FF2B5EF4-FFF2-40B4-BE49-F238E27FC236}">
                <a16:creationId xmlns:a16="http://schemas.microsoft.com/office/drawing/2014/main" id="{6CCE4066-AE14-F44E-12CC-E755C41ED34B}"/>
              </a:ext>
            </a:extLst>
          </p:cNvPr>
          <p:cNvSpPr txBox="1"/>
          <p:nvPr/>
        </p:nvSpPr>
        <p:spPr>
          <a:xfrm>
            <a:off x="1919287" y="1948006"/>
            <a:ext cx="242888" cy="369332"/>
          </a:xfrm>
          <a:prstGeom prst="rect">
            <a:avLst/>
          </a:prstGeom>
          <a:noFill/>
        </p:spPr>
        <p:txBody>
          <a:bodyPr wrap="square" rtlCol="0">
            <a:spAutoFit/>
          </a:bodyPr>
          <a:lstStyle/>
          <a:p>
            <a:pPr algn="l"/>
            <a:r>
              <a:rPr lang="en-US" dirty="0"/>
              <a:t>2</a:t>
            </a:r>
          </a:p>
        </p:txBody>
      </p:sp>
      <p:sp>
        <p:nvSpPr>
          <p:cNvPr id="12" name="TextBox 11">
            <a:extLst>
              <a:ext uri="{FF2B5EF4-FFF2-40B4-BE49-F238E27FC236}">
                <a16:creationId xmlns:a16="http://schemas.microsoft.com/office/drawing/2014/main" id="{2F02421A-C032-0FA3-74C7-A37820D62F8F}"/>
              </a:ext>
            </a:extLst>
          </p:cNvPr>
          <p:cNvSpPr txBox="1"/>
          <p:nvPr/>
        </p:nvSpPr>
        <p:spPr>
          <a:xfrm>
            <a:off x="2159794" y="2596983"/>
            <a:ext cx="242888" cy="369332"/>
          </a:xfrm>
          <a:prstGeom prst="rect">
            <a:avLst/>
          </a:prstGeom>
          <a:noFill/>
        </p:spPr>
        <p:txBody>
          <a:bodyPr wrap="square" rtlCol="0">
            <a:spAutoFit/>
          </a:bodyPr>
          <a:lstStyle/>
          <a:p>
            <a:pPr algn="l"/>
            <a:r>
              <a:rPr lang="en-US" dirty="0"/>
              <a:t>3</a:t>
            </a:r>
          </a:p>
        </p:txBody>
      </p:sp>
      <p:sp>
        <p:nvSpPr>
          <p:cNvPr id="13" name="TextBox 12">
            <a:extLst>
              <a:ext uri="{FF2B5EF4-FFF2-40B4-BE49-F238E27FC236}">
                <a16:creationId xmlns:a16="http://schemas.microsoft.com/office/drawing/2014/main" id="{B8D951EE-9475-8D5A-8338-B05B273C81B4}"/>
              </a:ext>
            </a:extLst>
          </p:cNvPr>
          <p:cNvSpPr txBox="1"/>
          <p:nvPr/>
        </p:nvSpPr>
        <p:spPr>
          <a:xfrm>
            <a:off x="2224088" y="3244295"/>
            <a:ext cx="242888" cy="369332"/>
          </a:xfrm>
          <a:prstGeom prst="rect">
            <a:avLst/>
          </a:prstGeom>
          <a:noFill/>
        </p:spPr>
        <p:txBody>
          <a:bodyPr wrap="square" rtlCol="0">
            <a:spAutoFit/>
          </a:bodyPr>
          <a:lstStyle/>
          <a:p>
            <a:pPr algn="l"/>
            <a:r>
              <a:rPr lang="en-US" dirty="0"/>
              <a:t>4</a:t>
            </a:r>
          </a:p>
        </p:txBody>
      </p:sp>
      <p:sp>
        <p:nvSpPr>
          <p:cNvPr id="14" name="TextBox 13">
            <a:extLst>
              <a:ext uri="{FF2B5EF4-FFF2-40B4-BE49-F238E27FC236}">
                <a16:creationId xmlns:a16="http://schemas.microsoft.com/office/drawing/2014/main" id="{B58E14F5-B3C0-3441-3A29-4A909B3F4EB7}"/>
              </a:ext>
            </a:extLst>
          </p:cNvPr>
          <p:cNvSpPr txBox="1"/>
          <p:nvPr/>
        </p:nvSpPr>
        <p:spPr>
          <a:xfrm>
            <a:off x="2159794" y="3891607"/>
            <a:ext cx="242888" cy="369332"/>
          </a:xfrm>
          <a:prstGeom prst="rect">
            <a:avLst/>
          </a:prstGeom>
          <a:noFill/>
        </p:spPr>
        <p:txBody>
          <a:bodyPr wrap="square" rtlCol="0">
            <a:spAutoFit/>
          </a:bodyPr>
          <a:lstStyle/>
          <a:p>
            <a:pPr algn="l"/>
            <a:r>
              <a:rPr lang="en-US" dirty="0"/>
              <a:t>5</a:t>
            </a:r>
          </a:p>
        </p:txBody>
      </p:sp>
      <p:sp>
        <p:nvSpPr>
          <p:cNvPr id="15" name="TextBox 14">
            <a:extLst>
              <a:ext uri="{FF2B5EF4-FFF2-40B4-BE49-F238E27FC236}">
                <a16:creationId xmlns:a16="http://schemas.microsoft.com/office/drawing/2014/main" id="{8DC4E399-6217-6179-48A0-5D94DBFF8C5F}"/>
              </a:ext>
            </a:extLst>
          </p:cNvPr>
          <p:cNvSpPr txBox="1"/>
          <p:nvPr/>
        </p:nvSpPr>
        <p:spPr>
          <a:xfrm>
            <a:off x="1916906" y="4558824"/>
            <a:ext cx="242888" cy="369332"/>
          </a:xfrm>
          <a:prstGeom prst="rect">
            <a:avLst/>
          </a:prstGeom>
          <a:noFill/>
        </p:spPr>
        <p:txBody>
          <a:bodyPr wrap="square" rtlCol="0">
            <a:spAutoFit/>
          </a:bodyPr>
          <a:lstStyle/>
          <a:p>
            <a:pPr algn="l"/>
            <a:r>
              <a:rPr lang="en-US" dirty="0"/>
              <a:t>6</a:t>
            </a:r>
          </a:p>
        </p:txBody>
      </p:sp>
      <p:sp>
        <p:nvSpPr>
          <p:cNvPr id="16" name="TextBox 15">
            <a:extLst>
              <a:ext uri="{FF2B5EF4-FFF2-40B4-BE49-F238E27FC236}">
                <a16:creationId xmlns:a16="http://schemas.microsoft.com/office/drawing/2014/main" id="{D1918292-DE0B-914D-0749-1A2EBA5F4699}"/>
              </a:ext>
            </a:extLst>
          </p:cNvPr>
          <p:cNvSpPr txBox="1"/>
          <p:nvPr/>
        </p:nvSpPr>
        <p:spPr>
          <a:xfrm>
            <a:off x="1519235" y="5297488"/>
            <a:ext cx="242888" cy="369332"/>
          </a:xfrm>
          <a:prstGeom prst="rect">
            <a:avLst/>
          </a:prstGeom>
          <a:noFill/>
        </p:spPr>
        <p:txBody>
          <a:bodyPr wrap="square" rtlCol="0">
            <a:spAutoFit/>
          </a:bodyPr>
          <a:lstStyle/>
          <a:p>
            <a:pPr algn="l"/>
            <a:r>
              <a:rPr lang="en-US" dirty="0"/>
              <a:t>7</a:t>
            </a:r>
          </a:p>
        </p:txBody>
      </p:sp>
    </p:spTree>
    <p:extLst>
      <p:ext uri="{BB962C8B-B14F-4D97-AF65-F5344CB8AC3E}">
        <p14:creationId xmlns:p14="http://schemas.microsoft.com/office/powerpoint/2010/main" val="324430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D50425-C6CF-465E-06C4-01AD185DDC31}"/>
              </a:ext>
            </a:extLst>
          </p:cNvPr>
          <p:cNvSpPr>
            <a:spLocks noGrp="1"/>
          </p:cNvSpPr>
          <p:nvPr>
            <p:ph type="title"/>
          </p:nvPr>
        </p:nvSpPr>
        <p:spPr/>
        <p:txBody>
          <a:bodyPr vert="horz" lIns="91440" tIns="45720" rIns="91440" bIns="45720" rtlCol="0" anchor="ctr">
            <a:normAutofit/>
          </a:bodyPr>
          <a:lstStyle/>
          <a:p>
            <a:r>
              <a:rPr lang="en-US" sz="3300" b="0" i="1" kern="1200" cap="none" baseline="0" dirty="0">
                <a:latin typeface="Franklin Gothic Medium Cond" panose="020B0606030402020204" pitchFamily="34" charset="0"/>
                <a:ea typeface="+mj-ea"/>
                <a:cs typeface="+mj-cs"/>
              </a:rPr>
              <a:t>What Does Peer Review Mean in </a:t>
            </a:r>
            <a:r>
              <a:rPr lang="en-US" altLang="en-US" sz="3200" dirty="0"/>
              <a:t>Education Settings</a:t>
            </a:r>
            <a:r>
              <a:rPr lang="en-US" sz="3300" b="0" i="1" kern="1200" cap="none" baseline="0" dirty="0">
                <a:latin typeface="Franklin Gothic Medium Cond" panose="020B0606030402020204" pitchFamily="34" charset="0"/>
                <a:ea typeface="+mj-ea"/>
                <a:cs typeface="+mj-cs"/>
              </a:rPr>
              <a:t>?</a:t>
            </a:r>
          </a:p>
        </p:txBody>
      </p:sp>
      <p:sp>
        <p:nvSpPr>
          <p:cNvPr id="58" name="Slide Number Placeholder 13">
            <a:extLst>
              <a:ext uri="{FF2B5EF4-FFF2-40B4-BE49-F238E27FC236}">
                <a16:creationId xmlns:a16="http://schemas.microsoft.com/office/drawing/2014/main" id="{C988A58F-52F5-61E0-A94A-E3ACA51FD990}"/>
              </a:ext>
            </a:extLst>
          </p:cNvPr>
          <p:cNvSpPr>
            <a:spLocks noGrp="1"/>
          </p:cNvSpPr>
          <p:nvPr>
            <p:ph type="sldNum" sz="quarter" idx="12"/>
          </p:nvPr>
        </p:nvSpPr>
        <p:spPr/>
        <p:txBody>
          <a:bodyPr/>
          <a:lstStyle/>
          <a:p>
            <a:pPr>
              <a:spcAft>
                <a:spcPts val="600"/>
              </a:spcAft>
            </a:pPr>
            <a:fld id="{346097E4-2930-9D48-A5CE-AF00B0E70697}" type="slidenum">
              <a:rPr lang="en-US" smtClean="0"/>
              <a:pPr>
                <a:spcAft>
                  <a:spcPts val="600"/>
                </a:spcAft>
              </a:pPr>
              <a:t>3</a:t>
            </a:fld>
            <a:endParaRPr lang="en-US"/>
          </a:p>
        </p:txBody>
      </p:sp>
      <p:sp>
        <p:nvSpPr>
          <p:cNvPr id="34" name="TextBox 33">
            <a:extLst>
              <a:ext uri="{FF2B5EF4-FFF2-40B4-BE49-F238E27FC236}">
                <a16:creationId xmlns:a16="http://schemas.microsoft.com/office/drawing/2014/main" id="{6953B7B1-CF62-1AD5-532E-567827ED80E5}"/>
              </a:ext>
            </a:extLst>
          </p:cNvPr>
          <p:cNvSpPr txBox="1"/>
          <p:nvPr/>
        </p:nvSpPr>
        <p:spPr>
          <a:xfrm>
            <a:off x="3909124" y="2298292"/>
            <a:ext cx="1243702" cy="2958028"/>
          </a:xfrm>
          <a:prstGeom prst="rect">
            <a:avLst/>
          </a:prstGeom>
        </p:spPr>
        <p:txBody>
          <a:bodyPr vert="horz" lIns="91440" tIns="45720" rIns="91440" bIns="45720" rtlCol="0">
            <a:normAutofit/>
          </a:bodyPr>
          <a:lstStyle/>
          <a:p>
            <a:pPr defTabSz="685800">
              <a:lnSpc>
                <a:spcPct val="90000"/>
              </a:lnSpc>
              <a:spcBef>
                <a:spcPts val="750"/>
              </a:spcBef>
            </a:pPr>
            <a:endParaRPr lang="en-US" sz="1000" b="0" i="0" kern="1200" baseline="0" dirty="0">
              <a:latin typeface="+mn-lt"/>
              <a:ea typeface="+mn-ea"/>
              <a:cs typeface="+mn-cs"/>
            </a:endParaRPr>
          </a:p>
        </p:txBody>
      </p:sp>
      <p:graphicFrame>
        <p:nvGraphicFramePr>
          <p:cNvPr id="53" name="Diagram 52">
            <a:extLst>
              <a:ext uri="{FF2B5EF4-FFF2-40B4-BE49-F238E27FC236}">
                <a16:creationId xmlns:a16="http://schemas.microsoft.com/office/drawing/2014/main" id="{AEF4EF7E-EED7-7726-7DC8-1954F3762325}"/>
              </a:ext>
            </a:extLst>
          </p:cNvPr>
          <p:cNvGraphicFramePr/>
          <p:nvPr>
            <p:extLst>
              <p:ext uri="{D42A27DB-BD31-4B8C-83A1-F6EECF244321}">
                <p14:modId xmlns:p14="http://schemas.microsoft.com/office/powerpoint/2010/main" val="2604965034"/>
              </p:ext>
            </p:extLst>
          </p:nvPr>
        </p:nvGraphicFramePr>
        <p:xfrm>
          <a:off x="657225" y="1543323"/>
          <a:ext cx="7600949" cy="38144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5" name="Text Placeholder 1">
            <a:extLst>
              <a:ext uri="{FF2B5EF4-FFF2-40B4-BE49-F238E27FC236}">
                <a16:creationId xmlns:a16="http://schemas.microsoft.com/office/drawing/2014/main" id="{F61BBE73-3766-CB9C-C4DF-B5BD832F022C}"/>
              </a:ext>
            </a:extLst>
          </p:cNvPr>
          <p:cNvSpPr>
            <a:spLocks noGrp="1"/>
          </p:cNvSpPr>
          <p:nvPr>
            <p:ph type="body" sz="quarter" idx="11"/>
          </p:nvPr>
        </p:nvSpPr>
        <p:spPr>
          <a:xfrm>
            <a:off x="351064" y="974036"/>
            <a:ext cx="8458200" cy="365760"/>
          </a:xfrm>
        </p:spPr>
        <p:txBody>
          <a:bodyPr/>
          <a:lstStyle/>
          <a:p>
            <a:r>
              <a:rPr lang="en-US" dirty="0">
                <a:solidFill>
                  <a:schemeClr val="tx1"/>
                </a:solidFill>
              </a:rPr>
              <a:t>In school and college</a:t>
            </a:r>
          </a:p>
        </p:txBody>
      </p:sp>
    </p:spTree>
    <p:extLst>
      <p:ext uri="{BB962C8B-B14F-4D97-AF65-F5344CB8AC3E}">
        <p14:creationId xmlns:p14="http://schemas.microsoft.com/office/powerpoint/2010/main" val="308755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E7CFAA-3FB5-61CA-3189-944B6D2215D6}"/>
              </a:ext>
            </a:extLst>
          </p:cNvPr>
          <p:cNvSpPr>
            <a:spLocks noGrp="1"/>
          </p:cNvSpPr>
          <p:nvPr>
            <p:ph type="title"/>
          </p:nvPr>
        </p:nvSpPr>
        <p:spPr>
          <a:xfrm>
            <a:off x="342902" y="457200"/>
            <a:ext cx="8458198" cy="531811"/>
          </a:xfrm>
        </p:spPr>
        <p:txBody>
          <a:bodyPr anchor="b">
            <a:normAutofit fontScale="90000"/>
          </a:bodyPr>
          <a:lstStyle/>
          <a:p>
            <a:r>
              <a:rPr lang="en-US" sz="3700" dirty="0"/>
              <a:t>What</a:t>
            </a:r>
            <a:r>
              <a:rPr lang="en-US" dirty="0"/>
              <a:t> </a:t>
            </a:r>
            <a:r>
              <a:rPr lang="en-US" sz="3700" dirty="0"/>
              <a:t>Does Peer Review Mean in </a:t>
            </a:r>
            <a:r>
              <a:rPr lang="en-US" altLang="en-US" sz="3700" dirty="0"/>
              <a:t>Education Settings</a:t>
            </a:r>
            <a:r>
              <a:rPr lang="en-US" sz="3700" dirty="0"/>
              <a:t>?</a:t>
            </a:r>
          </a:p>
        </p:txBody>
      </p:sp>
      <p:sp>
        <p:nvSpPr>
          <p:cNvPr id="2" name="Text Placeholder 1">
            <a:extLst>
              <a:ext uri="{FF2B5EF4-FFF2-40B4-BE49-F238E27FC236}">
                <a16:creationId xmlns:a16="http://schemas.microsoft.com/office/drawing/2014/main" id="{D7F38295-4D5A-4053-E728-C74246D93B1A}"/>
              </a:ext>
            </a:extLst>
          </p:cNvPr>
          <p:cNvSpPr>
            <a:spLocks noGrp="1"/>
          </p:cNvSpPr>
          <p:nvPr>
            <p:ph type="body" sz="half" idx="2"/>
          </p:nvPr>
        </p:nvSpPr>
        <p:spPr>
          <a:xfrm>
            <a:off x="342900" y="989011"/>
            <a:ext cx="3236117" cy="387004"/>
          </a:xfrm>
        </p:spPr>
        <p:txBody>
          <a:bodyPr>
            <a:normAutofit/>
          </a:bodyPr>
          <a:lstStyle/>
          <a:p>
            <a:r>
              <a:rPr lang="en-US" b="1" dirty="0"/>
              <a:t>Writing Tasks</a:t>
            </a:r>
          </a:p>
          <a:p>
            <a:endParaRPr lang="en-US" dirty="0"/>
          </a:p>
        </p:txBody>
      </p:sp>
      <p:sp>
        <p:nvSpPr>
          <p:cNvPr id="5" name="Slide Number Placeholder 4">
            <a:extLst>
              <a:ext uri="{FF2B5EF4-FFF2-40B4-BE49-F238E27FC236}">
                <a16:creationId xmlns:a16="http://schemas.microsoft.com/office/drawing/2014/main" id="{5FB1CE58-9C3C-CBA4-9423-1A4E30544EEA}"/>
              </a:ext>
            </a:extLst>
          </p:cNvPr>
          <p:cNvSpPr>
            <a:spLocks noGrp="1"/>
          </p:cNvSpPr>
          <p:nvPr>
            <p:ph type="sldNum" sz="quarter" idx="10"/>
          </p:nvPr>
        </p:nvSpPr>
        <p:spPr>
          <a:xfrm>
            <a:off x="7700963" y="6290433"/>
            <a:ext cx="1100137" cy="365125"/>
          </a:xfrm>
        </p:spPr>
        <p:txBody>
          <a:bodyPr anchor="ctr">
            <a:normAutofit/>
          </a:bodyPr>
          <a:lstStyle/>
          <a:p>
            <a:pPr>
              <a:spcAft>
                <a:spcPts val="600"/>
              </a:spcAft>
            </a:pPr>
            <a:fld id="{346097E4-2930-9D48-A5CE-AF00B0E70697}" type="slidenum">
              <a:rPr lang="en-US" smtClean="0"/>
              <a:pPr>
                <a:spcAft>
                  <a:spcPts val="600"/>
                </a:spcAft>
              </a:pPr>
              <a:t>4</a:t>
            </a:fld>
            <a:endParaRPr lang="en-US"/>
          </a:p>
        </p:txBody>
      </p:sp>
      <p:graphicFrame>
        <p:nvGraphicFramePr>
          <p:cNvPr id="8" name="Rectangle 1">
            <a:extLst>
              <a:ext uri="{FF2B5EF4-FFF2-40B4-BE49-F238E27FC236}">
                <a16:creationId xmlns:a16="http://schemas.microsoft.com/office/drawing/2014/main" id="{409B0B0B-A5C9-2531-7181-041F58C01402}"/>
              </a:ext>
            </a:extLst>
          </p:cNvPr>
          <p:cNvGraphicFramePr/>
          <p:nvPr>
            <p:extLst>
              <p:ext uri="{D42A27DB-BD31-4B8C-83A1-F6EECF244321}">
                <p14:modId xmlns:p14="http://schemas.microsoft.com/office/powerpoint/2010/main" val="2866582343"/>
              </p:ext>
            </p:extLst>
          </p:nvPr>
        </p:nvGraphicFramePr>
        <p:xfrm>
          <a:off x="471490" y="1178896"/>
          <a:ext cx="8201020" cy="5411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226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E4F9B55-0577-A34D-9C3A-9C7789F68EF7}"/>
              </a:ext>
            </a:extLst>
          </p:cNvPr>
          <p:cNvSpPr>
            <a:spLocks noGrp="1"/>
          </p:cNvSpPr>
          <p:nvPr>
            <p:ph type="title"/>
          </p:nvPr>
        </p:nvSpPr>
        <p:spPr>
          <a:xfrm>
            <a:off x="342902" y="457200"/>
            <a:ext cx="7539457" cy="531811"/>
          </a:xfrm>
        </p:spPr>
        <p:txBody>
          <a:bodyPr anchor="b">
            <a:normAutofit/>
          </a:bodyPr>
          <a:lstStyle/>
          <a:p>
            <a:r>
              <a:rPr lang="en-US" dirty="0"/>
              <a:t>What Does Peer Review Mean in </a:t>
            </a:r>
            <a:r>
              <a:rPr lang="en-US" altLang="en-US" dirty="0"/>
              <a:t>Education Settings</a:t>
            </a:r>
            <a:r>
              <a:rPr lang="en-US" dirty="0"/>
              <a:t>?</a:t>
            </a:r>
          </a:p>
        </p:txBody>
      </p:sp>
      <p:sp>
        <p:nvSpPr>
          <p:cNvPr id="5" name="Slide Number Placeholder 4">
            <a:extLst>
              <a:ext uri="{FF2B5EF4-FFF2-40B4-BE49-F238E27FC236}">
                <a16:creationId xmlns:a16="http://schemas.microsoft.com/office/drawing/2014/main" id="{661EA47D-5FEC-7F98-0D81-DD01F1F28D76}"/>
              </a:ext>
            </a:extLst>
          </p:cNvPr>
          <p:cNvSpPr>
            <a:spLocks noGrp="1"/>
          </p:cNvSpPr>
          <p:nvPr>
            <p:ph type="sldNum" sz="quarter" idx="10"/>
          </p:nvPr>
        </p:nvSpPr>
        <p:spPr>
          <a:xfrm>
            <a:off x="7700963" y="6290433"/>
            <a:ext cx="1100137" cy="365125"/>
          </a:xfrm>
        </p:spPr>
        <p:txBody>
          <a:bodyPr anchor="ctr">
            <a:normAutofit/>
          </a:bodyPr>
          <a:lstStyle/>
          <a:p>
            <a:pPr>
              <a:spcAft>
                <a:spcPts val="600"/>
              </a:spcAft>
            </a:pPr>
            <a:fld id="{346097E4-2930-9D48-A5CE-AF00B0E70697}" type="slidenum">
              <a:rPr lang="en-US" smtClean="0"/>
              <a:pPr>
                <a:spcAft>
                  <a:spcPts val="600"/>
                </a:spcAft>
              </a:pPr>
              <a:t>5</a:t>
            </a:fld>
            <a:endParaRPr lang="en-US"/>
          </a:p>
        </p:txBody>
      </p:sp>
      <p:graphicFrame>
        <p:nvGraphicFramePr>
          <p:cNvPr id="10" name="Text Placeholder 6">
            <a:extLst>
              <a:ext uri="{FF2B5EF4-FFF2-40B4-BE49-F238E27FC236}">
                <a16:creationId xmlns:a16="http://schemas.microsoft.com/office/drawing/2014/main" id="{F78E762F-3591-78DB-FA26-1636C7E40FB8}"/>
              </a:ext>
            </a:extLst>
          </p:cNvPr>
          <p:cNvGraphicFramePr/>
          <p:nvPr>
            <p:extLst>
              <p:ext uri="{D42A27DB-BD31-4B8C-83A1-F6EECF244321}">
                <p14:modId xmlns:p14="http://schemas.microsoft.com/office/powerpoint/2010/main" val="1118946667"/>
              </p:ext>
            </p:extLst>
          </p:nvPr>
        </p:nvGraphicFramePr>
        <p:xfrm>
          <a:off x="1464468" y="1707356"/>
          <a:ext cx="6786563" cy="3443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 Placeholder 1">
            <a:extLst>
              <a:ext uri="{FF2B5EF4-FFF2-40B4-BE49-F238E27FC236}">
                <a16:creationId xmlns:a16="http://schemas.microsoft.com/office/drawing/2014/main" id="{3B7ACA9A-4A03-4A0A-7A8E-7F849A1DC111}"/>
              </a:ext>
            </a:extLst>
          </p:cNvPr>
          <p:cNvSpPr>
            <a:spLocks noGrp="1"/>
          </p:cNvSpPr>
          <p:nvPr>
            <p:ph type="body" sz="half" idx="2"/>
          </p:nvPr>
        </p:nvSpPr>
        <p:spPr>
          <a:xfrm>
            <a:off x="342900" y="989011"/>
            <a:ext cx="3236117" cy="387004"/>
          </a:xfrm>
        </p:spPr>
        <p:txBody>
          <a:bodyPr>
            <a:normAutofit/>
          </a:bodyPr>
          <a:lstStyle/>
          <a:p>
            <a:r>
              <a:rPr lang="en-US" sz="2000" dirty="0">
                <a:latin typeface="Franklin Gothic Medium Cond" panose="020B0606030402020204" pitchFamily="34" charset="0"/>
              </a:rPr>
              <a:t>Peer Review Strategy</a:t>
            </a:r>
          </a:p>
          <a:p>
            <a:endParaRPr lang="en-US" dirty="0"/>
          </a:p>
        </p:txBody>
      </p:sp>
    </p:spTree>
    <p:extLst>
      <p:ext uri="{BB962C8B-B14F-4D97-AF65-F5344CB8AC3E}">
        <p14:creationId xmlns:p14="http://schemas.microsoft.com/office/powerpoint/2010/main" val="391782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FBDBE-2049-CE6A-CC3D-31756EA0FE2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0C7E311-C372-692A-02B7-508DA0822E0C}"/>
              </a:ext>
            </a:extLst>
          </p:cNvPr>
          <p:cNvSpPr>
            <a:spLocks noGrp="1"/>
          </p:cNvSpPr>
          <p:nvPr>
            <p:ph type="title"/>
          </p:nvPr>
        </p:nvSpPr>
        <p:spPr>
          <a:xfrm>
            <a:off x="342902" y="457200"/>
            <a:ext cx="7759376" cy="531811"/>
          </a:xfrm>
        </p:spPr>
        <p:txBody>
          <a:bodyPr vert="horz" lIns="91440" tIns="45720" rIns="91440" bIns="45720" rtlCol="0" anchor="b">
            <a:normAutofit/>
          </a:bodyPr>
          <a:lstStyle/>
          <a:p>
            <a:r>
              <a:rPr lang="en-US" dirty="0"/>
              <a:t>What Does Peer Review Mean in </a:t>
            </a:r>
            <a:r>
              <a:rPr lang="en-US" altLang="en-US" dirty="0"/>
              <a:t>Education Settings</a:t>
            </a:r>
            <a:r>
              <a:rPr lang="en-US" dirty="0"/>
              <a:t>?</a:t>
            </a:r>
            <a:endParaRPr lang="en-US" b="0" i="1" kern="1200" cap="none" baseline="0" dirty="0">
              <a:latin typeface="Franklin Gothic Medium Cond" panose="020B0606030402020204" pitchFamily="34" charset="0"/>
              <a:ea typeface="+mj-ea"/>
              <a:cs typeface="+mj-cs"/>
            </a:endParaRPr>
          </a:p>
        </p:txBody>
      </p:sp>
      <p:sp>
        <p:nvSpPr>
          <p:cNvPr id="5" name="Text Placeholder 1">
            <a:extLst>
              <a:ext uri="{FF2B5EF4-FFF2-40B4-BE49-F238E27FC236}">
                <a16:creationId xmlns:a16="http://schemas.microsoft.com/office/drawing/2014/main" id="{31D04D2C-F742-7233-6490-12AE30C54007}"/>
              </a:ext>
            </a:extLst>
          </p:cNvPr>
          <p:cNvSpPr txBox="1">
            <a:spLocks/>
          </p:cNvSpPr>
          <p:nvPr/>
        </p:nvSpPr>
        <p:spPr>
          <a:xfrm>
            <a:off x="342901" y="957715"/>
            <a:ext cx="3236117" cy="378201"/>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Wingdings" pitchFamily="2" charset="2"/>
              <a:buChar char="§"/>
              <a:defRPr sz="1800" b="0" i="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pitchFamily="2" charset="2"/>
              <a:buChar char="§"/>
              <a:defRPr sz="1700" b="0" i="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pitchFamily="2" charset="2"/>
              <a:buChar char="§"/>
              <a:defRPr sz="1600" b="0" i="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pitchFamily="2" charset="2"/>
              <a:buChar char="§"/>
              <a:defRPr sz="120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Wingdings" pitchFamily="2" charset="2"/>
              <a:buNone/>
              <a:defRPr sz="10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2000" dirty="0">
                <a:latin typeface="Franklin Gothic Medium Cond" panose="020B0606030402020204" pitchFamily="34" charset="0"/>
              </a:rPr>
              <a:t>Benefits</a:t>
            </a:r>
          </a:p>
          <a:p>
            <a:pPr marL="0" indent="0">
              <a:buNone/>
            </a:pPr>
            <a:endParaRPr lang="en-US" b="0" i="0" kern="1200" baseline="0" dirty="0">
              <a:latin typeface="+mn-lt"/>
              <a:ea typeface="+mn-ea"/>
              <a:cs typeface="+mn-cs"/>
            </a:endParaRPr>
          </a:p>
          <a:p>
            <a:pPr marL="0" indent="0">
              <a:buNone/>
            </a:pPr>
            <a:endParaRPr lang="en-US" b="0" i="0" kern="1200" baseline="0" dirty="0">
              <a:latin typeface="+mn-lt"/>
              <a:ea typeface="+mn-ea"/>
              <a:cs typeface="+mn-cs"/>
            </a:endParaRPr>
          </a:p>
        </p:txBody>
      </p:sp>
      <p:sp>
        <p:nvSpPr>
          <p:cNvPr id="58" name="Slide Number Placeholder 13">
            <a:extLst>
              <a:ext uri="{FF2B5EF4-FFF2-40B4-BE49-F238E27FC236}">
                <a16:creationId xmlns:a16="http://schemas.microsoft.com/office/drawing/2014/main" id="{6763E2A9-E25F-966C-E2D6-AF4EAB533961}"/>
              </a:ext>
            </a:extLst>
          </p:cNvPr>
          <p:cNvSpPr>
            <a:spLocks noGrp="1"/>
          </p:cNvSpPr>
          <p:nvPr>
            <p:ph type="sldNum" sz="quarter" idx="10"/>
          </p:nvPr>
        </p:nvSpPr>
        <p:spPr>
          <a:xfrm>
            <a:off x="7700963" y="6290433"/>
            <a:ext cx="1100137" cy="365125"/>
          </a:xfrm>
        </p:spPr>
        <p:txBody>
          <a:bodyPr vert="horz" lIns="91440" tIns="45720" rIns="91440" bIns="45720" rtlCol="0" anchor="ctr">
            <a:normAutofit/>
          </a:bodyPr>
          <a:lstStyle/>
          <a:p>
            <a:pPr>
              <a:spcAft>
                <a:spcPts val="600"/>
              </a:spcAft>
            </a:pPr>
            <a:fld id="{346097E4-2930-9D48-A5CE-AF00B0E70697}" type="slidenum">
              <a:rPr lang="en-US" smtClean="0"/>
              <a:pPr>
                <a:spcAft>
                  <a:spcPts val="600"/>
                </a:spcAft>
              </a:pPr>
              <a:t>6</a:t>
            </a:fld>
            <a:endParaRPr lang="en-US"/>
          </a:p>
        </p:txBody>
      </p:sp>
      <p:sp>
        <p:nvSpPr>
          <p:cNvPr id="34" name="TextBox 33">
            <a:extLst>
              <a:ext uri="{FF2B5EF4-FFF2-40B4-BE49-F238E27FC236}">
                <a16:creationId xmlns:a16="http://schemas.microsoft.com/office/drawing/2014/main" id="{C022BEA2-AA92-05AB-7E4A-EBC4459E6372}"/>
              </a:ext>
            </a:extLst>
          </p:cNvPr>
          <p:cNvSpPr txBox="1"/>
          <p:nvPr/>
        </p:nvSpPr>
        <p:spPr>
          <a:xfrm>
            <a:off x="3909124" y="2298292"/>
            <a:ext cx="1243702" cy="2958028"/>
          </a:xfrm>
          <a:prstGeom prst="rect">
            <a:avLst/>
          </a:prstGeom>
        </p:spPr>
        <p:txBody>
          <a:bodyPr vert="horz" lIns="91440" tIns="45720" rIns="91440" bIns="45720" rtlCol="0">
            <a:normAutofit/>
          </a:bodyPr>
          <a:lstStyle/>
          <a:p>
            <a:pPr defTabSz="685800">
              <a:lnSpc>
                <a:spcPct val="90000"/>
              </a:lnSpc>
              <a:spcBef>
                <a:spcPts val="750"/>
              </a:spcBef>
            </a:pPr>
            <a:endParaRPr lang="en-US" sz="1000" b="0" i="0" kern="1200" baseline="0" dirty="0">
              <a:latin typeface="+mn-lt"/>
              <a:ea typeface="+mn-ea"/>
              <a:cs typeface="+mn-cs"/>
            </a:endParaRPr>
          </a:p>
        </p:txBody>
      </p:sp>
      <p:graphicFrame>
        <p:nvGraphicFramePr>
          <p:cNvPr id="60" name="TextBox 6">
            <a:extLst>
              <a:ext uri="{FF2B5EF4-FFF2-40B4-BE49-F238E27FC236}">
                <a16:creationId xmlns:a16="http://schemas.microsoft.com/office/drawing/2014/main" id="{E64FBF2B-0183-8703-9779-4224F28EE43A}"/>
              </a:ext>
            </a:extLst>
          </p:cNvPr>
          <p:cNvGraphicFramePr/>
          <p:nvPr>
            <p:extLst>
              <p:ext uri="{D42A27DB-BD31-4B8C-83A1-F6EECF244321}">
                <p14:modId xmlns:p14="http://schemas.microsoft.com/office/powerpoint/2010/main" val="136254126"/>
              </p:ext>
            </p:extLst>
          </p:nvPr>
        </p:nvGraphicFramePr>
        <p:xfrm>
          <a:off x="501900" y="1489526"/>
          <a:ext cx="8058149" cy="4111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76417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8263F-0CF8-47B7-A9E2-E8FB92F010B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6A1E41F-2B84-DD5D-5961-B78EC7075F68}"/>
              </a:ext>
            </a:extLst>
          </p:cNvPr>
          <p:cNvSpPr>
            <a:spLocks noGrp="1"/>
          </p:cNvSpPr>
          <p:nvPr>
            <p:ph type="title"/>
          </p:nvPr>
        </p:nvSpPr>
        <p:spPr>
          <a:xfrm>
            <a:off x="342902" y="457200"/>
            <a:ext cx="7041746" cy="531811"/>
          </a:xfrm>
        </p:spPr>
        <p:txBody>
          <a:bodyPr vert="horz" lIns="91440" tIns="45720" rIns="91440" bIns="45720" rtlCol="0" anchor="b">
            <a:normAutofit/>
          </a:bodyPr>
          <a:lstStyle/>
          <a:p>
            <a:r>
              <a:rPr lang="en-US" dirty="0"/>
              <a:t>What Does Peer Review Mean in </a:t>
            </a:r>
            <a:r>
              <a:rPr lang="en-US" altLang="en-US" dirty="0"/>
              <a:t>Education Settings</a:t>
            </a:r>
            <a:r>
              <a:rPr lang="en-US" dirty="0"/>
              <a:t>?</a:t>
            </a:r>
            <a:endParaRPr lang="en-US" b="0" i="1" kern="1200" cap="none" baseline="0" dirty="0"/>
          </a:p>
        </p:txBody>
      </p:sp>
      <p:sp>
        <p:nvSpPr>
          <p:cNvPr id="3" name="Text Placeholder 2">
            <a:extLst>
              <a:ext uri="{FF2B5EF4-FFF2-40B4-BE49-F238E27FC236}">
                <a16:creationId xmlns:a16="http://schemas.microsoft.com/office/drawing/2014/main" id="{E1E2E196-14FF-5F9F-7FEC-C1F998E6BF22}"/>
              </a:ext>
            </a:extLst>
          </p:cNvPr>
          <p:cNvSpPr>
            <a:spLocks noGrp="1"/>
          </p:cNvSpPr>
          <p:nvPr>
            <p:ph type="body" sz="half" idx="2"/>
          </p:nvPr>
        </p:nvSpPr>
        <p:spPr>
          <a:xfrm>
            <a:off x="836536" y="2898813"/>
            <a:ext cx="1666756" cy="695771"/>
          </a:xfrm>
        </p:spPr>
        <p:txBody>
          <a:bodyPr vert="horz" lIns="91440" tIns="45720" rIns="91440" bIns="45720" rtlCol="0">
            <a:normAutofit/>
          </a:bodyPr>
          <a:lstStyle/>
          <a:p>
            <a:r>
              <a:rPr lang="en-US" altLang="en-US" dirty="0"/>
              <a:t>Why does peer review work?</a:t>
            </a:r>
          </a:p>
        </p:txBody>
      </p:sp>
      <p:sp>
        <p:nvSpPr>
          <p:cNvPr id="13" name="Slide Number Placeholder 12">
            <a:extLst>
              <a:ext uri="{FF2B5EF4-FFF2-40B4-BE49-F238E27FC236}">
                <a16:creationId xmlns:a16="http://schemas.microsoft.com/office/drawing/2014/main" id="{0826AD7F-6AE8-20FD-EB43-D3C6106AB61D}"/>
              </a:ext>
            </a:extLst>
          </p:cNvPr>
          <p:cNvSpPr>
            <a:spLocks noGrp="1"/>
          </p:cNvSpPr>
          <p:nvPr>
            <p:ph type="sldNum" sz="quarter" idx="10"/>
          </p:nvPr>
        </p:nvSpPr>
        <p:spPr>
          <a:xfrm>
            <a:off x="7700963" y="6290433"/>
            <a:ext cx="1100137" cy="365125"/>
          </a:xfrm>
        </p:spPr>
        <p:txBody>
          <a:bodyPr vert="horz" lIns="91440" tIns="45720" rIns="91440" bIns="45720" rtlCol="0" anchor="ctr">
            <a:normAutofit/>
          </a:bodyPr>
          <a:lstStyle/>
          <a:p>
            <a:pPr>
              <a:spcAft>
                <a:spcPts val="600"/>
              </a:spcAft>
            </a:pPr>
            <a:fld id="{346097E4-2930-9D48-A5CE-AF00B0E70697}" type="slidenum">
              <a:rPr lang="en-US" smtClean="0"/>
              <a:pPr>
                <a:spcAft>
                  <a:spcPts val="600"/>
                </a:spcAft>
              </a:pPr>
              <a:t>7</a:t>
            </a:fld>
            <a:endParaRPr lang="en-US"/>
          </a:p>
        </p:txBody>
      </p:sp>
      <p:graphicFrame>
        <p:nvGraphicFramePr>
          <p:cNvPr id="15" name="TextBox 4">
            <a:extLst>
              <a:ext uri="{FF2B5EF4-FFF2-40B4-BE49-F238E27FC236}">
                <a16:creationId xmlns:a16="http://schemas.microsoft.com/office/drawing/2014/main" id="{37C381D0-42CA-1F9F-3683-4C51042F5F01}"/>
              </a:ext>
            </a:extLst>
          </p:cNvPr>
          <p:cNvGraphicFramePr/>
          <p:nvPr>
            <p:extLst>
              <p:ext uri="{D42A27DB-BD31-4B8C-83A1-F6EECF244321}">
                <p14:modId xmlns:p14="http://schemas.microsoft.com/office/powerpoint/2010/main" val="2825690736"/>
              </p:ext>
            </p:extLst>
          </p:nvPr>
        </p:nvGraphicFramePr>
        <p:xfrm>
          <a:off x="3432429" y="1211039"/>
          <a:ext cx="4997195" cy="4298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AFD503AF-845A-7C77-98EB-589B57459342}"/>
              </a:ext>
            </a:extLst>
          </p:cNvPr>
          <p:cNvSpPr txBox="1"/>
          <p:nvPr/>
        </p:nvSpPr>
        <p:spPr>
          <a:xfrm>
            <a:off x="342902" y="915359"/>
            <a:ext cx="2886435" cy="369332"/>
          </a:xfrm>
          <a:prstGeom prst="rect">
            <a:avLst/>
          </a:prstGeom>
          <a:noFill/>
        </p:spPr>
        <p:txBody>
          <a:bodyPr wrap="square">
            <a:spAutoFit/>
          </a:bodyPr>
          <a:lstStyle/>
          <a:p>
            <a:pPr defTabSz="685800">
              <a:lnSpc>
                <a:spcPct val="90000"/>
              </a:lnSpc>
              <a:spcBef>
                <a:spcPts val="750"/>
              </a:spcBef>
            </a:pPr>
            <a:r>
              <a:rPr lang="en-US" sz="2000" dirty="0">
                <a:latin typeface="Franklin Gothic Medium Cond" panose="020B0606030402020204" pitchFamily="34" charset="0"/>
              </a:rPr>
              <a:t>The ‘Why’ of Peer Review </a:t>
            </a:r>
          </a:p>
        </p:txBody>
      </p:sp>
    </p:spTree>
    <p:extLst>
      <p:ext uri="{BB962C8B-B14F-4D97-AF65-F5344CB8AC3E}">
        <p14:creationId xmlns:p14="http://schemas.microsoft.com/office/powerpoint/2010/main" val="3809544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CFF76-1553-065B-978C-32F706D905A9}"/>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E060AFEB-B44B-0557-B580-810E48167310}"/>
              </a:ext>
            </a:extLst>
          </p:cNvPr>
          <p:cNvGraphicFramePr/>
          <p:nvPr>
            <p:extLst>
              <p:ext uri="{D42A27DB-BD31-4B8C-83A1-F6EECF244321}">
                <p14:modId xmlns:p14="http://schemas.microsoft.com/office/powerpoint/2010/main" val="2505566684"/>
              </p:ext>
            </p:extLst>
          </p:nvPr>
        </p:nvGraphicFramePr>
        <p:xfrm>
          <a:off x="342900" y="679520"/>
          <a:ext cx="7992836" cy="45695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a:extLst>
              <a:ext uri="{FF2B5EF4-FFF2-40B4-BE49-F238E27FC236}">
                <a16:creationId xmlns:a16="http://schemas.microsoft.com/office/drawing/2014/main" id="{A8B5020C-8D9E-2AF7-34A1-93AA6F1283DA}"/>
              </a:ext>
            </a:extLst>
          </p:cNvPr>
          <p:cNvSpPr>
            <a:spLocks noGrp="1"/>
          </p:cNvSpPr>
          <p:nvPr>
            <p:ph type="title"/>
          </p:nvPr>
        </p:nvSpPr>
        <p:spPr/>
        <p:txBody>
          <a:bodyPr>
            <a:normAutofit fontScale="90000"/>
          </a:bodyPr>
          <a:lstStyle/>
          <a:p>
            <a:r>
              <a:rPr lang="en-US" dirty="0"/>
              <a:t>What Types of Peer Review Are Possible?</a:t>
            </a:r>
          </a:p>
        </p:txBody>
      </p:sp>
      <p:sp>
        <p:nvSpPr>
          <p:cNvPr id="13" name="Slide Number Placeholder 12">
            <a:extLst>
              <a:ext uri="{FF2B5EF4-FFF2-40B4-BE49-F238E27FC236}">
                <a16:creationId xmlns:a16="http://schemas.microsoft.com/office/drawing/2014/main" id="{F384E7A5-423D-4AAE-206C-964C69D34D72}"/>
              </a:ext>
            </a:extLst>
          </p:cNvPr>
          <p:cNvSpPr>
            <a:spLocks noGrp="1"/>
          </p:cNvSpPr>
          <p:nvPr>
            <p:ph type="sldNum" sz="quarter" idx="16"/>
          </p:nvPr>
        </p:nvSpPr>
        <p:spPr/>
        <p:txBody>
          <a:bodyPr/>
          <a:lstStyle/>
          <a:p>
            <a:fld id="{346097E4-2930-9D48-A5CE-AF00B0E70697}" type="slidenum">
              <a:rPr lang="en-US" smtClean="0"/>
              <a:t>8</a:t>
            </a:fld>
            <a:endParaRPr lang="en-US"/>
          </a:p>
        </p:txBody>
      </p:sp>
    </p:spTree>
    <p:extLst>
      <p:ext uri="{BB962C8B-B14F-4D97-AF65-F5344CB8AC3E}">
        <p14:creationId xmlns:p14="http://schemas.microsoft.com/office/powerpoint/2010/main" val="3121167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BF40D-773F-FC4D-13F3-627F8333ACE3}"/>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EA44CDF-6613-89CC-6659-69C3F61E58ED}"/>
              </a:ext>
            </a:extLst>
          </p:cNvPr>
          <p:cNvGraphicFramePr/>
          <p:nvPr>
            <p:extLst>
              <p:ext uri="{D42A27DB-BD31-4B8C-83A1-F6EECF244321}">
                <p14:modId xmlns:p14="http://schemas.microsoft.com/office/powerpoint/2010/main" val="1393759387"/>
              </p:ext>
            </p:extLst>
          </p:nvPr>
        </p:nvGraphicFramePr>
        <p:xfrm>
          <a:off x="351064" y="1074050"/>
          <a:ext cx="6976408" cy="43409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a:extLst>
              <a:ext uri="{FF2B5EF4-FFF2-40B4-BE49-F238E27FC236}">
                <a16:creationId xmlns:a16="http://schemas.microsoft.com/office/drawing/2014/main" id="{A4C4976E-CB2E-D629-EBAC-71D8983CE095}"/>
              </a:ext>
            </a:extLst>
          </p:cNvPr>
          <p:cNvSpPr>
            <a:spLocks noGrp="1"/>
          </p:cNvSpPr>
          <p:nvPr>
            <p:ph type="title"/>
          </p:nvPr>
        </p:nvSpPr>
        <p:spPr/>
        <p:txBody>
          <a:bodyPr>
            <a:normAutofit fontScale="90000"/>
          </a:bodyPr>
          <a:lstStyle/>
          <a:p>
            <a:r>
              <a:rPr lang="en-US" dirty="0"/>
              <a:t>Where Does Peer Review Work Best?</a:t>
            </a:r>
          </a:p>
        </p:txBody>
      </p:sp>
      <p:sp>
        <p:nvSpPr>
          <p:cNvPr id="13" name="Slide Number Placeholder 12">
            <a:extLst>
              <a:ext uri="{FF2B5EF4-FFF2-40B4-BE49-F238E27FC236}">
                <a16:creationId xmlns:a16="http://schemas.microsoft.com/office/drawing/2014/main" id="{8483809D-6B0F-A0CF-9CC6-5AD1F18CE76C}"/>
              </a:ext>
            </a:extLst>
          </p:cNvPr>
          <p:cNvSpPr>
            <a:spLocks noGrp="1"/>
          </p:cNvSpPr>
          <p:nvPr>
            <p:ph type="sldNum" sz="quarter" idx="16"/>
          </p:nvPr>
        </p:nvSpPr>
        <p:spPr/>
        <p:txBody>
          <a:bodyPr/>
          <a:lstStyle/>
          <a:p>
            <a:fld id="{346097E4-2930-9D48-A5CE-AF00B0E70697}" type="slidenum">
              <a:rPr lang="en-US" smtClean="0"/>
              <a:t>9</a:t>
            </a:fld>
            <a:endParaRPr lang="en-US"/>
          </a:p>
        </p:txBody>
      </p:sp>
    </p:spTree>
    <p:extLst>
      <p:ext uri="{BB962C8B-B14F-4D97-AF65-F5344CB8AC3E}">
        <p14:creationId xmlns:p14="http://schemas.microsoft.com/office/powerpoint/2010/main" val="1330745000"/>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EFFFF"/>
      </a:lt1>
      <a:dk2>
        <a:srgbClr val="55585F"/>
      </a:dk2>
      <a:lt2>
        <a:srgbClr val="CECACB"/>
      </a:lt2>
      <a:accent1>
        <a:srgbClr val="CFB891"/>
      </a:accent1>
      <a:accent2>
        <a:srgbClr val="555960"/>
      </a:accent2>
      <a:accent3>
        <a:srgbClr val="8D6F3D"/>
      </a:accent3>
      <a:accent4>
        <a:srgbClr val="FFFFFF"/>
      </a:accent4>
      <a:accent5>
        <a:srgbClr val="DAAA00"/>
      </a:accent5>
      <a:accent6>
        <a:srgbClr val="9D9694"/>
      </a:accent6>
      <a:hlink>
        <a:srgbClr val="000000"/>
      </a:hlink>
      <a:folHlink>
        <a:srgbClr val="FEFFFF"/>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txDef>
      <a:spPr>
        <a:noFill/>
      </a:spPr>
      <a:bodyPr wrap="none" rtlCol="0">
        <a:spAutoFit/>
      </a:bodyPr>
      <a:lstStyle>
        <a:defPPr algn="l">
          <a:defRPr dirty="0"/>
        </a:defPPr>
      </a:lstStyle>
    </a:txDef>
  </a:objectDefaults>
  <a:extraClrSchemeLst/>
  <a:extLst>
    <a:ext uri="{05A4C25C-085E-4340-85A3-A5531E510DB2}">
      <thm15:themeFamily xmlns:thm15="http://schemas.microsoft.com/office/thememl/2012/main" name="Presentation1" id="{58CD8B7C-5011-9843-9353-17E061D772B1}" vid="{EA13767D-C630-2546-A9B7-94E4AAF330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46778D8D98E94AAD03144786193D0D" ma:contentTypeVersion="20" ma:contentTypeDescription="Create a new document." ma:contentTypeScope="" ma:versionID="e9c86f72465c0136ddf71d00e8982fec">
  <xsd:schema xmlns:xsd="http://www.w3.org/2001/XMLSchema" xmlns:xs="http://www.w3.org/2001/XMLSchema" xmlns:p="http://schemas.microsoft.com/office/2006/metadata/properties" xmlns:ns2="066794b1-105b-4b92-b187-3d2ce68d7b5f" xmlns:ns3="b414a12a-3721-47f2-9660-b70f8cc9d6dc" targetNamespace="http://schemas.microsoft.com/office/2006/metadata/properties" ma:root="true" ma:fieldsID="d869561329c5b47b42bdd1d16055cf75" ns2:_="" ns3:_="">
    <xsd:import namespace="066794b1-105b-4b92-b187-3d2ce68d7b5f"/>
    <xsd:import namespace="b414a12a-3721-47f2-9660-b70f8cc9d6d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6794b1-105b-4b92-b187-3d2ce68d7b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e9e90a8-b24c-4be7-8760-a88b2cd47eb1"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14a12a-3721-47f2-9660-b70f8cc9d6d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2906a22-eb95-4b0d-8f3a-cc805531c490}" ma:internalName="TaxCatchAll" ma:showField="CatchAllData" ma:web="b414a12a-3721-47f2-9660-b70f8cc9d6d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b414a12a-3721-47f2-9660-b70f8cc9d6dc">
      <UserInfo>
        <DisplayName>Schott, Thomas H.</DisplayName>
        <AccountId>17</AccountId>
        <AccountType/>
      </UserInfo>
      <UserInfo>
        <DisplayName>Sarault, Olivia M</DisplayName>
        <AccountId>29</AccountId>
        <AccountType/>
      </UserInfo>
      <UserInfo>
        <DisplayName>Hiller, Kelly R</DisplayName>
        <AccountId>98</AccountId>
        <AccountType/>
      </UserInfo>
      <UserInfo>
        <DisplayName>Eddy, Abigail Ellen</DisplayName>
        <AccountId>46</AccountId>
        <AccountType/>
      </UserInfo>
      <UserInfo>
        <DisplayName>Gu, Yu Rain</DisplayName>
        <AccountId>77</AccountId>
        <AccountType/>
      </UserInfo>
      <UserInfo>
        <DisplayName>Reese, Kristy S</DisplayName>
        <AccountId>26</AccountId>
        <AccountType/>
      </UserInfo>
    </SharedWithUsers>
    <lcf76f155ced4ddcb4097134ff3c332f xmlns="066794b1-105b-4b92-b187-3d2ce68d7b5f">
      <Terms xmlns="http://schemas.microsoft.com/office/infopath/2007/PartnerControls"/>
    </lcf76f155ced4ddcb4097134ff3c332f>
    <TaxCatchAll xmlns="b414a12a-3721-47f2-9660-b70f8cc9d6dc" xsi:nil="true"/>
  </documentManagement>
</p:properties>
</file>

<file path=customXml/itemProps1.xml><?xml version="1.0" encoding="utf-8"?>
<ds:datastoreItem xmlns:ds="http://schemas.openxmlformats.org/officeDocument/2006/customXml" ds:itemID="{82C3C401-579E-4FD6-B6D6-35E611B40E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6794b1-105b-4b92-b187-3d2ce68d7b5f"/>
    <ds:schemaRef ds:uri="b414a12a-3721-47f2-9660-b70f8cc9d6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B64EEB-1B4A-4920-AA44-E234D7D487D1}">
  <ds:schemaRefs>
    <ds:schemaRef ds:uri="http://schemas.microsoft.com/sharepoint/v3/contenttype/forms"/>
  </ds:schemaRefs>
</ds:datastoreItem>
</file>

<file path=customXml/itemProps3.xml><?xml version="1.0" encoding="utf-8"?>
<ds:datastoreItem xmlns:ds="http://schemas.openxmlformats.org/officeDocument/2006/customXml" ds:itemID="{21DE0D6C-581B-4814-98E7-EF172D5D46A1}">
  <ds:schemaRefs>
    <ds:schemaRef ds:uri="http://purl.org/dc/dcmitype/"/>
    <ds:schemaRef ds:uri="http://schemas.microsoft.com/office/infopath/2007/PartnerControls"/>
    <ds:schemaRef ds:uri="066794b1-105b-4b92-b187-3d2ce68d7b5f"/>
    <ds:schemaRef ds:uri="http://purl.org/dc/elements/1.1/"/>
    <ds:schemaRef ds:uri="http://purl.org/dc/terms/"/>
    <ds:schemaRef ds:uri="http://schemas.openxmlformats.org/package/2006/metadata/core-properties"/>
    <ds:schemaRef ds:uri="http://www.w3.org/XML/1998/namespace"/>
    <ds:schemaRef ds:uri="http://schemas.microsoft.com/office/2006/documentManagement/types"/>
    <ds:schemaRef ds:uri="b414a12a-3721-47f2-9660-b70f8cc9d6dc"/>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OWL PPT</Template>
  <TotalTime>2534</TotalTime>
  <Words>2001</Words>
  <Application>Microsoft Macintosh PowerPoint</Application>
  <PresentationFormat>On-screen Show (4:3)</PresentationFormat>
  <Paragraphs>205</Paragraphs>
  <Slides>15</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Calibri</vt:lpstr>
      <vt:lpstr>Franklin Gothic Medium Cond</vt:lpstr>
      <vt:lpstr>Franklin Gothic Medium</vt:lpstr>
      <vt:lpstr>Wingdings</vt:lpstr>
      <vt:lpstr>Optima</vt:lpstr>
      <vt:lpstr>Franklin Gothic Book</vt:lpstr>
      <vt:lpstr>Arial</vt:lpstr>
      <vt:lpstr>Office Theme</vt:lpstr>
      <vt:lpstr>Peer Review in Education Settings</vt:lpstr>
      <vt:lpstr>Roadmap</vt:lpstr>
      <vt:lpstr>What Does Peer Review Mean in Education Settings?</vt:lpstr>
      <vt:lpstr>What Does Peer Review Mean in Education Settings?</vt:lpstr>
      <vt:lpstr>What Does Peer Review Mean in Education Settings?</vt:lpstr>
      <vt:lpstr>What Does Peer Review Mean in Education Settings?</vt:lpstr>
      <vt:lpstr>What Does Peer Review Mean in Education Settings?</vt:lpstr>
      <vt:lpstr>What Types of Peer Review Are Possible?</vt:lpstr>
      <vt:lpstr>Where Does Peer Review Work Best?</vt:lpstr>
      <vt:lpstr>Who Can Be a Peer Reviewer? </vt:lpstr>
      <vt:lpstr>What to Ask for Useful Feedback?</vt:lpstr>
      <vt:lpstr>The ‘How’ of Peer Review </vt:lpstr>
      <vt:lpstr>The ‘So What’ of Peer Review </vt:lpstr>
      <vt:lpstr>The Allyn &amp; Bacon Guide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Abby lane Thatcher</dc:creator>
  <cp:lastModifiedBy>Juan Carlos Montoya Lopez</cp:lastModifiedBy>
  <cp:revision>16</cp:revision>
  <dcterms:created xsi:type="dcterms:W3CDTF">2025-07-10T18:36:35Z</dcterms:created>
  <dcterms:modified xsi:type="dcterms:W3CDTF">2025-11-10T15:46:48Z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0x010100B046778D8D98E94AAD03144786193D0D</vt:lpwstr>
  </property>
  <property fmtid="{D5CDD505-2E9C-101B-9397-08002B2CF9AE}" pid="3" name="MediaServiceImageTags">
    <vt:lpwstr/>
  </property>
  <property fmtid="{D5CDD505-2E9C-101B-9397-08002B2CF9AE}" pid="4" name="MSIP_Label_f7606f69-b0ae-4874-be30-7d43a3c7be10_Enabled">
    <vt:lpwstr>true</vt:lpwstr>
  </property>
  <property fmtid="{D5CDD505-2E9C-101B-9397-08002B2CF9AE}" pid="5" name="MSIP_Label_f7606f69-b0ae-4874-be30-7d43a3c7be10_SetDate">
    <vt:lpwstr>2025-07-10T19:11:43Z</vt:lpwstr>
  </property>
  <property fmtid="{D5CDD505-2E9C-101B-9397-08002B2CF9AE}" pid="6" name="MSIP_Label_f7606f69-b0ae-4874-be30-7d43a3c7be10_Method">
    <vt:lpwstr>Standard</vt:lpwstr>
  </property>
  <property fmtid="{D5CDD505-2E9C-101B-9397-08002B2CF9AE}" pid="7" name="MSIP_Label_f7606f69-b0ae-4874-be30-7d43a3c7be10_Name">
    <vt:lpwstr>defa4170-0d19-0005-0001-bc88714345d2</vt:lpwstr>
  </property>
  <property fmtid="{D5CDD505-2E9C-101B-9397-08002B2CF9AE}" pid="8" name="MSIP_Label_f7606f69-b0ae-4874-be30-7d43a3c7be10_SiteId">
    <vt:lpwstr>4130bd39-7c53-419c-b1e5-8758d6d63f21</vt:lpwstr>
  </property>
  <property fmtid="{D5CDD505-2E9C-101B-9397-08002B2CF9AE}" pid="9" name="MSIP_Label_f7606f69-b0ae-4874-be30-7d43a3c7be10_ActionId">
    <vt:lpwstr>05a77af8-de25-4e71-a8b6-80ec32e99e6a</vt:lpwstr>
  </property>
  <property fmtid="{D5CDD505-2E9C-101B-9397-08002B2CF9AE}" pid="10" name="MSIP_Label_f7606f69-b0ae-4874-be30-7d43a3c7be10_ContentBits">
    <vt:lpwstr>0</vt:lpwstr>
  </property>
  <property fmtid="{D5CDD505-2E9C-101B-9397-08002B2CF9AE}" pid="11" name="MSIP_Label_f7606f69-b0ae-4874-be30-7d43a3c7be10_Tag">
    <vt:lpwstr>10, 3, 0, 1</vt:lpwstr>
  </property>
</Properties>
</file>