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23"/>
  </p:notesMasterIdLst>
  <p:sldIdLst>
    <p:sldId id="267" r:id="rId2"/>
    <p:sldId id="339" r:id="rId3"/>
    <p:sldId id="278" r:id="rId4"/>
    <p:sldId id="362" r:id="rId5"/>
    <p:sldId id="324" r:id="rId6"/>
    <p:sldId id="363" r:id="rId7"/>
    <p:sldId id="326" r:id="rId8"/>
    <p:sldId id="327" r:id="rId9"/>
    <p:sldId id="328" r:id="rId10"/>
    <p:sldId id="329" r:id="rId11"/>
    <p:sldId id="330" r:id="rId12"/>
    <p:sldId id="331" r:id="rId13"/>
    <p:sldId id="332" r:id="rId14"/>
    <p:sldId id="333" r:id="rId15"/>
    <p:sldId id="337" r:id="rId16"/>
    <p:sldId id="334" r:id="rId17"/>
    <p:sldId id="335" r:id="rId18"/>
    <p:sldId id="336" r:id="rId19"/>
    <p:sldId id="338" r:id="rId20"/>
    <p:sldId id="364" r:id="rId21"/>
    <p:sldId id="277" r:id="rId22"/>
  </p:sldIdLst>
  <p:sldSz cx="9144000" cy="6858000" type="screen4x3"/>
  <p:notesSz cx="6858000" cy="9144000"/>
  <p:embeddedFontLst>
    <p:embeddedFont>
      <p:font typeface="Franklin Gothic Book" panose="020B0503020102020204" pitchFamily="34" charset="0"/>
      <p:regular r:id="rId24"/>
      <p:italic r:id="rId25"/>
    </p:embeddedFont>
    <p:embeddedFont>
      <p:font typeface="Franklin Gothic Medium" panose="020B0603020102020204" pitchFamily="34" charset="0"/>
      <p:regular r:id="rId26"/>
      <p:italic r:id="rId27"/>
    </p:embeddedFont>
    <p:embeddedFont>
      <p:font typeface="Franklin Gothic Medium Cond" panose="020B0606030402020204" pitchFamily="34" charset="0"/>
      <p:regular r:id="rId2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B991"/>
    <a:srgbClr val="6F72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82AD05-0A3B-5D07-C182-82109D27A0F2}" v="208" dt="2025-09-03T17:38:21.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8"/>
    <p:restoredTop sz="94654"/>
  </p:normalViewPr>
  <p:slideViewPr>
    <p:cSldViewPr snapToGrid="0">
      <p:cViewPr varScale="1">
        <p:scale>
          <a:sx n="104" d="100"/>
          <a:sy n="104" d="100"/>
        </p:scale>
        <p:origin x="600" y="20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viewProps" Target="viewProps.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diagrams/_rels/data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ata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rawing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CC11E2-E25F-434D-BC0C-3BEA4118C3FA}" type="doc">
      <dgm:prSet loTypeId="urn:microsoft.com/office/officeart/2008/layout/VerticalCurvedList" loCatId="" qsTypeId="urn:microsoft.com/office/officeart/2005/8/quickstyle/simple1" qsCatId="simple" csTypeId="urn:microsoft.com/office/officeart/2005/8/colors/accent3_2" csCatId="accent3" phldr="1"/>
      <dgm:spPr/>
      <dgm:t>
        <a:bodyPr/>
        <a:lstStyle/>
        <a:p>
          <a:endParaRPr lang="en-US"/>
        </a:p>
      </dgm:t>
    </dgm:pt>
    <dgm:pt modelId="{BB1F1468-D203-6749-93B4-BC608DACA55F}">
      <dgm:prSet phldrT="[Text]" phldr="0" custT="1"/>
      <dgm:spPr/>
      <dgm:t>
        <a:bodyPr/>
        <a:lstStyle/>
        <a:p>
          <a:pPr rtl="0">
            <a:buFont typeface="Wingdings" pitchFamily="2" charset="2"/>
            <a:buAutoNum type="arabicPeriod"/>
          </a:pPr>
          <a:r>
            <a:rPr lang="en-US" sz="2000" b="1" dirty="0">
              <a:latin typeface="+mn-lt"/>
              <a:ea typeface="+mn-lt"/>
              <a:cs typeface="+mn-lt"/>
            </a:rPr>
            <a:t>What is an argument?</a:t>
          </a:r>
        </a:p>
      </dgm:t>
    </dgm:pt>
    <dgm:pt modelId="{89654F10-D085-7244-A150-CE524851EB95}" type="parTrans" cxnId="{A9C74F60-9639-264B-8899-ED2257B69D56}">
      <dgm:prSet/>
      <dgm:spPr/>
      <dgm:t>
        <a:bodyPr/>
        <a:lstStyle/>
        <a:p>
          <a:endParaRPr lang="en-US"/>
        </a:p>
      </dgm:t>
    </dgm:pt>
    <dgm:pt modelId="{6D9EAE2A-110B-4C48-8A71-C9433D89CFB0}" type="sibTrans" cxnId="{A9C74F60-9639-264B-8899-ED2257B69D56}">
      <dgm:prSet/>
      <dgm:spPr/>
      <dgm:t>
        <a:bodyPr/>
        <a:lstStyle/>
        <a:p>
          <a:endParaRPr lang="en-US"/>
        </a:p>
      </dgm:t>
    </dgm:pt>
    <dgm:pt modelId="{D046B702-FC8D-F64C-8508-233A76078119}">
      <dgm:prSet phldrT="[Text]" phldr="0" custT="1"/>
      <dgm:spPr/>
      <dgm:t>
        <a:bodyPr/>
        <a:lstStyle/>
        <a:p>
          <a:pPr rtl="0">
            <a:buAutoNum type="arabicPeriod"/>
          </a:pPr>
          <a:r>
            <a:rPr lang="en-US" sz="2000" b="1" dirty="0">
              <a:latin typeface="+mn-lt"/>
            </a:rPr>
            <a:t>Why is organization important?</a:t>
          </a:r>
        </a:p>
      </dgm:t>
    </dgm:pt>
    <dgm:pt modelId="{45569EC1-4AF5-9448-9B1F-787DB3CD1EEB}" type="parTrans" cxnId="{31000E01-0F10-D941-BD69-63B3D0D3D821}">
      <dgm:prSet/>
      <dgm:spPr/>
      <dgm:t>
        <a:bodyPr/>
        <a:lstStyle/>
        <a:p>
          <a:endParaRPr lang="en-US"/>
        </a:p>
      </dgm:t>
    </dgm:pt>
    <dgm:pt modelId="{7943BA3F-F1BB-F34C-AF38-9857743C8C10}" type="sibTrans" cxnId="{31000E01-0F10-D941-BD69-63B3D0D3D821}">
      <dgm:prSet/>
      <dgm:spPr/>
      <dgm:t>
        <a:bodyPr/>
        <a:lstStyle/>
        <a:p>
          <a:endParaRPr lang="en-US"/>
        </a:p>
      </dgm:t>
    </dgm:pt>
    <dgm:pt modelId="{7D3E2309-CD3C-CD43-B405-90E5D5A2692D}">
      <dgm:prSet phldrT="[Text]" phldr="0" custT="1"/>
      <dgm:spPr/>
      <dgm:t>
        <a:bodyPr/>
        <a:lstStyle/>
        <a:p>
          <a:pPr rtl="0">
            <a:buAutoNum type="arabicPeriod"/>
          </a:pPr>
          <a:r>
            <a:rPr lang="en-US" sz="2000" b="1" dirty="0">
              <a:latin typeface="+mn-lt"/>
            </a:rPr>
            <a:t>Why do you need a title?</a:t>
          </a:r>
        </a:p>
      </dgm:t>
    </dgm:pt>
    <dgm:pt modelId="{C00850FF-8B65-1745-8DB2-8BDB3419A187}" type="parTrans" cxnId="{9033F3F0-DFA6-664A-9D49-C96CE86E5E35}">
      <dgm:prSet/>
      <dgm:spPr/>
      <dgm:t>
        <a:bodyPr/>
        <a:lstStyle/>
        <a:p>
          <a:endParaRPr lang="en-US"/>
        </a:p>
      </dgm:t>
    </dgm:pt>
    <dgm:pt modelId="{C9B59249-1CCC-C94F-A56D-5574A8640D81}" type="sibTrans" cxnId="{9033F3F0-DFA6-664A-9D49-C96CE86E5E35}">
      <dgm:prSet/>
      <dgm:spPr/>
      <dgm:t>
        <a:bodyPr/>
        <a:lstStyle/>
        <a:p>
          <a:endParaRPr lang="en-US"/>
        </a:p>
      </dgm:t>
    </dgm:pt>
    <dgm:pt modelId="{B55E4ABB-587B-AE4C-BA45-B292EDB1CC62}">
      <dgm:prSet phldrT="[Text]" phldr="0" custT="1"/>
      <dgm:spPr/>
      <dgm:t>
        <a:bodyPr/>
        <a:lstStyle/>
        <a:p>
          <a:pPr rtl="0">
            <a:buAutoNum type="arabicPeriod"/>
          </a:pPr>
          <a:r>
            <a:rPr lang="en-US" sz="2000" b="1" dirty="0">
              <a:latin typeface="+mn-lt"/>
              <a:ea typeface="+mn-lt"/>
              <a:cs typeface="+mn-lt"/>
            </a:rPr>
            <a:t>What is a thesis statement?</a:t>
          </a:r>
        </a:p>
      </dgm:t>
    </dgm:pt>
    <dgm:pt modelId="{B36EC2A3-A7F0-EC49-8AD3-D682AA330DDA}" type="parTrans" cxnId="{4D62527E-71CA-774C-818F-4FF5A5B9A9D1}">
      <dgm:prSet/>
      <dgm:spPr/>
      <dgm:t>
        <a:bodyPr/>
        <a:lstStyle/>
        <a:p>
          <a:endParaRPr lang="en-US"/>
        </a:p>
      </dgm:t>
    </dgm:pt>
    <dgm:pt modelId="{289AAFDA-0C83-C746-B2BA-D24B337365C5}" type="sibTrans" cxnId="{4D62527E-71CA-774C-818F-4FF5A5B9A9D1}">
      <dgm:prSet/>
      <dgm:spPr/>
      <dgm:t>
        <a:bodyPr/>
        <a:lstStyle/>
        <a:p>
          <a:endParaRPr lang="en-US"/>
        </a:p>
      </dgm:t>
    </dgm:pt>
    <dgm:pt modelId="{F9179565-E466-4B29-9F04-59AB0C93E285}">
      <dgm:prSet phldr="0" custT="1"/>
      <dgm:spPr/>
      <dgm:t>
        <a:bodyPr/>
        <a:lstStyle/>
        <a:p>
          <a:pPr rtl="0"/>
          <a:r>
            <a:rPr lang="en-US" sz="2000" b="1" dirty="0">
              <a:latin typeface="+mn-lt"/>
            </a:rPr>
            <a:t>What do body paragraphs involve?</a:t>
          </a:r>
          <a:endParaRPr lang="en-US" sz="2000" b="1" dirty="0">
            <a:latin typeface="+mn-lt"/>
            <a:ea typeface="+mn-lt"/>
            <a:cs typeface="+mn-lt"/>
          </a:endParaRPr>
        </a:p>
      </dgm:t>
    </dgm:pt>
    <dgm:pt modelId="{6CCCE87B-C52C-4E23-B1EA-3B7A32B0E228}" type="parTrans" cxnId="{39E25BCF-1273-49FA-A9F6-DE32D7D407D7}">
      <dgm:prSet/>
      <dgm:spPr/>
      <dgm:t>
        <a:bodyPr/>
        <a:lstStyle/>
        <a:p>
          <a:endParaRPr lang="en-US"/>
        </a:p>
      </dgm:t>
    </dgm:pt>
    <dgm:pt modelId="{03CAE064-6C42-4501-88E9-DF012FEA82E5}" type="sibTrans" cxnId="{39E25BCF-1273-49FA-A9F6-DE32D7D407D7}">
      <dgm:prSet/>
      <dgm:spPr/>
      <dgm:t>
        <a:bodyPr/>
        <a:lstStyle/>
        <a:p>
          <a:endParaRPr lang="en-US"/>
        </a:p>
      </dgm:t>
    </dgm:pt>
    <dgm:pt modelId="{CE836ABA-1AA1-4A5F-9601-3B78F60AB447}">
      <dgm:prSet phldr="0" custT="1"/>
      <dgm:spPr/>
      <dgm:t>
        <a:bodyPr/>
        <a:lstStyle/>
        <a:p>
          <a:pPr rtl="0"/>
          <a:r>
            <a:rPr lang="en-US" sz="2000" b="1" dirty="0">
              <a:latin typeface="+mn-lt"/>
              <a:ea typeface="+mn-lt"/>
              <a:cs typeface="+mn-lt"/>
            </a:rPr>
            <a:t>What to write an conclusion?</a:t>
          </a:r>
        </a:p>
      </dgm:t>
    </dgm:pt>
    <dgm:pt modelId="{8193FC31-1541-4340-AE61-E5FD7BC02BE9}" type="parTrans" cxnId="{3C9CE305-5B4B-4EA1-A7A9-10EE92E7DAC6}">
      <dgm:prSet/>
      <dgm:spPr/>
      <dgm:t>
        <a:bodyPr/>
        <a:lstStyle/>
        <a:p>
          <a:endParaRPr lang="en-US"/>
        </a:p>
      </dgm:t>
    </dgm:pt>
    <dgm:pt modelId="{3D98634A-E0C4-4348-9949-ED311DA65802}" type="sibTrans" cxnId="{3C9CE305-5B4B-4EA1-A7A9-10EE92E7DAC6}">
      <dgm:prSet/>
      <dgm:spPr/>
      <dgm:t>
        <a:bodyPr/>
        <a:lstStyle/>
        <a:p>
          <a:endParaRPr lang="en-US"/>
        </a:p>
      </dgm:t>
    </dgm:pt>
    <dgm:pt modelId="{3E84D4B1-8EF3-884F-969B-7915EB663624}">
      <dgm:prSet phldrT="[Text]" phldr="0" custT="1"/>
      <dgm:spPr/>
      <dgm:t>
        <a:bodyPr/>
        <a:lstStyle/>
        <a:p>
          <a:pPr>
            <a:buAutoNum type="arabicPeriod"/>
          </a:pPr>
          <a:r>
            <a:rPr lang="en-US" sz="2000" b="1">
              <a:latin typeface="+mn-lt"/>
              <a:ea typeface="+mn-lt"/>
              <a:cs typeface="+mn-lt"/>
            </a:rPr>
            <a:t>What is an introduction?</a:t>
          </a:r>
          <a:endParaRPr lang="en-US" sz="2000" b="1" dirty="0">
            <a:latin typeface="+mn-lt"/>
          </a:endParaRPr>
        </a:p>
      </dgm:t>
    </dgm:pt>
    <dgm:pt modelId="{2E7919FA-15CB-B94D-981D-6574AF6A8AE2}" type="parTrans" cxnId="{402A27A1-F47F-9742-882F-247DE9BD306E}">
      <dgm:prSet/>
      <dgm:spPr/>
      <dgm:t>
        <a:bodyPr/>
        <a:lstStyle/>
        <a:p>
          <a:endParaRPr lang="en-US"/>
        </a:p>
      </dgm:t>
    </dgm:pt>
    <dgm:pt modelId="{D3D519FF-7B0E-FD4B-8D75-0D7A53A7D8B4}" type="sibTrans" cxnId="{402A27A1-F47F-9742-882F-247DE9BD306E}">
      <dgm:prSet/>
      <dgm:spPr/>
      <dgm:t>
        <a:bodyPr/>
        <a:lstStyle/>
        <a:p>
          <a:endParaRPr lang="en-US"/>
        </a:p>
      </dgm:t>
    </dgm:pt>
    <dgm:pt modelId="{33CF0309-904C-4B45-B278-92698ED4A831}" type="pres">
      <dgm:prSet presAssocID="{01CC11E2-E25F-434D-BC0C-3BEA4118C3FA}" presName="Name0" presStyleCnt="0">
        <dgm:presLayoutVars>
          <dgm:chMax val="7"/>
          <dgm:chPref val="7"/>
          <dgm:dir/>
        </dgm:presLayoutVars>
      </dgm:prSet>
      <dgm:spPr/>
    </dgm:pt>
    <dgm:pt modelId="{FC84575D-B38E-B541-A95B-456CB650EB2A}" type="pres">
      <dgm:prSet presAssocID="{01CC11E2-E25F-434D-BC0C-3BEA4118C3FA}" presName="Name1" presStyleCnt="0"/>
      <dgm:spPr/>
    </dgm:pt>
    <dgm:pt modelId="{0B3FE0D0-F84E-914D-95CE-EA9C3B372F66}" type="pres">
      <dgm:prSet presAssocID="{01CC11E2-E25F-434D-BC0C-3BEA4118C3FA}" presName="cycle" presStyleCnt="0"/>
      <dgm:spPr/>
    </dgm:pt>
    <dgm:pt modelId="{5DDA1590-2437-C547-AFED-91087F3F99F1}" type="pres">
      <dgm:prSet presAssocID="{01CC11E2-E25F-434D-BC0C-3BEA4118C3FA}" presName="srcNode" presStyleLbl="node1" presStyleIdx="0" presStyleCnt="7"/>
      <dgm:spPr/>
    </dgm:pt>
    <dgm:pt modelId="{B6A5BA46-F045-AB41-9A7E-41EFE6371059}" type="pres">
      <dgm:prSet presAssocID="{01CC11E2-E25F-434D-BC0C-3BEA4118C3FA}" presName="conn" presStyleLbl="parChTrans1D2" presStyleIdx="0" presStyleCnt="1"/>
      <dgm:spPr/>
    </dgm:pt>
    <dgm:pt modelId="{F40B7E4A-4126-864A-8F21-9397E39DDD93}" type="pres">
      <dgm:prSet presAssocID="{01CC11E2-E25F-434D-BC0C-3BEA4118C3FA}" presName="extraNode" presStyleLbl="node1" presStyleIdx="0" presStyleCnt="7"/>
      <dgm:spPr/>
    </dgm:pt>
    <dgm:pt modelId="{8253D5D3-DB25-7B4D-98E4-9DDDCCBA056A}" type="pres">
      <dgm:prSet presAssocID="{01CC11E2-E25F-434D-BC0C-3BEA4118C3FA}" presName="dstNode" presStyleLbl="node1" presStyleIdx="0" presStyleCnt="7"/>
      <dgm:spPr/>
    </dgm:pt>
    <dgm:pt modelId="{082EFF8F-2401-AD41-A57E-BD8DF82A7007}" type="pres">
      <dgm:prSet presAssocID="{BB1F1468-D203-6749-93B4-BC608DACA55F}" presName="text_1" presStyleLbl="node1" presStyleIdx="0" presStyleCnt="7">
        <dgm:presLayoutVars>
          <dgm:bulletEnabled val="1"/>
        </dgm:presLayoutVars>
      </dgm:prSet>
      <dgm:spPr/>
    </dgm:pt>
    <dgm:pt modelId="{7847A87D-0605-6249-B6C8-4BE88C8E0C1F}" type="pres">
      <dgm:prSet presAssocID="{BB1F1468-D203-6749-93B4-BC608DACA55F}" presName="accent_1" presStyleCnt="0"/>
      <dgm:spPr/>
    </dgm:pt>
    <dgm:pt modelId="{F316230C-3EC6-064C-B6D1-B935D52F58FD}" type="pres">
      <dgm:prSet presAssocID="{BB1F1468-D203-6749-93B4-BC608DACA55F}" presName="accentRepeatNode" presStyleLbl="solidFgAcc1" presStyleIdx="0" presStyleCnt="7"/>
      <dgm:spPr/>
    </dgm:pt>
    <dgm:pt modelId="{F6D193E7-80C0-A54B-A4CD-CD0C13CFB567}" type="pres">
      <dgm:prSet presAssocID="{D046B702-FC8D-F64C-8508-233A76078119}" presName="text_2" presStyleLbl="node1" presStyleIdx="1" presStyleCnt="7">
        <dgm:presLayoutVars>
          <dgm:bulletEnabled val="1"/>
        </dgm:presLayoutVars>
      </dgm:prSet>
      <dgm:spPr/>
    </dgm:pt>
    <dgm:pt modelId="{5A5355EE-8A52-9342-A7C0-9C7F0272FCD0}" type="pres">
      <dgm:prSet presAssocID="{D046B702-FC8D-F64C-8508-233A76078119}" presName="accent_2" presStyleCnt="0"/>
      <dgm:spPr/>
    </dgm:pt>
    <dgm:pt modelId="{9727EE53-3799-6F4A-BCEE-269F393DFA26}" type="pres">
      <dgm:prSet presAssocID="{D046B702-FC8D-F64C-8508-233A76078119}" presName="accentRepeatNode" presStyleLbl="solidFgAcc1" presStyleIdx="1" presStyleCnt="7"/>
      <dgm:spPr/>
    </dgm:pt>
    <dgm:pt modelId="{C083BD98-C580-AD41-9F7C-B7AA0088E762}" type="pres">
      <dgm:prSet presAssocID="{7D3E2309-CD3C-CD43-B405-90E5D5A2692D}" presName="text_3" presStyleLbl="node1" presStyleIdx="2" presStyleCnt="7">
        <dgm:presLayoutVars>
          <dgm:bulletEnabled val="1"/>
        </dgm:presLayoutVars>
      </dgm:prSet>
      <dgm:spPr/>
    </dgm:pt>
    <dgm:pt modelId="{A9E508BD-CBFB-904B-A85B-E4D22003BDF4}" type="pres">
      <dgm:prSet presAssocID="{7D3E2309-CD3C-CD43-B405-90E5D5A2692D}" presName="accent_3" presStyleCnt="0"/>
      <dgm:spPr/>
    </dgm:pt>
    <dgm:pt modelId="{ECFB5988-F984-F54F-B24F-BE1FDD0600AD}" type="pres">
      <dgm:prSet presAssocID="{7D3E2309-CD3C-CD43-B405-90E5D5A2692D}" presName="accentRepeatNode" presStyleLbl="solidFgAcc1" presStyleIdx="2" presStyleCnt="7"/>
      <dgm:spPr/>
    </dgm:pt>
    <dgm:pt modelId="{6E0C9222-F4B3-1C4D-8431-D3386EBFD2FD}" type="pres">
      <dgm:prSet presAssocID="{3E84D4B1-8EF3-884F-969B-7915EB663624}" presName="text_4" presStyleLbl="node1" presStyleIdx="3" presStyleCnt="7">
        <dgm:presLayoutVars>
          <dgm:bulletEnabled val="1"/>
        </dgm:presLayoutVars>
      </dgm:prSet>
      <dgm:spPr/>
    </dgm:pt>
    <dgm:pt modelId="{4F11064D-EBAB-144E-B5A3-FF840D12B45E}" type="pres">
      <dgm:prSet presAssocID="{3E84D4B1-8EF3-884F-969B-7915EB663624}" presName="accent_4" presStyleCnt="0"/>
      <dgm:spPr/>
    </dgm:pt>
    <dgm:pt modelId="{ED277269-72AB-D94A-891E-BD909AF46E2F}" type="pres">
      <dgm:prSet presAssocID="{3E84D4B1-8EF3-884F-969B-7915EB663624}" presName="accentRepeatNode" presStyleLbl="solidFgAcc1" presStyleIdx="3" presStyleCnt="7"/>
      <dgm:spPr/>
    </dgm:pt>
    <dgm:pt modelId="{9B5ED3C7-E42D-324B-B11D-AF874B8EA84C}" type="pres">
      <dgm:prSet presAssocID="{B55E4ABB-587B-AE4C-BA45-B292EDB1CC62}" presName="text_5" presStyleLbl="node1" presStyleIdx="4" presStyleCnt="7">
        <dgm:presLayoutVars>
          <dgm:bulletEnabled val="1"/>
        </dgm:presLayoutVars>
      </dgm:prSet>
      <dgm:spPr/>
    </dgm:pt>
    <dgm:pt modelId="{B4B71E48-0F59-EB42-A49D-A43EE1A9F522}" type="pres">
      <dgm:prSet presAssocID="{B55E4ABB-587B-AE4C-BA45-B292EDB1CC62}" presName="accent_5" presStyleCnt="0"/>
      <dgm:spPr/>
    </dgm:pt>
    <dgm:pt modelId="{93116BD5-3FA6-5A4A-AF33-E2B69077F92A}" type="pres">
      <dgm:prSet presAssocID="{B55E4ABB-587B-AE4C-BA45-B292EDB1CC62}" presName="accentRepeatNode" presStyleLbl="solidFgAcc1" presStyleIdx="4" presStyleCnt="7"/>
      <dgm:spPr/>
    </dgm:pt>
    <dgm:pt modelId="{FF5363E5-B262-8042-86E8-9641529D4819}" type="pres">
      <dgm:prSet presAssocID="{F9179565-E466-4B29-9F04-59AB0C93E285}" presName="text_6" presStyleLbl="node1" presStyleIdx="5" presStyleCnt="7">
        <dgm:presLayoutVars>
          <dgm:bulletEnabled val="1"/>
        </dgm:presLayoutVars>
      </dgm:prSet>
      <dgm:spPr/>
    </dgm:pt>
    <dgm:pt modelId="{6C070819-CD48-3C4C-A4F4-76B627EA7A5D}" type="pres">
      <dgm:prSet presAssocID="{F9179565-E466-4B29-9F04-59AB0C93E285}" presName="accent_6" presStyleCnt="0"/>
      <dgm:spPr/>
    </dgm:pt>
    <dgm:pt modelId="{B939AF90-3127-4869-88C8-5586904F1BB2}" type="pres">
      <dgm:prSet presAssocID="{F9179565-E466-4B29-9F04-59AB0C93E285}" presName="accentRepeatNode" presStyleLbl="solidFgAcc1" presStyleIdx="5" presStyleCnt="7"/>
      <dgm:spPr/>
    </dgm:pt>
    <dgm:pt modelId="{9F662FAF-E3FB-464D-BEB8-F3AE0DC03988}" type="pres">
      <dgm:prSet presAssocID="{CE836ABA-1AA1-4A5F-9601-3B78F60AB447}" presName="text_7" presStyleLbl="node1" presStyleIdx="6" presStyleCnt="7">
        <dgm:presLayoutVars>
          <dgm:bulletEnabled val="1"/>
        </dgm:presLayoutVars>
      </dgm:prSet>
      <dgm:spPr/>
    </dgm:pt>
    <dgm:pt modelId="{F7D6E5AE-BCA4-A248-A6F3-A9243B601384}" type="pres">
      <dgm:prSet presAssocID="{CE836ABA-1AA1-4A5F-9601-3B78F60AB447}" presName="accent_7" presStyleCnt="0"/>
      <dgm:spPr/>
    </dgm:pt>
    <dgm:pt modelId="{AFDB2C28-06F6-47D5-83D4-C6DE45D9EF3C}" type="pres">
      <dgm:prSet presAssocID="{CE836ABA-1AA1-4A5F-9601-3B78F60AB447}" presName="accentRepeatNode" presStyleLbl="solidFgAcc1" presStyleIdx="6" presStyleCnt="7"/>
      <dgm:spPr/>
    </dgm:pt>
  </dgm:ptLst>
  <dgm:cxnLst>
    <dgm:cxn modelId="{31000E01-0F10-D941-BD69-63B3D0D3D821}" srcId="{01CC11E2-E25F-434D-BC0C-3BEA4118C3FA}" destId="{D046B702-FC8D-F64C-8508-233A76078119}" srcOrd="1" destOrd="0" parTransId="{45569EC1-4AF5-9448-9B1F-787DB3CD1EEB}" sibTransId="{7943BA3F-F1BB-F34C-AF38-9857743C8C10}"/>
    <dgm:cxn modelId="{3C9CE305-5B4B-4EA1-A7A9-10EE92E7DAC6}" srcId="{01CC11E2-E25F-434D-BC0C-3BEA4118C3FA}" destId="{CE836ABA-1AA1-4A5F-9601-3B78F60AB447}" srcOrd="6" destOrd="0" parTransId="{8193FC31-1541-4340-AE61-E5FD7BC02BE9}" sibTransId="{3D98634A-E0C4-4348-9949-ED311DA65802}"/>
    <dgm:cxn modelId="{19FAF713-58EB-4D48-A88A-CB1886E9C7F0}" type="presOf" srcId="{01CC11E2-E25F-434D-BC0C-3BEA4118C3FA}" destId="{33CF0309-904C-4B45-B278-92698ED4A831}" srcOrd="0" destOrd="0" presId="urn:microsoft.com/office/officeart/2008/layout/VerticalCurvedList"/>
    <dgm:cxn modelId="{0578042F-5A4C-4DDB-85A0-9093C072BC07}" type="presOf" srcId="{7D3E2309-CD3C-CD43-B405-90E5D5A2692D}" destId="{C083BD98-C580-AD41-9F7C-B7AA0088E762}" srcOrd="0" destOrd="0" presId="urn:microsoft.com/office/officeart/2008/layout/VerticalCurvedList"/>
    <dgm:cxn modelId="{A9C74F60-9639-264B-8899-ED2257B69D56}" srcId="{01CC11E2-E25F-434D-BC0C-3BEA4118C3FA}" destId="{BB1F1468-D203-6749-93B4-BC608DACA55F}" srcOrd="0" destOrd="0" parTransId="{89654F10-D085-7244-A150-CE524851EB95}" sibTransId="{6D9EAE2A-110B-4C48-8A71-C9433D89CFB0}"/>
    <dgm:cxn modelId="{4D62527E-71CA-774C-818F-4FF5A5B9A9D1}" srcId="{01CC11E2-E25F-434D-BC0C-3BEA4118C3FA}" destId="{B55E4ABB-587B-AE4C-BA45-B292EDB1CC62}" srcOrd="4" destOrd="0" parTransId="{B36EC2A3-A7F0-EC49-8AD3-D682AA330DDA}" sibTransId="{289AAFDA-0C83-C746-B2BA-D24B337365C5}"/>
    <dgm:cxn modelId="{C06CA79A-4C80-1740-B6C5-585DAAE5A0EE}" type="presOf" srcId="{3E84D4B1-8EF3-884F-969B-7915EB663624}" destId="{6E0C9222-F4B3-1C4D-8431-D3386EBFD2FD}" srcOrd="0" destOrd="0" presId="urn:microsoft.com/office/officeart/2008/layout/VerticalCurvedList"/>
    <dgm:cxn modelId="{402A27A1-F47F-9742-882F-247DE9BD306E}" srcId="{01CC11E2-E25F-434D-BC0C-3BEA4118C3FA}" destId="{3E84D4B1-8EF3-884F-969B-7915EB663624}" srcOrd="3" destOrd="0" parTransId="{2E7919FA-15CB-B94D-981D-6574AF6A8AE2}" sibTransId="{D3D519FF-7B0E-FD4B-8D75-0D7A53A7D8B4}"/>
    <dgm:cxn modelId="{6E4305A2-2D7C-4692-A532-6682BDD949C4}" type="presOf" srcId="{6D9EAE2A-110B-4C48-8A71-C9433D89CFB0}" destId="{B6A5BA46-F045-AB41-9A7E-41EFE6371059}" srcOrd="0" destOrd="0" presId="urn:microsoft.com/office/officeart/2008/layout/VerticalCurvedList"/>
    <dgm:cxn modelId="{38BB12B4-1B76-D840-96A2-E0817AE94329}" type="presOf" srcId="{F9179565-E466-4B29-9F04-59AB0C93E285}" destId="{FF5363E5-B262-8042-86E8-9641529D4819}" srcOrd="0" destOrd="0" presId="urn:microsoft.com/office/officeart/2008/layout/VerticalCurvedList"/>
    <dgm:cxn modelId="{7F1E5DB6-78FE-4E31-8BEA-A9DB1BD5754C}" type="presOf" srcId="{BB1F1468-D203-6749-93B4-BC608DACA55F}" destId="{082EFF8F-2401-AD41-A57E-BD8DF82A7007}" srcOrd="0" destOrd="0" presId="urn:microsoft.com/office/officeart/2008/layout/VerticalCurvedList"/>
    <dgm:cxn modelId="{39E25BCF-1273-49FA-A9F6-DE32D7D407D7}" srcId="{01CC11E2-E25F-434D-BC0C-3BEA4118C3FA}" destId="{F9179565-E466-4B29-9F04-59AB0C93E285}" srcOrd="5" destOrd="0" parTransId="{6CCCE87B-C52C-4E23-B1EA-3B7A32B0E228}" sibTransId="{03CAE064-6C42-4501-88E9-DF012FEA82E5}"/>
    <dgm:cxn modelId="{9033F3F0-DFA6-664A-9D49-C96CE86E5E35}" srcId="{01CC11E2-E25F-434D-BC0C-3BEA4118C3FA}" destId="{7D3E2309-CD3C-CD43-B405-90E5D5A2692D}" srcOrd="2" destOrd="0" parTransId="{C00850FF-8B65-1745-8DB2-8BDB3419A187}" sibTransId="{C9B59249-1CCC-C94F-A56D-5574A8640D81}"/>
    <dgm:cxn modelId="{5E4073F2-45B8-4FAF-9666-F8854AC3F545}" type="presOf" srcId="{D046B702-FC8D-F64C-8508-233A76078119}" destId="{F6D193E7-80C0-A54B-A4CD-CD0C13CFB567}" srcOrd="0" destOrd="0" presId="urn:microsoft.com/office/officeart/2008/layout/VerticalCurvedList"/>
    <dgm:cxn modelId="{AC61F7F8-45BE-614C-B6F6-2AB40B2400AA}" type="presOf" srcId="{CE836ABA-1AA1-4A5F-9601-3B78F60AB447}" destId="{9F662FAF-E3FB-464D-BEB8-F3AE0DC03988}" srcOrd="0" destOrd="0" presId="urn:microsoft.com/office/officeart/2008/layout/VerticalCurvedList"/>
    <dgm:cxn modelId="{5333E8FD-AD00-A34F-A361-52960B9044CB}" type="presOf" srcId="{B55E4ABB-587B-AE4C-BA45-B292EDB1CC62}" destId="{9B5ED3C7-E42D-324B-B11D-AF874B8EA84C}" srcOrd="0" destOrd="0" presId="urn:microsoft.com/office/officeart/2008/layout/VerticalCurvedList"/>
    <dgm:cxn modelId="{8A6AEEA6-2A33-471E-AA58-9D73F642D4E6}" type="presParOf" srcId="{33CF0309-904C-4B45-B278-92698ED4A831}" destId="{FC84575D-B38E-B541-A95B-456CB650EB2A}" srcOrd="0" destOrd="0" presId="urn:microsoft.com/office/officeart/2008/layout/VerticalCurvedList"/>
    <dgm:cxn modelId="{0273A942-4DEC-4E73-A9E2-71FBC1D04537}" type="presParOf" srcId="{FC84575D-B38E-B541-A95B-456CB650EB2A}" destId="{0B3FE0D0-F84E-914D-95CE-EA9C3B372F66}" srcOrd="0" destOrd="0" presId="urn:microsoft.com/office/officeart/2008/layout/VerticalCurvedList"/>
    <dgm:cxn modelId="{C1C72FEE-9E46-4ED9-94D5-2F9AA91B9DE0}" type="presParOf" srcId="{0B3FE0D0-F84E-914D-95CE-EA9C3B372F66}" destId="{5DDA1590-2437-C547-AFED-91087F3F99F1}" srcOrd="0" destOrd="0" presId="urn:microsoft.com/office/officeart/2008/layout/VerticalCurvedList"/>
    <dgm:cxn modelId="{7163708A-582A-4034-BCA5-8D99B82C14F5}" type="presParOf" srcId="{0B3FE0D0-F84E-914D-95CE-EA9C3B372F66}" destId="{B6A5BA46-F045-AB41-9A7E-41EFE6371059}" srcOrd="1" destOrd="0" presId="urn:microsoft.com/office/officeart/2008/layout/VerticalCurvedList"/>
    <dgm:cxn modelId="{6F82EB64-66DA-447D-B546-2FBBE44B8BAE}" type="presParOf" srcId="{0B3FE0D0-F84E-914D-95CE-EA9C3B372F66}" destId="{F40B7E4A-4126-864A-8F21-9397E39DDD93}" srcOrd="2" destOrd="0" presId="urn:microsoft.com/office/officeart/2008/layout/VerticalCurvedList"/>
    <dgm:cxn modelId="{643E4BCE-04AB-4DF2-81C9-581CCAAC309B}" type="presParOf" srcId="{0B3FE0D0-F84E-914D-95CE-EA9C3B372F66}" destId="{8253D5D3-DB25-7B4D-98E4-9DDDCCBA056A}" srcOrd="3" destOrd="0" presId="urn:microsoft.com/office/officeart/2008/layout/VerticalCurvedList"/>
    <dgm:cxn modelId="{B79F97B7-D60C-4B29-BEC0-DC279269E0E3}" type="presParOf" srcId="{FC84575D-B38E-B541-A95B-456CB650EB2A}" destId="{082EFF8F-2401-AD41-A57E-BD8DF82A7007}" srcOrd="1" destOrd="0" presId="urn:microsoft.com/office/officeart/2008/layout/VerticalCurvedList"/>
    <dgm:cxn modelId="{1AAEA8BB-0009-41A5-846F-864CE500B751}" type="presParOf" srcId="{FC84575D-B38E-B541-A95B-456CB650EB2A}" destId="{7847A87D-0605-6249-B6C8-4BE88C8E0C1F}" srcOrd="2" destOrd="0" presId="urn:microsoft.com/office/officeart/2008/layout/VerticalCurvedList"/>
    <dgm:cxn modelId="{F99D6237-1927-41BA-9B5F-988FDFE7F5DD}" type="presParOf" srcId="{7847A87D-0605-6249-B6C8-4BE88C8E0C1F}" destId="{F316230C-3EC6-064C-B6D1-B935D52F58FD}" srcOrd="0" destOrd="0" presId="urn:microsoft.com/office/officeart/2008/layout/VerticalCurvedList"/>
    <dgm:cxn modelId="{A849F61F-2FAE-4196-BF84-D585D9C09797}" type="presParOf" srcId="{FC84575D-B38E-B541-A95B-456CB650EB2A}" destId="{F6D193E7-80C0-A54B-A4CD-CD0C13CFB567}" srcOrd="3" destOrd="0" presId="urn:microsoft.com/office/officeart/2008/layout/VerticalCurvedList"/>
    <dgm:cxn modelId="{4875000A-4F1D-40A1-80C0-246FF14B7C65}" type="presParOf" srcId="{FC84575D-B38E-B541-A95B-456CB650EB2A}" destId="{5A5355EE-8A52-9342-A7C0-9C7F0272FCD0}" srcOrd="4" destOrd="0" presId="urn:microsoft.com/office/officeart/2008/layout/VerticalCurvedList"/>
    <dgm:cxn modelId="{3ECEAE9D-B1EC-4A57-8C18-409B0F8F8FE9}" type="presParOf" srcId="{5A5355EE-8A52-9342-A7C0-9C7F0272FCD0}" destId="{9727EE53-3799-6F4A-BCEE-269F393DFA26}" srcOrd="0" destOrd="0" presId="urn:microsoft.com/office/officeart/2008/layout/VerticalCurvedList"/>
    <dgm:cxn modelId="{9F6F642F-1A3D-4239-B0D0-6E0AAEC66ABF}" type="presParOf" srcId="{FC84575D-B38E-B541-A95B-456CB650EB2A}" destId="{C083BD98-C580-AD41-9F7C-B7AA0088E762}" srcOrd="5" destOrd="0" presId="urn:microsoft.com/office/officeart/2008/layout/VerticalCurvedList"/>
    <dgm:cxn modelId="{F3DD998E-B2AF-4E7A-90D1-D0D3DAE06C95}" type="presParOf" srcId="{FC84575D-B38E-B541-A95B-456CB650EB2A}" destId="{A9E508BD-CBFB-904B-A85B-E4D22003BDF4}" srcOrd="6" destOrd="0" presId="urn:microsoft.com/office/officeart/2008/layout/VerticalCurvedList"/>
    <dgm:cxn modelId="{6AF141BE-F841-4F64-BD78-F7C6453AD540}" type="presParOf" srcId="{A9E508BD-CBFB-904B-A85B-E4D22003BDF4}" destId="{ECFB5988-F984-F54F-B24F-BE1FDD0600AD}" srcOrd="0" destOrd="0" presId="urn:microsoft.com/office/officeart/2008/layout/VerticalCurvedList"/>
    <dgm:cxn modelId="{A3B37B9C-E008-1745-B63B-80E9E98A022D}" type="presParOf" srcId="{FC84575D-B38E-B541-A95B-456CB650EB2A}" destId="{6E0C9222-F4B3-1C4D-8431-D3386EBFD2FD}" srcOrd="7" destOrd="0" presId="urn:microsoft.com/office/officeart/2008/layout/VerticalCurvedList"/>
    <dgm:cxn modelId="{750A10FC-EF08-5C44-B4B3-211E826E4EA9}" type="presParOf" srcId="{FC84575D-B38E-B541-A95B-456CB650EB2A}" destId="{4F11064D-EBAB-144E-B5A3-FF840D12B45E}" srcOrd="8" destOrd="0" presId="urn:microsoft.com/office/officeart/2008/layout/VerticalCurvedList"/>
    <dgm:cxn modelId="{74023851-C0D9-9E4B-9E86-FCAF1F9D62DF}" type="presParOf" srcId="{4F11064D-EBAB-144E-B5A3-FF840D12B45E}" destId="{ED277269-72AB-D94A-891E-BD909AF46E2F}" srcOrd="0" destOrd="0" presId="urn:microsoft.com/office/officeart/2008/layout/VerticalCurvedList"/>
    <dgm:cxn modelId="{F3113F5B-27DD-6742-8C01-86D14EF1247D}" type="presParOf" srcId="{FC84575D-B38E-B541-A95B-456CB650EB2A}" destId="{9B5ED3C7-E42D-324B-B11D-AF874B8EA84C}" srcOrd="9" destOrd="0" presId="urn:microsoft.com/office/officeart/2008/layout/VerticalCurvedList"/>
    <dgm:cxn modelId="{40861507-33B3-E340-9B1F-CB88C6DF53D0}" type="presParOf" srcId="{FC84575D-B38E-B541-A95B-456CB650EB2A}" destId="{B4B71E48-0F59-EB42-A49D-A43EE1A9F522}" srcOrd="10" destOrd="0" presId="urn:microsoft.com/office/officeart/2008/layout/VerticalCurvedList"/>
    <dgm:cxn modelId="{B70037B8-0504-C548-9120-6430739C5151}" type="presParOf" srcId="{B4B71E48-0F59-EB42-A49D-A43EE1A9F522}" destId="{93116BD5-3FA6-5A4A-AF33-E2B69077F92A}" srcOrd="0" destOrd="0" presId="urn:microsoft.com/office/officeart/2008/layout/VerticalCurvedList"/>
    <dgm:cxn modelId="{AC201C5B-4BEE-B14D-A595-CF6386B3C6C6}" type="presParOf" srcId="{FC84575D-B38E-B541-A95B-456CB650EB2A}" destId="{FF5363E5-B262-8042-86E8-9641529D4819}" srcOrd="11" destOrd="0" presId="urn:microsoft.com/office/officeart/2008/layout/VerticalCurvedList"/>
    <dgm:cxn modelId="{ABE5B183-A3A1-2443-A9F1-47983E07CC23}" type="presParOf" srcId="{FC84575D-B38E-B541-A95B-456CB650EB2A}" destId="{6C070819-CD48-3C4C-A4F4-76B627EA7A5D}" srcOrd="12" destOrd="0" presId="urn:microsoft.com/office/officeart/2008/layout/VerticalCurvedList"/>
    <dgm:cxn modelId="{013A2875-3EF5-854A-BA71-B3E9BCE4C2FC}" type="presParOf" srcId="{6C070819-CD48-3C4C-A4F4-76B627EA7A5D}" destId="{B939AF90-3127-4869-88C8-5586904F1BB2}" srcOrd="0" destOrd="0" presId="urn:microsoft.com/office/officeart/2008/layout/VerticalCurvedList"/>
    <dgm:cxn modelId="{3A42FC24-D068-394B-8BFF-6CBF4CB6D6B2}" type="presParOf" srcId="{FC84575D-B38E-B541-A95B-456CB650EB2A}" destId="{9F662FAF-E3FB-464D-BEB8-F3AE0DC03988}" srcOrd="13" destOrd="0" presId="urn:microsoft.com/office/officeart/2008/layout/VerticalCurvedList"/>
    <dgm:cxn modelId="{A89192A3-7BC9-9548-A94F-21C6A668EFEB}" type="presParOf" srcId="{FC84575D-B38E-B541-A95B-456CB650EB2A}" destId="{F7D6E5AE-BCA4-A248-A6F3-A9243B601384}" srcOrd="14" destOrd="0" presId="urn:microsoft.com/office/officeart/2008/layout/VerticalCurvedList"/>
    <dgm:cxn modelId="{AC29BF8B-4B70-3E41-A4AB-80CBFA25BB30}" type="presParOf" srcId="{F7D6E5AE-BCA4-A248-A6F3-A9243B601384}" destId="{AFDB2C28-06F6-47D5-83D4-C6DE45D9EF3C}"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68B3E7-BB52-4839-A2FF-505C6919C1C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761F1F3-5D6F-4D6F-8776-141559706D24}">
      <dgm:prSet custT="1"/>
      <dgm:spPr/>
      <dgm:t>
        <a:bodyPr/>
        <a:lstStyle/>
        <a:p>
          <a:pPr>
            <a:lnSpc>
              <a:spcPct val="100000"/>
            </a:lnSpc>
          </a:pPr>
          <a:r>
            <a:rPr lang="en-US" sz="1800" b="0" i="0" baseline="0" dirty="0"/>
            <a:t>Title</a:t>
          </a:r>
          <a:endParaRPr lang="en-US" sz="1800" dirty="0"/>
        </a:p>
      </dgm:t>
    </dgm:pt>
    <dgm:pt modelId="{0F4E103E-2B5E-4B32-9514-106C63096DCC}" type="parTrans" cxnId="{37527306-1085-4B4A-B7C8-EAEEDF35983F}">
      <dgm:prSet/>
      <dgm:spPr/>
      <dgm:t>
        <a:bodyPr/>
        <a:lstStyle/>
        <a:p>
          <a:endParaRPr lang="en-US" sz="1800"/>
        </a:p>
      </dgm:t>
    </dgm:pt>
    <dgm:pt modelId="{DE8006D2-1A52-498A-BBAA-6585F77B9859}" type="sibTrans" cxnId="{37527306-1085-4B4A-B7C8-EAEEDF35983F}">
      <dgm:prSet/>
      <dgm:spPr/>
      <dgm:t>
        <a:bodyPr/>
        <a:lstStyle/>
        <a:p>
          <a:endParaRPr lang="en-US" sz="1800"/>
        </a:p>
      </dgm:t>
    </dgm:pt>
    <dgm:pt modelId="{432562E7-9D2D-4C8C-A054-DB18E159D582}">
      <dgm:prSet custT="1"/>
      <dgm:spPr/>
      <dgm:t>
        <a:bodyPr/>
        <a:lstStyle/>
        <a:p>
          <a:pPr>
            <a:lnSpc>
              <a:spcPct val="100000"/>
            </a:lnSpc>
          </a:pPr>
          <a:r>
            <a:rPr lang="en-US" sz="1800" b="0" i="0" baseline="0" dirty="0"/>
            <a:t>Introduction</a:t>
          </a:r>
          <a:endParaRPr lang="en-US" sz="1800" dirty="0"/>
        </a:p>
      </dgm:t>
    </dgm:pt>
    <dgm:pt modelId="{C49DD64A-1D6B-473C-A94B-0415466C0301}" type="parTrans" cxnId="{C0E752F3-1F0D-46EF-800D-D90B22F7586E}">
      <dgm:prSet/>
      <dgm:spPr/>
      <dgm:t>
        <a:bodyPr/>
        <a:lstStyle/>
        <a:p>
          <a:endParaRPr lang="en-US" sz="1800"/>
        </a:p>
      </dgm:t>
    </dgm:pt>
    <dgm:pt modelId="{9BB6483C-FD6A-4342-8D7F-ECA4CCEDF35C}" type="sibTrans" cxnId="{C0E752F3-1F0D-46EF-800D-D90B22F7586E}">
      <dgm:prSet/>
      <dgm:spPr/>
      <dgm:t>
        <a:bodyPr/>
        <a:lstStyle/>
        <a:p>
          <a:endParaRPr lang="en-US" sz="1800"/>
        </a:p>
      </dgm:t>
    </dgm:pt>
    <dgm:pt modelId="{5CEEBD44-F935-490C-8822-86F3EEC66B41}">
      <dgm:prSet custT="1"/>
      <dgm:spPr/>
      <dgm:t>
        <a:bodyPr/>
        <a:lstStyle/>
        <a:p>
          <a:pPr>
            <a:lnSpc>
              <a:spcPct val="100000"/>
            </a:lnSpc>
          </a:pPr>
          <a:endParaRPr lang="en-US" sz="1800" dirty="0"/>
        </a:p>
      </dgm:t>
    </dgm:pt>
    <dgm:pt modelId="{F894F904-4AA4-4971-B84C-D12BAAB7170B}" type="parTrans" cxnId="{6EF5F9E4-9C8E-4D21-B38C-12F9C4995EF1}">
      <dgm:prSet/>
      <dgm:spPr/>
      <dgm:t>
        <a:bodyPr/>
        <a:lstStyle/>
        <a:p>
          <a:endParaRPr lang="en-US" sz="1800"/>
        </a:p>
      </dgm:t>
    </dgm:pt>
    <dgm:pt modelId="{DBE95DA5-E83D-4B6F-BEF9-659D46200351}" type="sibTrans" cxnId="{6EF5F9E4-9C8E-4D21-B38C-12F9C4995EF1}">
      <dgm:prSet/>
      <dgm:spPr/>
      <dgm:t>
        <a:bodyPr/>
        <a:lstStyle/>
        <a:p>
          <a:endParaRPr lang="en-US" sz="1800"/>
        </a:p>
      </dgm:t>
    </dgm:pt>
    <dgm:pt modelId="{EAE583CE-B240-4BC1-9C84-44C35AF4DBA1}">
      <dgm:prSet custT="1"/>
      <dgm:spPr/>
      <dgm:t>
        <a:bodyPr/>
        <a:lstStyle/>
        <a:p>
          <a:pPr>
            <a:lnSpc>
              <a:spcPct val="100000"/>
            </a:lnSpc>
          </a:pPr>
          <a:r>
            <a:rPr lang="en-US" sz="1800" b="0" i="0" baseline="0"/>
            <a:t>Body Paragraphs</a:t>
          </a:r>
          <a:endParaRPr lang="en-US" sz="1800"/>
        </a:p>
      </dgm:t>
    </dgm:pt>
    <dgm:pt modelId="{4E4ABCAB-3917-4B99-9233-568F18DD6212}" type="parTrans" cxnId="{23DE2AD1-E3C0-4904-81CD-8578ADFA23FA}">
      <dgm:prSet/>
      <dgm:spPr/>
      <dgm:t>
        <a:bodyPr/>
        <a:lstStyle/>
        <a:p>
          <a:endParaRPr lang="en-US" sz="1800"/>
        </a:p>
      </dgm:t>
    </dgm:pt>
    <dgm:pt modelId="{10117D29-5C89-47F6-8DC2-BE88B0177B84}" type="sibTrans" cxnId="{23DE2AD1-E3C0-4904-81CD-8578ADFA23FA}">
      <dgm:prSet/>
      <dgm:spPr/>
      <dgm:t>
        <a:bodyPr/>
        <a:lstStyle/>
        <a:p>
          <a:endParaRPr lang="en-US" sz="1800"/>
        </a:p>
      </dgm:t>
    </dgm:pt>
    <dgm:pt modelId="{44ADD402-E888-4FE4-A688-6868288875E4}">
      <dgm:prSet custT="1"/>
      <dgm:spPr/>
      <dgm:t>
        <a:bodyPr/>
        <a:lstStyle/>
        <a:p>
          <a:pPr>
            <a:lnSpc>
              <a:spcPct val="100000"/>
            </a:lnSpc>
          </a:pPr>
          <a:r>
            <a:rPr lang="en-US" sz="1800" b="0" i="0" baseline="0"/>
            <a:t>Conclusion</a:t>
          </a:r>
          <a:endParaRPr lang="en-US" sz="1800"/>
        </a:p>
      </dgm:t>
    </dgm:pt>
    <dgm:pt modelId="{71AB0DB2-45D7-4AFC-A915-E6F5983C6C47}" type="parTrans" cxnId="{72BF4248-ECB0-493D-80CB-42D636323854}">
      <dgm:prSet/>
      <dgm:spPr/>
      <dgm:t>
        <a:bodyPr/>
        <a:lstStyle/>
        <a:p>
          <a:endParaRPr lang="en-US" sz="1800"/>
        </a:p>
      </dgm:t>
    </dgm:pt>
    <dgm:pt modelId="{E94FA68D-78C5-4E3E-BC65-E50135AB8BAE}" type="sibTrans" cxnId="{72BF4248-ECB0-493D-80CB-42D636323854}">
      <dgm:prSet/>
      <dgm:spPr/>
      <dgm:t>
        <a:bodyPr/>
        <a:lstStyle/>
        <a:p>
          <a:endParaRPr lang="en-US" sz="1800"/>
        </a:p>
      </dgm:t>
    </dgm:pt>
    <dgm:pt modelId="{42C15653-6349-4745-BFAD-C23785872C27}" type="pres">
      <dgm:prSet presAssocID="{6E68B3E7-BB52-4839-A2FF-505C6919C1CA}" presName="root" presStyleCnt="0">
        <dgm:presLayoutVars>
          <dgm:dir/>
          <dgm:resizeHandles val="exact"/>
        </dgm:presLayoutVars>
      </dgm:prSet>
      <dgm:spPr/>
    </dgm:pt>
    <dgm:pt modelId="{9B2D46C5-1716-42AF-B57B-615E7F591B55}" type="pres">
      <dgm:prSet presAssocID="{8761F1F3-5D6F-4D6F-8776-141559706D24}" presName="compNode" presStyleCnt="0"/>
      <dgm:spPr/>
    </dgm:pt>
    <dgm:pt modelId="{AF99D0F7-CE46-4E9A-AB31-D5B9A4A5E994}" type="pres">
      <dgm:prSet presAssocID="{8761F1F3-5D6F-4D6F-8776-141559706D24}" presName="bgRect" presStyleLbl="bgShp" presStyleIdx="0" presStyleCnt="4"/>
      <dgm:spPr/>
    </dgm:pt>
    <dgm:pt modelId="{003F6FE3-02FA-45EA-B266-A348621DBB12}" type="pres">
      <dgm:prSet presAssocID="{8761F1F3-5D6F-4D6F-8776-141559706D2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btitles"/>
        </a:ext>
      </dgm:extLst>
    </dgm:pt>
    <dgm:pt modelId="{73F2888C-2F6F-4A3B-9070-157C6690E9EA}" type="pres">
      <dgm:prSet presAssocID="{8761F1F3-5D6F-4D6F-8776-141559706D24}" presName="spaceRect" presStyleCnt="0"/>
      <dgm:spPr/>
    </dgm:pt>
    <dgm:pt modelId="{9D7D9754-4CF3-4FD1-B72F-D2039F8B5530}" type="pres">
      <dgm:prSet presAssocID="{8761F1F3-5D6F-4D6F-8776-141559706D24}" presName="parTx" presStyleLbl="revTx" presStyleIdx="0" presStyleCnt="5">
        <dgm:presLayoutVars>
          <dgm:chMax val="0"/>
          <dgm:chPref val="0"/>
        </dgm:presLayoutVars>
      </dgm:prSet>
      <dgm:spPr/>
    </dgm:pt>
    <dgm:pt modelId="{AD7DB129-5D0E-4484-B029-B0F643922019}" type="pres">
      <dgm:prSet presAssocID="{DE8006D2-1A52-498A-BBAA-6585F77B9859}" presName="sibTrans" presStyleCnt="0"/>
      <dgm:spPr/>
    </dgm:pt>
    <dgm:pt modelId="{20EE5A6F-690F-40A5-A809-009FEE8051A8}" type="pres">
      <dgm:prSet presAssocID="{432562E7-9D2D-4C8C-A054-DB18E159D582}" presName="compNode" presStyleCnt="0"/>
      <dgm:spPr/>
    </dgm:pt>
    <dgm:pt modelId="{BB2B63BA-B5A6-4A52-A5B5-DE424FB5048F}" type="pres">
      <dgm:prSet presAssocID="{432562E7-9D2D-4C8C-A054-DB18E159D582}" presName="bgRect" presStyleLbl="bgShp" presStyleIdx="1" presStyleCnt="4"/>
      <dgm:spPr/>
    </dgm:pt>
    <dgm:pt modelId="{FC4DD848-2B09-4783-B0F2-AD9D3C9099AE}" type="pres">
      <dgm:prSet presAssocID="{432562E7-9D2D-4C8C-A054-DB18E159D58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bulb"/>
        </a:ext>
      </dgm:extLst>
    </dgm:pt>
    <dgm:pt modelId="{B203E4D8-C854-4D3C-9EF2-C4D82858F378}" type="pres">
      <dgm:prSet presAssocID="{432562E7-9D2D-4C8C-A054-DB18E159D582}" presName="spaceRect" presStyleCnt="0"/>
      <dgm:spPr/>
    </dgm:pt>
    <dgm:pt modelId="{6537ED21-22AC-46F1-8773-93AEB46A50B3}" type="pres">
      <dgm:prSet presAssocID="{432562E7-9D2D-4C8C-A054-DB18E159D582}" presName="parTx" presStyleLbl="revTx" presStyleIdx="1" presStyleCnt="5">
        <dgm:presLayoutVars>
          <dgm:chMax val="0"/>
          <dgm:chPref val="0"/>
        </dgm:presLayoutVars>
      </dgm:prSet>
      <dgm:spPr/>
    </dgm:pt>
    <dgm:pt modelId="{89B6F397-10D2-4ADA-AFC0-FEDED4EA0666}" type="pres">
      <dgm:prSet presAssocID="{432562E7-9D2D-4C8C-A054-DB18E159D582}" presName="desTx" presStyleLbl="revTx" presStyleIdx="2" presStyleCnt="5">
        <dgm:presLayoutVars/>
      </dgm:prSet>
      <dgm:spPr/>
    </dgm:pt>
    <dgm:pt modelId="{029EBEA8-51DE-4818-AE70-550F8ABBEA91}" type="pres">
      <dgm:prSet presAssocID="{9BB6483C-FD6A-4342-8D7F-ECA4CCEDF35C}" presName="sibTrans" presStyleCnt="0"/>
      <dgm:spPr/>
    </dgm:pt>
    <dgm:pt modelId="{2746F080-0403-454E-925F-53AD1E82832A}" type="pres">
      <dgm:prSet presAssocID="{EAE583CE-B240-4BC1-9C84-44C35AF4DBA1}" presName="compNode" presStyleCnt="0"/>
      <dgm:spPr/>
    </dgm:pt>
    <dgm:pt modelId="{3322048E-D426-4377-9077-D262D9EB82D1}" type="pres">
      <dgm:prSet presAssocID="{EAE583CE-B240-4BC1-9C84-44C35AF4DBA1}" presName="bgRect" presStyleLbl="bgShp" presStyleIdx="2" presStyleCnt="4"/>
      <dgm:spPr/>
    </dgm:pt>
    <dgm:pt modelId="{6CAF4009-6B19-44CD-BE44-8178D1789819}" type="pres">
      <dgm:prSet presAssocID="{EAE583CE-B240-4BC1-9C84-44C35AF4DBA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2D616341-AB7F-4174-B9D3-2E7A18ECA0A7}" type="pres">
      <dgm:prSet presAssocID="{EAE583CE-B240-4BC1-9C84-44C35AF4DBA1}" presName="spaceRect" presStyleCnt="0"/>
      <dgm:spPr/>
    </dgm:pt>
    <dgm:pt modelId="{6365BFA4-4511-4E3E-85DF-021AEEDCB8A2}" type="pres">
      <dgm:prSet presAssocID="{EAE583CE-B240-4BC1-9C84-44C35AF4DBA1}" presName="parTx" presStyleLbl="revTx" presStyleIdx="3" presStyleCnt="5">
        <dgm:presLayoutVars>
          <dgm:chMax val="0"/>
          <dgm:chPref val="0"/>
        </dgm:presLayoutVars>
      </dgm:prSet>
      <dgm:spPr/>
    </dgm:pt>
    <dgm:pt modelId="{5D9E28E9-7F5A-4695-BE2C-0FAF6DB51EEB}" type="pres">
      <dgm:prSet presAssocID="{10117D29-5C89-47F6-8DC2-BE88B0177B84}" presName="sibTrans" presStyleCnt="0"/>
      <dgm:spPr/>
    </dgm:pt>
    <dgm:pt modelId="{3CC6E60F-FC5A-4175-88BB-FFB632035570}" type="pres">
      <dgm:prSet presAssocID="{44ADD402-E888-4FE4-A688-6868288875E4}" presName="compNode" presStyleCnt="0"/>
      <dgm:spPr/>
    </dgm:pt>
    <dgm:pt modelId="{36633D29-71E0-4829-9F9A-91353C76A009}" type="pres">
      <dgm:prSet presAssocID="{44ADD402-E888-4FE4-A688-6868288875E4}" presName="bgRect" presStyleLbl="bgShp" presStyleIdx="3" presStyleCnt="4"/>
      <dgm:spPr/>
    </dgm:pt>
    <dgm:pt modelId="{4270DF19-9D65-4033-8DCD-CE321692A25F}" type="pres">
      <dgm:prSet presAssocID="{44ADD402-E888-4FE4-A688-6868288875E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63FA9A72-8369-471F-AA5D-F3BBACF57F62}" type="pres">
      <dgm:prSet presAssocID="{44ADD402-E888-4FE4-A688-6868288875E4}" presName="spaceRect" presStyleCnt="0"/>
      <dgm:spPr/>
    </dgm:pt>
    <dgm:pt modelId="{0BA3F443-B258-4AD3-A323-3A04247E6FC9}" type="pres">
      <dgm:prSet presAssocID="{44ADD402-E888-4FE4-A688-6868288875E4}" presName="parTx" presStyleLbl="revTx" presStyleIdx="4" presStyleCnt="5">
        <dgm:presLayoutVars>
          <dgm:chMax val="0"/>
          <dgm:chPref val="0"/>
        </dgm:presLayoutVars>
      </dgm:prSet>
      <dgm:spPr/>
    </dgm:pt>
  </dgm:ptLst>
  <dgm:cxnLst>
    <dgm:cxn modelId="{37527306-1085-4B4A-B7C8-EAEEDF35983F}" srcId="{6E68B3E7-BB52-4839-A2FF-505C6919C1CA}" destId="{8761F1F3-5D6F-4D6F-8776-141559706D24}" srcOrd="0" destOrd="0" parTransId="{0F4E103E-2B5E-4B32-9514-106C63096DCC}" sibTransId="{DE8006D2-1A52-498A-BBAA-6585F77B9859}"/>
    <dgm:cxn modelId="{4AC80B09-A1A3-4B1B-ADD5-AB7B8FECCC62}" type="presOf" srcId="{8761F1F3-5D6F-4D6F-8776-141559706D24}" destId="{9D7D9754-4CF3-4FD1-B72F-D2039F8B5530}" srcOrd="0" destOrd="0" presId="urn:microsoft.com/office/officeart/2018/2/layout/IconVerticalSolidList"/>
    <dgm:cxn modelId="{0E50A82F-D423-4176-8849-42DFE5A53E1B}" type="presOf" srcId="{6E68B3E7-BB52-4839-A2FF-505C6919C1CA}" destId="{42C15653-6349-4745-BFAD-C23785872C27}" srcOrd="0" destOrd="0" presId="urn:microsoft.com/office/officeart/2018/2/layout/IconVerticalSolidList"/>
    <dgm:cxn modelId="{72BF4248-ECB0-493D-80CB-42D636323854}" srcId="{6E68B3E7-BB52-4839-A2FF-505C6919C1CA}" destId="{44ADD402-E888-4FE4-A688-6868288875E4}" srcOrd="3" destOrd="0" parTransId="{71AB0DB2-45D7-4AFC-A915-E6F5983C6C47}" sibTransId="{E94FA68D-78C5-4E3E-BC65-E50135AB8BAE}"/>
    <dgm:cxn modelId="{97E5864A-38CE-4799-B785-F30B212FAAA0}" type="presOf" srcId="{432562E7-9D2D-4C8C-A054-DB18E159D582}" destId="{6537ED21-22AC-46F1-8773-93AEB46A50B3}" srcOrd="0" destOrd="0" presId="urn:microsoft.com/office/officeart/2018/2/layout/IconVerticalSolidList"/>
    <dgm:cxn modelId="{17D9A650-FB79-4B22-935A-499EBCE591E7}" type="presOf" srcId="{44ADD402-E888-4FE4-A688-6868288875E4}" destId="{0BA3F443-B258-4AD3-A323-3A04247E6FC9}" srcOrd="0" destOrd="0" presId="urn:microsoft.com/office/officeart/2018/2/layout/IconVerticalSolidList"/>
    <dgm:cxn modelId="{DB0FB550-0744-45B3-B47F-D7D64A8F5B2E}" type="presOf" srcId="{5CEEBD44-F935-490C-8822-86F3EEC66B41}" destId="{89B6F397-10D2-4ADA-AFC0-FEDED4EA0666}" srcOrd="0" destOrd="0" presId="urn:microsoft.com/office/officeart/2018/2/layout/IconVerticalSolidList"/>
    <dgm:cxn modelId="{32920EC2-B3E2-4722-8F19-B32B84C74FB5}" type="presOf" srcId="{EAE583CE-B240-4BC1-9C84-44C35AF4DBA1}" destId="{6365BFA4-4511-4E3E-85DF-021AEEDCB8A2}" srcOrd="0" destOrd="0" presId="urn:microsoft.com/office/officeart/2018/2/layout/IconVerticalSolidList"/>
    <dgm:cxn modelId="{23DE2AD1-E3C0-4904-81CD-8578ADFA23FA}" srcId="{6E68B3E7-BB52-4839-A2FF-505C6919C1CA}" destId="{EAE583CE-B240-4BC1-9C84-44C35AF4DBA1}" srcOrd="2" destOrd="0" parTransId="{4E4ABCAB-3917-4B99-9233-568F18DD6212}" sibTransId="{10117D29-5C89-47F6-8DC2-BE88B0177B84}"/>
    <dgm:cxn modelId="{6EF5F9E4-9C8E-4D21-B38C-12F9C4995EF1}" srcId="{432562E7-9D2D-4C8C-A054-DB18E159D582}" destId="{5CEEBD44-F935-490C-8822-86F3EEC66B41}" srcOrd="0" destOrd="0" parTransId="{F894F904-4AA4-4971-B84C-D12BAAB7170B}" sibTransId="{DBE95DA5-E83D-4B6F-BEF9-659D46200351}"/>
    <dgm:cxn modelId="{C0E752F3-1F0D-46EF-800D-D90B22F7586E}" srcId="{6E68B3E7-BB52-4839-A2FF-505C6919C1CA}" destId="{432562E7-9D2D-4C8C-A054-DB18E159D582}" srcOrd="1" destOrd="0" parTransId="{C49DD64A-1D6B-473C-A94B-0415466C0301}" sibTransId="{9BB6483C-FD6A-4342-8D7F-ECA4CCEDF35C}"/>
    <dgm:cxn modelId="{3F72E290-CEE0-486D-B6AB-DE1120FE72B5}" type="presParOf" srcId="{42C15653-6349-4745-BFAD-C23785872C27}" destId="{9B2D46C5-1716-42AF-B57B-615E7F591B55}" srcOrd="0" destOrd="0" presId="urn:microsoft.com/office/officeart/2018/2/layout/IconVerticalSolidList"/>
    <dgm:cxn modelId="{C3E6F292-D82B-435B-A8DB-86FCBD8A8818}" type="presParOf" srcId="{9B2D46C5-1716-42AF-B57B-615E7F591B55}" destId="{AF99D0F7-CE46-4E9A-AB31-D5B9A4A5E994}" srcOrd="0" destOrd="0" presId="urn:microsoft.com/office/officeart/2018/2/layout/IconVerticalSolidList"/>
    <dgm:cxn modelId="{C31A3AD5-0E84-4C78-8141-F83C65BBEEBB}" type="presParOf" srcId="{9B2D46C5-1716-42AF-B57B-615E7F591B55}" destId="{003F6FE3-02FA-45EA-B266-A348621DBB12}" srcOrd="1" destOrd="0" presId="urn:microsoft.com/office/officeart/2018/2/layout/IconVerticalSolidList"/>
    <dgm:cxn modelId="{7BBDD2B8-C6B7-4F88-9FEC-AA8F3EAFD28F}" type="presParOf" srcId="{9B2D46C5-1716-42AF-B57B-615E7F591B55}" destId="{73F2888C-2F6F-4A3B-9070-157C6690E9EA}" srcOrd="2" destOrd="0" presId="urn:microsoft.com/office/officeart/2018/2/layout/IconVerticalSolidList"/>
    <dgm:cxn modelId="{783BCD61-F43D-4DE0-9E71-3F65E7B3CADC}" type="presParOf" srcId="{9B2D46C5-1716-42AF-B57B-615E7F591B55}" destId="{9D7D9754-4CF3-4FD1-B72F-D2039F8B5530}" srcOrd="3" destOrd="0" presId="urn:microsoft.com/office/officeart/2018/2/layout/IconVerticalSolidList"/>
    <dgm:cxn modelId="{BEAFE249-7FE4-4602-8DDC-30C015740B2D}" type="presParOf" srcId="{42C15653-6349-4745-BFAD-C23785872C27}" destId="{AD7DB129-5D0E-4484-B029-B0F643922019}" srcOrd="1" destOrd="0" presId="urn:microsoft.com/office/officeart/2018/2/layout/IconVerticalSolidList"/>
    <dgm:cxn modelId="{EFBD0F10-8487-4228-9AEA-8823A3222520}" type="presParOf" srcId="{42C15653-6349-4745-BFAD-C23785872C27}" destId="{20EE5A6F-690F-40A5-A809-009FEE8051A8}" srcOrd="2" destOrd="0" presId="urn:microsoft.com/office/officeart/2018/2/layout/IconVerticalSolidList"/>
    <dgm:cxn modelId="{1FBF7DEE-D2CB-4877-B2CB-B05521FBA49B}" type="presParOf" srcId="{20EE5A6F-690F-40A5-A809-009FEE8051A8}" destId="{BB2B63BA-B5A6-4A52-A5B5-DE424FB5048F}" srcOrd="0" destOrd="0" presId="urn:microsoft.com/office/officeart/2018/2/layout/IconVerticalSolidList"/>
    <dgm:cxn modelId="{497E50E0-E164-40A1-B3CF-8237FEA1641D}" type="presParOf" srcId="{20EE5A6F-690F-40A5-A809-009FEE8051A8}" destId="{FC4DD848-2B09-4783-B0F2-AD9D3C9099AE}" srcOrd="1" destOrd="0" presId="urn:microsoft.com/office/officeart/2018/2/layout/IconVerticalSolidList"/>
    <dgm:cxn modelId="{F56A2C16-2E47-4AF4-9C83-431CB52C3141}" type="presParOf" srcId="{20EE5A6F-690F-40A5-A809-009FEE8051A8}" destId="{B203E4D8-C854-4D3C-9EF2-C4D82858F378}" srcOrd="2" destOrd="0" presId="urn:microsoft.com/office/officeart/2018/2/layout/IconVerticalSolidList"/>
    <dgm:cxn modelId="{99AB5CE3-C6A5-4744-B14E-2A0DAB989D6A}" type="presParOf" srcId="{20EE5A6F-690F-40A5-A809-009FEE8051A8}" destId="{6537ED21-22AC-46F1-8773-93AEB46A50B3}" srcOrd="3" destOrd="0" presId="urn:microsoft.com/office/officeart/2018/2/layout/IconVerticalSolidList"/>
    <dgm:cxn modelId="{F365A027-E942-4B69-A3B7-723492ED554D}" type="presParOf" srcId="{20EE5A6F-690F-40A5-A809-009FEE8051A8}" destId="{89B6F397-10D2-4ADA-AFC0-FEDED4EA0666}" srcOrd="4" destOrd="0" presId="urn:microsoft.com/office/officeart/2018/2/layout/IconVerticalSolidList"/>
    <dgm:cxn modelId="{595C8D4F-A6D2-49B2-8810-6D0A5D93A4A1}" type="presParOf" srcId="{42C15653-6349-4745-BFAD-C23785872C27}" destId="{029EBEA8-51DE-4818-AE70-550F8ABBEA91}" srcOrd="3" destOrd="0" presId="urn:microsoft.com/office/officeart/2018/2/layout/IconVerticalSolidList"/>
    <dgm:cxn modelId="{193BA5BB-289C-4046-ACC5-78334C1AB42E}" type="presParOf" srcId="{42C15653-6349-4745-BFAD-C23785872C27}" destId="{2746F080-0403-454E-925F-53AD1E82832A}" srcOrd="4" destOrd="0" presId="urn:microsoft.com/office/officeart/2018/2/layout/IconVerticalSolidList"/>
    <dgm:cxn modelId="{D0AD9E87-7D37-49E1-B269-30F4747BA7DE}" type="presParOf" srcId="{2746F080-0403-454E-925F-53AD1E82832A}" destId="{3322048E-D426-4377-9077-D262D9EB82D1}" srcOrd="0" destOrd="0" presId="urn:microsoft.com/office/officeart/2018/2/layout/IconVerticalSolidList"/>
    <dgm:cxn modelId="{F6A94772-492E-4803-AE8D-A4585AA2E8B6}" type="presParOf" srcId="{2746F080-0403-454E-925F-53AD1E82832A}" destId="{6CAF4009-6B19-44CD-BE44-8178D1789819}" srcOrd="1" destOrd="0" presId="urn:microsoft.com/office/officeart/2018/2/layout/IconVerticalSolidList"/>
    <dgm:cxn modelId="{8185DA5D-7655-4577-AB5E-81547D00F0EF}" type="presParOf" srcId="{2746F080-0403-454E-925F-53AD1E82832A}" destId="{2D616341-AB7F-4174-B9D3-2E7A18ECA0A7}" srcOrd="2" destOrd="0" presId="urn:microsoft.com/office/officeart/2018/2/layout/IconVerticalSolidList"/>
    <dgm:cxn modelId="{BA17EA45-39CE-4CAD-A8F7-28F22BCE7878}" type="presParOf" srcId="{2746F080-0403-454E-925F-53AD1E82832A}" destId="{6365BFA4-4511-4E3E-85DF-021AEEDCB8A2}" srcOrd="3" destOrd="0" presId="urn:microsoft.com/office/officeart/2018/2/layout/IconVerticalSolidList"/>
    <dgm:cxn modelId="{577B48EC-16D5-47B7-A433-4482CF1AFDB1}" type="presParOf" srcId="{42C15653-6349-4745-BFAD-C23785872C27}" destId="{5D9E28E9-7F5A-4695-BE2C-0FAF6DB51EEB}" srcOrd="5" destOrd="0" presId="urn:microsoft.com/office/officeart/2018/2/layout/IconVerticalSolidList"/>
    <dgm:cxn modelId="{B4412A46-EDE5-49B4-8835-FD2DC5D8D01D}" type="presParOf" srcId="{42C15653-6349-4745-BFAD-C23785872C27}" destId="{3CC6E60F-FC5A-4175-88BB-FFB632035570}" srcOrd="6" destOrd="0" presId="urn:microsoft.com/office/officeart/2018/2/layout/IconVerticalSolidList"/>
    <dgm:cxn modelId="{74D06848-9903-4296-A6BB-56C81D3B5222}" type="presParOf" srcId="{3CC6E60F-FC5A-4175-88BB-FFB632035570}" destId="{36633D29-71E0-4829-9F9A-91353C76A009}" srcOrd="0" destOrd="0" presId="urn:microsoft.com/office/officeart/2018/2/layout/IconVerticalSolidList"/>
    <dgm:cxn modelId="{B35DF150-165B-4F54-A5EB-769FEE28C49B}" type="presParOf" srcId="{3CC6E60F-FC5A-4175-88BB-FFB632035570}" destId="{4270DF19-9D65-4033-8DCD-CE321692A25F}" srcOrd="1" destOrd="0" presId="urn:microsoft.com/office/officeart/2018/2/layout/IconVerticalSolidList"/>
    <dgm:cxn modelId="{7E0EC4A0-5178-4918-9E0E-98E1BE52DD94}" type="presParOf" srcId="{3CC6E60F-FC5A-4175-88BB-FFB632035570}" destId="{63FA9A72-8369-471F-AA5D-F3BBACF57F62}" srcOrd="2" destOrd="0" presId="urn:microsoft.com/office/officeart/2018/2/layout/IconVerticalSolidList"/>
    <dgm:cxn modelId="{59ADF3D1-EA28-4072-A7E0-E37DC1A02FAB}" type="presParOf" srcId="{3CC6E60F-FC5A-4175-88BB-FFB632035570}" destId="{0BA3F443-B258-4AD3-A323-3A04247E6FC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8F96E4-4CBD-4B0C-B00A-623FFF77A2C1}" type="doc">
      <dgm:prSet loTypeId="urn:microsoft.com/office/officeart/2018/2/layout/IconCircleList" loCatId="icon" qsTypeId="urn:microsoft.com/office/officeart/2005/8/quickstyle/simple1" qsCatId="simple" csTypeId="urn:microsoft.com/office/officeart/2005/8/colors/accent1_3" csCatId="accent1" phldr="1"/>
      <dgm:spPr/>
      <dgm:t>
        <a:bodyPr/>
        <a:lstStyle/>
        <a:p>
          <a:endParaRPr lang="en-US"/>
        </a:p>
      </dgm:t>
    </dgm:pt>
    <dgm:pt modelId="{C15A0949-2804-44BF-88D5-C146015F0F62}">
      <dgm:prSet custT="1"/>
      <dgm:spPr/>
      <dgm:t>
        <a:bodyPr/>
        <a:lstStyle/>
        <a:p>
          <a:pPr>
            <a:lnSpc>
              <a:spcPct val="100000"/>
            </a:lnSpc>
          </a:pPr>
          <a:r>
            <a:rPr lang="en-US" sz="1800" b="0" i="0" baseline="0" dirty="0"/>
            <a:t>Most important sentence in your paper.</a:t>
          </a:r>
          <a:endParaRPr lang="en-US" sz="1800" dirty="0"/>
        </a:p>
      </dgm:t>
    </dgm:pt>
    <dgm:pt modelId="{A4F55EE9-0D0F-4352-9148-C4ECD0DD76D9}" type="parTrans" cxnId="{3E81F7A6-F05F-4089-9F13-829BB53B0BC7}">
      <dgm:prSet/>
      <dgm:spPr/>
      <dgm:t>
        <a:bodyPr/>
        <a:lstStyle/>
        <a:p>
          <a:endParaRPr lang="en-US" sz="1800"/>
        </a:p>
      </dgm:t>
    </dgm:pt>
    <dgm:pt modelId="{011BC373-726E-484B-B4B1-94DBBEA498D2}" type="sibTrans" cxnId="{3E81F7A6-F05F-4089-9F13-829BB53B0BC7}">
      <dgm:prSet/>
      <dgm:spPr/>
      <dgm:t>
        <a:bodyPr/>
        <a:lstStyle/>
        <a:p>
          <a:pPr>
            <a:lnSpc>
              <a:spcPct val="100000"/>
            </a:lnSpc>
          </a:pPr>
          <a:endParaRPr lang="en-US" sz="1800"/>
        </a:p>
      </dgm:t>
    </dgm:pt>
    <dgm:pt modelId="{A80983B0-4DD5-4354-8388-35E752C4552D}">
      <dgm:prSet custT="1"/>
      <dgm:spPr/>
      <dgm:t>
        <a:bodyPr/>
        <a:lstStyle/>
        <a:p>
          <a:pPr>
            <a:lnSpc>
              <a:spcPct val="100000"/>
            </a:lnSpc>
          </a:pPr>
          <a:r>
            <a:rPr lang="en-US" sz="1800" b="0" i="1" baseline="0" dirty="0"/>
            <a:t>The central claim or controlling idea of a text</a:t>
          </a:r>
          <a:r>
            <a:rPr lang="en-US" sz="1800" b="0" i="0" baseline="0" dirty="0"/>
            <a:t>.</a:t>
          </a:r>
          <a:endParaRPr lang="en-US" sz="1800" dirty="0"/>
        </a:p>
      </dgm:t>
    </dgm:pt>
    <dgm:pt modelId="{5B2F715A-46FD-45CC-8BD3-58643B21EA6D}" type="parTrans" cxnId="{F10B75AA-6FB1-47E7-8B6B-E72E775FF9AD}">
      <dgm:prSet/>
      <dgm:spPr/>
      <dgm:t>
        <a:bodyPr/>
        <a:lstStyle/>
        <a:p>
          <a:endParaRPr lang="en-US" sz="1800"/>
        </a:p>
      </dgm:t>
    </dgm:pt>
    <dgm:pt modelId="{C59EE080-7BC5-40D4-A8C1-DF80FC5EFA43}" type="sibTrans" cxnId="{F10B75AA-6FB1-47E7-8B6B-E72E775FF9AD}">
      <dgm:prSet/>
      <dgm:spPr/>
      <dgm:t>
        <a:bodyPr/>
        <a:lstStyle/>
        <a:p>
          <a:pPr>
            <a:lnSpc>
              <a:spcPct val="100000"/>
            </a:lnSpc>
          </a:pPr>
          <a:endParaRPr lang="en-US" sz="1800"/>
        </a:p>
      </dgm:t>
    </dgm:pt>
    <dgm:pt modelId="{258B5F12-2A0F-4780-9460-4D23FFE026CD}">
      <dgm:prSet custT="1"/>
      <dgm:spPr/>
      <dgm:t>
        <a:bodyPr/>
        <a:lstStyle/>
        <a:p>
          <a:pPr>
            <a:lnSpc>
              <a:spcPct val="100000"/>
            </a:lnSpc>
          </a:pPr>
          <a:r>
            <a:rPr lang="en-US" sz="1800" b="0" i="1" baseline="0" dirty="0"/>
            <a:t>Your position</a:t>
          </a:r>
          <a:r>
            <a:rPr lang="en-US" sz="1800" b="0" i="0" baseline="0" dirty="0"/>
            <a:t> on a topic and gives readers a sense of direction.</a:t>
          </a:r>
          <a:endParaRPr lang="en-US" sz="1800" dirty="0"/>
        </a:p>
      </dgm:t>
    </dgm:pt>
    <dgm:pt modelId="{B8C2EE45-78D6-4231-AEE6-CF73272E3DA1}" type="parTrans" cxnId="{13A3B46F-6FCF-4B34-88FA-46BBB583EA5F}">
      <dgm:prSet/>
      <dgm:spPr/>
      <dgm:t>
        <a:bodyPr/>
        <a:lstStyle/>
        <a:p>
          <a:endParaRPr lang="en-US" sz="1800"/>
        </a:p>
      </dgm:t>
    </dgm:pt>
    <dgm:pt modelId="{370B6FF1-EB30-4819-B38A-074BA48CCA81}" type="sibTrans" cxnId="{13A3B46F-6FCF-4B34-88FA-46BBB583EA5F}">
      <dgm:prSet/>
      <dgm:spPr/>
      <dgm:t>
        <a:bodyPr/>
        <a:lstStyle/>
        <a:p>
          <a:pPr>
            <a:lnSpc>
              <a:spcPct val="100000"/>
            </a:lnSpc>
          </a:pPr>
          <a:endParaRPr lang="en-US" sz="1800"/>
        </a:p>
      </dgm:t>
    </dgm:pt>
    <dgm:pt modelId="{EED45F92-49AF-46D1-99F5-C51213A8DDEF}">
      <dgm:prSet custT="1"/>
      <dgm:spPr/>
      <dgm:t>
        <a:bodyPr/>
        <a:lstStyle/>
        <a:p>
          <a:pPr>
            <a:lnSpc>
              <a:spcPct val="100000"/>
            </a:lnSpc>
          </a:pPr>
          <a:r>
            <a:rPr lang="en-US" sz="1800" b="0" i="0" baseline="0"/>
            <a:t>It lets the reader know </a:t>
          </a:r>
          <a:r>
            <a:rPr lang="en-US" sz="1800" b="1" i="0" baseline="0"/>
            <a:t>the main idea</a:t>
          </a:r>
          <a:r>
            <a:rPr lang="en-US" sz="1800" b="0" i="0" baseline="0"/>
            <a:t> of the paper.</a:t>
          </a:r>
          <a:endParaRPr lang="en-US" sz="1800"/>
        </a:p>
      </dgm:t>
    </dgm:pt>
    <dgm:pt modelId="{6E2153B4-6881-4F98-9E85-0E9FA6A8FC3B}" type="parTrans" cxnId="{C777E2ED-5D97-4AF9-8722-37CF5F0B135B}">
      <dgm:prSet/>
      <dgm:spPr/>
      <dgm:t>
        <a:bodyPr/>
        <a:lstStyle/>
        <a:p>
          <a:endParaRPr lang="en-US" sz="1800"/>
        </a:p>
      </dgm:t>
    </dgm:pt>
    <dgm:pt modelId="{0B4D5249-1F84-4217-A407-6153439A5A5D}" type="sibTrans" cxnId="{C777E2ED-5D97-4AF9-8722-37CF5F0B135B}">
      <dgm:prSet/>
      <dgm:spPr/>
      <dgm:t>
        <a:bodyPr/>
        <a:lstStyle/>
        <a:p>
          <a:pPr>
            <a:lnSpc>
              <a:spcPct val="100000"/>
            </a:lnSpc>
          </a:pPr>
          <a:endParaRPr lang="en-US" sz="1800"/>
        </a:p>
      </dgm:t>
    </dgm:pt>
    <dgm:pt modelId="{F99F0CFF-BD88-47AD-85F3-D7A519E257FD}">
      <dgm:prSet custT="1"/>
      <dgm:spPr/>
      <dgm:t>
        <a:bodyPr/>
        <a:lstStyle/>
        <a:p>
          <a:pPr>
            <a:lnSpc>
              <a:spcPct val="100000"/>
            </a:lnSpc>
          </a:pPr>
          <a:r>
            <a:rPr lang="en-US" sz="1800" b="0" i="0" baseline="0" dirty="0"/>
            <a:t>It answers the question: </a:t>
          </a:r>
          <a:r>
            <a:rPr lang="en-US" sz="1800" b="1" i="0" baseline="0" dirty="0"/>
            <a:t>“What am I trying to prove?”</a:t>
          </a:r>
          <a:endParaRPr lang="en-US" sz="1800" dirty="0"/>
        </a:p>
      </dgm:t>
    </dgm:pt>
    <dgm:pt modelId="{F5FE4492-61D8-4AAD-A0E6-F73478D9F554}" type="parTrans" cxnId="{6D748704-8C87-4D5E-8404-100D86E3298A}">
      <dgm:prSet/>
      <dgm:spPr/>
      <dgm:t>
        <a:bodyPr/>
        <a:lstStyle/>
        <a:p>
          <a:endParaRPr lang="en-US" sz="1800"/>
        </a:p>
      </dgm:t>
    </dgm:pt>
    <dgm:pt modelId="{418DFB51-2661-4662-A668-47622BACF18D}" type="sibTrans" cxnId="{6D748704-8C87-4D5E-8404-100D86E3298A}">
      <dgm:prSet/>
      <dgm:spPr/>
      <dgm:t>
        <a:bodyPr/>
        <a:lstStyle/>
        <a:p>
          <a:pPr>
            <a:lnSpc>
              <a:spcPct val="100000"/>
            </a:lnSpc>
          </a:pPr>
          <a:endParaRPr lang="en-US" sz="1800"/>
        </a:p>
      </dgm:t>
    </dgm:pt>
    <dgm:pt modelId="{502887C8-4923-4E2C-B3E5-1494B1B2172D}">
      <dgm:prSet custT="1"/>
      <dgm:spPr/>
      <dgm:t>
        <a:bodyPr/>
        <a:lstStyle/>
        <a:p>
          <a:pPr>
            <a:lnSpc>
              <a:spcPct val="100000"/>
            </a:lnSpc>
          </a:pPr>
          <a:r>
            <a:rPr lang="en-US" sz="1800" b="0" i="0" baseline="0" dirty="0"/>
            <a:t>Not a factual statement, but </a:t>
          </a:r>
          <a:r>
            <a:rPr lang="en-US" sz="1800" b="1" i="0" baseline="0" dirty="0"/>
            <a:t>a claim</a:t>
          </a:r>
          <a:r>
            <a:rPr lang="en-US" sz="1800" b="0" i="0" baseline="0" dirty="0"/>
            <a:t> that has to be proven.</a:t>
          </a:r>
          <a:endParaRPr lang="en-US" sz="1800" dirty="0"/>
        </a:p>
      </dgm:t>
    </dgm:pt>
    <dgm:pt modelId="{0999229D-7683-49B6-BF61-D7CF8E36EC51}" type="parTrans" cxnId="{DE0BCF38-A1B6-4721-8264-CD43EA6DF30C}">
      <dgm:prSet/>
      <dgm:spPr/>
      <dgm:t>
        <a:bodyPr/>
        <a:lstStyle/>
        <a:p>
          <a:endParaRPr lang="en-US" sz="1800"/>
        </a:p>
      </dgm:t>
    </dgm:pt>
    <dgm:pt modelId="{D267FE86-04FB-44BB-9D25-DE71E225A694}" type="sibTrans" cxnId="{DE0BCF38-A1B6-4721-8264-CD43EA6DF30C}">
      <dgm:prSet/>
      <dgm:spPr/>
      <dgm:t>
        <a:bodyPr/>
        <a:lstStyle/>
        <a:p>
          <a:pPr>
            <a:lnSpc>
              <a:spcPct val="100000"/>
            </a:lnSpc>
          </a:pPr>
          <a:endParaRPr lang="en-US" sz="1800"/>
        </a:p>
      </dgm:t>
    </dgm:pt>
    <dgm:pt modelId="{2EA9CD86-0A0A-4D48-9A6C-0475FBD8AA18}">
      <dgm:prSet custT="1"/>
      <dgm:spPr/>
      <dgm:t>
        <a:bodyPr/>
        <a:lstStyle/>
        <a:p>
          <a:pPr>
            <a:lnSpc>
              <a:spcPct val="100000"/>
            </a:lnSpc>
          </a:pPr>
          <a:r>
            <a:rPr lang="en-US" sz="1800" b="0" i="0" baseline="0" dirty="0"/>
            <a:t>A claim that needs </a:t>
          </a:r>
          <a:r>
            <a:rPr lang="en-US" sz="1800" b="1" i="0" baseline="0" dirty="0"/>
            <a:t>reasons and evidence</a:t>
          </a:r>
          <a:r>
            <a:rPr lang="en-US" sz="1800" b="0" i="0" baseline="0" dirty="0"/>
            <a:t> to be supported.</a:t>
          </a:r>
          <a:endParaRPr lang="en-US" sz="1800" dirty="0"/>
        </a:p>
      </dgm:t>
    </dgm:pt>
    <dgm:pt modelId="{5006D77C-DE63-4A8F-B77F-E3A3C1476D18}" type="parTrans" cxnId="{0095DF6A-71E1-47FE-8213-3CFCBB005479}">
      <dgm:prSet/>
      <dgm:spPr/>
      <dgm:t>
        <a:bodyPr/>
        <a:lstStyle/>
        <a:p>
          <a:endParaRPr lang="en-US" sz="1800"/>
        </a:p>
      </dgm:t>
    </dgm:pt>
    <dgm:pt modelId="{31B2F13F-AA5E-402F-9518-BDD56A321C8F}" type="sibTrans" cxnId="{0095DF6A-71E1-47FE-8213-3CFCBB005479}">
      <dgm:prSet/>
      <dgm:spPr/>
      <dgm:t>
        <a:bodyPr/>
        <a:lstStyle/>
        <a:p>
          <a:endParaRPr lang="en-US" sz="1800"/>
        </a:p>
      </dgm:t>
    </dgm:pt>
    <dgm:pt modelId="{9DF6D949-1004-4AD3-B902-A8E8151125BA}" type="pres">
      <dgm:prSet presAssocID="{D58F96E4-4CBD-4B0C-B00A-623FFF77A2C1}" presName="root" presStyleCnt="0">
        <dgm:presLayoutVars>
          <dgm:dir/>
          <dgm:resizeHandles val="exact"/>
        </dgm:presLayoutVars>
      </dgm:prSet>
      <dgm:spPr/>
    </dgm:pt>
    <dgm:pt modelId="{BFBB0905-F4F6-4C48-973A-8897F09EFD9B}" type="pres">
      <dgm:prSet presAssocID="{D58F96E4-4CBD-4B0C-B00A-623FFF77A2C1}" presName="container" presStyleCnt="0">
        <dgm:presLayoutVars>
          <dgm:dir/>
          <dgm:resizeHandles val="exact"/>
        </dgm:presLayoutVars>
      </dgm:prSet>
      <dgm:spPr/>
    </dgm:pt>
    <dgm:pt modelId="{EEB978FE-AD88-4CE5-AB31-A1E7AB67AA0F}" type="pres">
      <dgm:prSet presAssocID="{C15A0949-2804-44BF-88D5-C146015F0F62}" presName="compNode" presStyleCnt="0"/>
      <dgm:spPr/>
    </dgm:pt>
    <dgm:pt modelId="{20939A92-0637-4B8D-A10A-FEF5C06092B9}" type="pres">
      <dgm:prSet presAssocID="{C15A0949-2804-44BF-88D5-C146015F0F62}" presName="iconBgRect" presStyleLbl="bgShp" presStyleIdx="0" presStyleCnt="7"/>
      <dgm:spPr/>
    </dgm:pt>
    <dgm:pt modelId="{83C8AEF8-D22D-415D-A34E-C6532E30BF8B}" type="pres">
      <dgm:prSet presAssocID="{C15A0949-2804-44BF-88D5-C146015F0F62}"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ument"/>
        </a:ext>
      </dgm:extLst>
    </dgm:pt>
    <dgm:pt modelId="{3DDACEB2-7386-4739-9238-E1A9B2FC1316}" type="pres">
      <dgm:prSet presAssocID="{C15A0949-2804-44BF-88D5-C146015F0F62}" presName="spaceRect" presStyleCnt="0"/>
      <dgm:spPr/>
    </dgm:pt>
    <dgm:pt modelId="{46DE9ADC-3F37-4E8A-BA45-7FCB4CC4A433}" type="pres">
      <dgm:prSet presAssocID="{C15A0949-2804-44BF-88D5-C146015F0F62}" presName="textRect" presStyleLbl="revTx" presStyleIdx="0" presStyleCnt="7">
        <dgm:presLayoutVars>
          <dgm:chMax val="1"/>
          <dgm:chPref val="1"/>
        </dgm:presLayoutVars>
      </dgm:prSet>
      <dgm:spPr/>
    </dgm:pt>
    <dgm:pt modelId="{B42CC8D3-3F60-4AE5-B87D-6CCEC2FE1B08}" type="pres">
      <dgm:prSet presAssocID="{011BC373-726E-484B-B4B1-94DBBEA498D2}" presName="sibTrans" presStyleLbl="sibTrans2D1" presStyleIdx="0" presStyleCnt="0"/>
      <dgm:spPr/>
    </dgm:pt>
    <dgm:pt modelId="{C353C455-9C21-456D-A3A0-56278A1674AB}" type="pres">
      <dgm:prSet presAssocID="{A80983B0-4DD5-4354-8388-35E752C4552D}" presName="compNode" presStyleCnt="0"/>
      <dgm:spPr/>
    </dgm:pt>
    <dgm:pt modelId="{F4686D53-CBCE-4318-98E2-36E861DB3F45}" type="pres">
      <dgm:prSet presAssocID="{A80983B0-4DD5-4354-8388-35E752C4552D}" presName="iconBgRect" presStyleLbl="bgShp" presStyleIdx="1" presStyleCnt="7"/>
      <dgm:spPr/>
    </dgm:pt>
    <dgm:pt modelId="{2E849D07-DDB9-4925-ABA0-3A3860132448}" type="pres">
      <dgm:prSet presAssocID="{A80983B0-4DD5-4354-8388-35E752C4552D}"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Lightbulb"/>
        </a:ext>
      </dgm:extLst>
    </dgm:pt>
    <dgm:pt modelId="{4B94427E-8631-4766-A144-7D5DF7753873}" type="pres">
      <dgm:prSet presAssocID="{A80983B0-4DD5-4354-8388-35E752C4552D}" presName="spaceRect" presStyleCnt="0"/>
      <dgm:spPr/>
    </dgm:pt>
    <dgm:pt modelId="{74D9E6FF-CFD8-44F9-8229-6C6C7AC59E44}" type="pres">
      <dgm:prSet presAssocID="{A80983B0-4DD5-4354-8388-35E752C4552D}" presName="textRect" presStyleLbl="revTx" presStyleIdx="1" presStyleCnt="7">
        <dgm:presLayoutVars>
          <dgm:chMax val="1"/>
          <dgm:chPref val="1"/>
        </dgm:presLayoutVars>
      </dgm:prSet>
      <dgm:spPr/>
    </dgm:pt>
    <dgm:pt modelId="{55AF6B33-ABEA-42A2-8F40-2F39036F6175}" type="pres">
      <dgm:prSet presAssocID="{C59EE080-7BC5-40D4-A8C1-DF80FC5EFA43}" presName="sibTrans" presStyleLbl="sibTrans2D1" presStyleIdx="0" presStyleCnt="0"/>
      <dgm:spPr/>
    </dgm:pt>
    <dgm:pt modelId="{84E1A521-988A-4B3A-9498-4E1A62024B83}" type="pres">
      <dgm:prSet presAssocID="{258B5F12-2A0F-4780-9460-4D23FFE026CD}" presName="compNode" presStyleCnt="0"/>
      <dgm:spPr/>
    </dgm:pt>
    <dgm:pt modelId="{549FD9DA-A940-44BD-884A-2432BE9FC46E}" type="pres">
      <dgm:prSet presAssocID="{258B5F12-2A0F-4780-9460-4D23FFE026CD}" presName="iconBgRect" presStyleLbl="bgShp" presStyleIdx="2" presStyleCnt="7"/>
      <dgm:spPr/>
    </dgm:pt>
    <dgm:pt modelId="{0B1D1382-E6EA-4997-A066-1CB2C0068018}" type="pres">
      <dgm:prSet presAssocID="{258B5F12-2A0F-4780-9460-4D23FFE026CD}"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ompass"/>
        </a:ext>
      </dgm:extLst>
    </dgm:pt>
    <dgm:pt modelId="{20132936-5C03-4556-B416-589B089D0112}" type="pres">
      <dgm:prSet presAssocID="{258B5F12-2A0F-4780-9460-4D23FFE026CD}" presName="spaceRect" presStyleCnt="0"/>
      <dgm:spPr/>
    </dgm:pt>
    <dgm:pt modelId="{917D27EC-C233-4688-9933-28EB38815D2C}" type="pres">
      <dgm:prSet presAssocID="{258B5F12-2A0F-4780-9460-4D23FFE026CD}" presName="textRect" presStyleLbl="revTx" presStyleIdx="2" presStyleCnt="7">
        <dgm:presLayoutVars>
          <dgm:chMax val="1"/>
          <dgm:chPref val="1"/>
        </dgm:presLayoutVars>
      </dgm:prSet>
      <dgm:spPr/>
    </dgm:pt>
    <dgm:pt modelId="{F1D7C5CC-D115-4868-A130-645B64F85E9E}" type="pres">
      <dgm:prSet presAssocID="{370B6FF1-EB30-4819-B38A-074BA48CCA81}" presName="sibTrans" presStyleLbl="sibTrans2D1" presStyleIdx="0" presStyleCnt="0"/>
      <dgm:spPr/>
    </dgm:pt>
    <dgm:pt modelId="{16D5B1E8-B383-46CF-AD9B-55DD28E62D4B}" type="pres">
      <dgm:prSet presAssocID="{EED45F92-49AF-46D1-99F5-C51213A8DDEF}" presName="compNode" presStyleCnt="0"/>
      <dgm:spPr/>
    </dgm:pt>
    <dgm:pt modelId="{2A68EF50-12C5-42B2-B872-2B46C52063CE}" type="pres">
      <dgm:prSet presAssocID="{EED45F92-49AF-46D1-99F5-C51213A8DDEF}" presName="iconBgRect" presStyleLbl="bgShp" presStyleIdx="3" presStyleCnt="7"/>
      <dgm:spPr/>
    </dgm:pt>
    <dgm:pt modelId="{BC6AF7D7-3BE2-40CF-97BE-2E431E7D4C4B}" type="pres">
      <dgm:prSet presAssocID="{EED45F92-49AF-46D1-99F5-C51213A8DDEF}"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aper"/>
        </a:ext>
      </dgm:extLst>
    </dgm:pt>
    <dgm:pt modelId="{22B12B7B-7AFB-4E46-962C-234A071F6E38}" type="pres">
      <dgm:prSet presAssocID="{EED45F92-49AF-46D1-99F5-C51213A8DDEF}" presName="spaceRect" presStyleCnt="0"/>
      <dgm:spPr/>
    </dgm:pt>
    <dgm:pt modelId="{18945052-4796-4907-B9D9-97980AE3B14F}" type="pres">
      <dgm:prSet presAssocID="{EED45F92-49AF-46D1-99F5-C51213A8DDEF}" presName="textRect" presStyleLbl="revTx" presStyleIdx="3" presStyleCnt="7">
        <dgm:presLayoutVars>
          <dgm:chMax val="1"/>
          <dgm:chPref val="1"/>
        </dgm:presLayoutVars>
      </dgm:prSet>
      <dgm:spPr/>
    </dgm:pt>
    <dgm:pt modelId="{35BE68DB-8957-4DDD-8E20-2C0236EF1733}" type="pres">
      <dgm:prSet presAssocID="{0B4D5249-1F84-4217-A407-6153439A5A5D}" presName="sibTrans" presStyleLbl="sibTrans2D1" presStyleIdx="0" presStyleCnt="0"/>
      <dgm:spPr/>
    </dgm:pt>
    <dgm:pt modelId="{E336B17A-A462-431B-AD2B-F7E85BA61D6D}" type="pres">
      <dgm:prSet presAssocID="{F99F0CFF-BD88-47AD-85F3-D7A519E257FD}" presName="compNode" presStyleCnt="0"/>
      <dgm:spPr/>
    </dgm:pt>
    <dgm:pt modelId="{41E45240-A047-4188-AC14-BCEA0268C487}" type="pres">
      <dgm:prSet presAssocID="{F99F0CFF-BD88-47AD-85F3-D7A519E257FD}" presName="iconBgRect" presStyleLbl="bgShp" presStyleIdx="4" presStyleCnt="7"/>
      <dgm:spPr/>
    </dgm:pt>
    <dgm:pt modelId="{1715B63D-8F46-476D-98F6-EAAA0B299356}" type="pres">
      <dgm:prSet presAssocID="{F99F0CFF-BD88-47AD-85F3-D7A519E257FD}"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Question mark"/>
        </a:ext>
      </dgm:extLst>
    </dgm:pt>
    <dgm:pt modelId="{A2570123-F54A-409E-A5FB-F703F85BDFD6}" type="pres">
      <dgm:prSet presAssocID="{F99F0CFF-BD88-47AD-85F3-D7A519E257FD}" presName="spaceRect" presStyleCnt="0"/>
      <dgm:spPr/>
    </dgm:pt>
    <dgm:pt modelId="{42B4AAD7-9AB0-41A4-9255-F19D11FAD00B}" type="pres">
      <dgm:prSet presAssocID="{F99F0CFF-BD88-47AD-85F3-D7A519E257FD}" presName="textRect" presStyleLbl="revTx" presStyleIdx="4" presStyleCnt="7">
        <dgm:presLayoutVars>
          <dgm:chMax val="1"/>
          <dgm:chPref val="1"/>
        </dgm:presLayoutVars>
      </dgm:prSet>
      <dgm:spPr/>
    </dgm:pt>
    <dgm:pt modelId="{CE5C21D1-0C3E-4BC6-B94F-22F80804D975}" type="pres">
      <dgm:prSet presAssocID="{418DFB51-2661-4662-A668-47622BACF18D}" presName="sibTrans" presStyleLbl="sibTrans2D1" presStyleIdx="0" presStyleCnt="0"/>
      <dgm:spPr/>
    </dgm:pt>
    <dgm:pt modelId="{F86E7722-C777-4203-8E0B-D5D8773CF1DE}" type="pres">
      <dgm:prSet presAssocID="{502887C8-4923-4E2C-B3E5-1494B1B2172D}" presName="compNode" presStyleCnt="0"/>
      <dgm:spPr/>
    </dgm:pt>
    <dgm:pt modelId="{CA679241-A368-44CD-8458-19EE94C51B10}" type="pres">
      <dgm:prSet presAssocID="{502887C8-4923-4E2C-B3E5-1494B1B2172D}" presName="iconBgRect" presStyleLbl="bgShp" presStyleIdx="5" presStyleCnt="7"/>
      <dgm:spPr/>
    </dgm:pt>
    <dgm:pt modelId="{06BC9946-2D01-4AB4-AD9C-ADCC2D9FDFC7}" type="pres">
      <dgm:prSet presAssocID="{502887C8-4923-4E2C-B3E5-1494B1B2172D}"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pt>
    <dgm:pt modelId="{978CC5E7-D8D9-4F75-90A1-7018944DAD21}" type="pres">
      <dgm:prSet presAssocID="{502887C8-4923-4E2C-B3E5-1494B1B2172D}" presName="spaceRect" presStyleCnt="0"/>
      <dgm:spPr/>
    </dgm:pt>
    <dgm:pt modelId="{9CE057A0-E2CC-4C57-ADAC-8A233CD10120}" type="pres">
      <dgm:prSet presAssocID="{502887C8-4923-4E2C-B3E5-1494B1B2172D}" presName="textRect" presStyleLbl="revTx" presStyleIdx="5" presStyleCnt="7">
        <dgm:presLayoutVars>
          <dgm:chMax val="1"/>
          <dgm:chPref val="1"/>
        </dgm:presLayoutVars>
      </dgm:prSet>
      <dgm:spPr/>
    </dgm:pt>
    <dgm:pt modelId="{3750EA5E-26EE-4249-BAF6-D74CFFF46865}" type="pres">
      <dgm:prSet presAssocID="{D267FE86-04FB-44BB-9D25-DE71E225A694}" presName="sibTrans" presStyleLbl="sibTrans2D1" presStyleIdx="0" presStyleCnt="0"/>
      <dgm:spPr/>
    </dgm:pt>
    <dgm:pt modelId="{240B8CFD-3669-446D-B268-AA23AF764A55}" type="pres">
      <dgm:prSet presAssocID="{2EA9CD86-0A0A-4D48-9A6C-0475FBD8AA18}" presName="compNode" presStyleCnt="0"/>
      <dgm:spPr/>
    </dgm:pt>
    <dgm:pt modelId="{F51837DE-F351-4ACA-9B98-59FDB9BCBBC0}" type="pres">
      <dgm:prSet presAssocID="{2EA9CD86-0A0A-4D48-9A6C-0475FBD8AA18}" presName="iconBgRect" presStyleLbl="bgShp" presStyleIdx="6" presStyleCnt="7" custLinFactX="200000" custLinFactNeighborX="206202" custLinFactNeighborY="-10371"/>
      <dgm:spPr/>
    </dgm:pt>
    <dgm:pt modelId="{00C99D36-757C-49D1-87BC-1B1ECC252A49}" type="pres">
      <dgm:prSet presAssocID="{2EA9CD86-0A0A-4D48-9A6C-0475FBD8AA18}" presName="iconRect" presStyleLbl="node1" presStyleIdx="6" presStyleCnt="7" custLinFactX="300348" custLinFactNeighborX="400000" custLinFactNeighborY="-17881"/>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Magnifying glass"/>
        </a:ext>
      </dgm:extLst>
    </dgm:pt>
    <dgm:pt modelId="{362C5C5F-C6A8-4DAE-AF28-FA8822CBF8BD}" type="pres">
      <dgm:prSet presAssocID="{2EA9CD86-0A0A-4D48-9A6C-0475FBD8AA18}" presName="spaceRect" presStyleCnt="0"/>
      <dgm:spPr/>
    </dgm:pt>
    <dgm:pt modelId="{10657425-D831-4E51-B50E-C23F5769A420}" type="pres">
      <dgm:prSet presAssocID="{2EA9CD86-0A0A-4D48-9A6C-0475FBD8AA18}" presName="textRect" presStyleLbl="revTx" presStyleIdx="6" presStyleCnt="7" custLinFactX="69395" custLinFactNeighborX="100000" custLinFactNeighborY="-10371">
        <dgm:presLayoutVars>
          <dgm:chMax val="1"/>
          <dgm:chPref val="1"/>
        </dgm:presLayoutVars>
      </dgm:prSet>
      <dgm:spPr/>
    </dgm:pt>
  </dgm:ptLst>
  <dgm:cxnLst>
    <dgm:cxn modelId="{6D748704-8C87-4D5E-8404-100D86E3298A}" srcId="{D58F96E4-4CBD-4B0C-B00A-623FFF77A2C1}" destId="{F99F0CFF-BD88-47AD-85F3-D7A519E257FD}" srcOrd="4" destOrd="0" parTransId="{F5FE4492-61D8-4AAD-A0E6-F73478D9F554}" sibTransId="{418DFB51-2661-4662-A668-47622BACF18D}"/>
    <dgm:cxn modelId="{7A936E08-B95C-49F7-B326-7B7BD4972193}" type="presOf" srcId="{A80983B0-4DD5-4354-8388-35E752C4552D}" destId="{74D9E6FF-CFD8-44F9-8229-6C6C7AC59E44}" srcOrd="0" destOrd="0" presId="urn:microsoft.com/office/officeart/2018/2/layout/IconCircleList"/>
    <dgm:cxn modelId="{9714B30D-BE17-4FF7-8FC9-B893329581FB}" type="presOf" srcId="{502887C8-4923-4E2C-B3E5-1494B1B2172D}" destId="{9CE057A0-E2CC-4C57-ADAC-8A233CD10120}" srcOrd="0" destOrd="0" presId="urn:microsoft.com/office/officeart/2018/2/layout/IconCircleList"/>
    <dgm:cxn modelId="{1024B914-4645-4945-B21D-FA8407CCF534}" type="presOf" srcId="{C15A0949-2804-44BF-88D5-C146015F0F62}" destId="{46DE9ADC-3F37-4E8A-BA45-7FCB4CC4A433}" srcOrd="0" destOrd="0" presId="urn:microsoft.com/office/officeart/2018/2/layout/IconCircleList"/>
    <dgm:cxn modelId="{FDFF342A-25B8-401C-AEBF-A31C1D00B657}" type="presOf" srcId="{EED45F92-49AF-46D1-99F5-C51213A8DDEF}" destId="{18945052-4796-4907-B9D9-97980AE3B14F}" srcOrd="0" destOrd="0" presId="urn:microsoft.com/office/officeart/2018/2/layout/IconCircleList"/>
    <dgm:cxn modelId="{938BB32E-4F08-4466-B558-4C11D50C89D8}" type="presOf" srcId="{C59EE080-7BC5-40D4-A8C1-DF80FC5EFA43}" destId="{55AF6B33-ABEA-42A2-8F40-2F39036F6175}" srcOrd="0" destOrd="0" presId="urn:microsoft.com/office/officeart/2018/2/layout/IconCircleList"/>
    <dgm:cxn modelId="{DE0BCF38-A1B6-4721-8264-CD43EA6DF30C}" srcId="{D58F96E4-4CBD-4B0C-B00A-623FFF77A2C1}" destId="{502887C8-4923-4E2C-B3E5-1494B1B2172D}" srcOrd="5" destOrd="0" parTransId="{0999229D-7683-49B6-BF61-D7CF8E36EC51}" sibTransId="{D267FE86-04FB-44BB-9D25-DE71E225A694}"/>
    <dgm:cxn modelId="{5C129E3D-4E82-4B5A-A84D-25BC0BCCE720}" type="presOf" srcId="{D58F96E4-4CBD-4B0C-B00A-623FFF77A2C1}" destId="{9DF6D949-1004-4AD3-B902-A8E8151125BA}" srcOrd="0" destOrd="0" presId="urn:microsoft.com/office/officeart/2018/2/layout/IconCircleList"/>
    <dgm:cxn modelId="{C888FB42-132E-4902-91F0-62A20000984B}" type="presOf" srcId="{370B6FF1-EB30-4819-B38A-074BA48CCA81}" destId="{F1D7C5CC-D115-4868-A130-645B64F85E9E}" srcOrd="0" destOrd="0" presId="urn:microsoft.com/office/officeart/2018/2/layout/IconCircleList"/>
    <dgm:cxn modelId="{0095DF6A-71E1-47FE-8213-3CFCBB005479}" srcId="{D58F96E4-4CBD-4B0C-B00A-623FFF77A2C1}" destId="{2EA9CD86-0A0A-4D48-9A6C-0475FBD8AA18}" srcOrd="6" destOrd="0" parTransId="{5006D77C-DE63-4A8F-B77F-E3A3C1476D18}" sibTransId="{31B2F13F-AA5E-402F-9518-BDD56A321C8F}"/>
    <dgm:cxn modelId="{13A3B46F-6FCF-4B34-88FA-46BBB583EA5F}" srcId="{D58F96E4-4CBD-4B0C-B00A-623FFF77A2C1}" destId="{258B5F12-2A0F-4780-9460-4D23FFE026CD}" srcOrd="2" destOrd="0" parTransId="{B8C2EE45-78D6-4231-AEE6-CF73272E3DA1}" sibTransId="{370B6FF1-EB30-4819-B38A-074BA48CCA81}"/>
    <dgm:cxn modelId="{CA965F73-3E65-40B4-8604-87AECC87CBAF}" type="presOf" srcId="{258B5F12-2A0F-4780-9460-4D23FFE026CD}" destId="{917D27EC-C233-4688-9933-28EB38815D2C}" srcOrd="0" destOrd="0" presId="urn:microsoft.com/office/officeart/2018/2/layout/IconCircleList"/>
    <dgm:cxn modelId="{9E996588-8378-43B0-AF82-2A224BAE35CD}" type="presOf" srcId="{0B4D5249-1F84-4217-A407-6153439A5A5D}" destId="{35BE68DB-8957-4DDD-8E20-2C0236EF1733}" srcOrd="0" destOrd="0" presId="urn:microsoft.com/office/officeart/2018/2/layout/IconCircleList"/>
    <dgm:cxn modelId="{58A0258E-80DF-4296-A8FE-01D29F79D03D}" type="presOf" srcId="{D267FE86-04FB-44BB-9D25-DE71E225A694}" destId="{3750EA5E-26EE-4249-BAF6-D74CFFF46865}" srcOrd="0" destOrd="0" presId="urn:microsoft.com/office/officeart/2018/2/layout/IconCircleList"/>
    <dgm:cxn modelId="{08531F93-9BB2-495B-8B58-9FDAD5413CC9}" type="presOf" srcId="{418DFB51-2661-4662-A668-47622BACF18D}" destId="{CE5C21D1-0C3E-4BC6-B94F-22F80804D975}" srcOrd="0" destOrd="0" presId="urn:microsoft.com/office/officeart/2018/2/layout/IconCircleList"/>
    <dgm:cxn modelId="{3E81F7A6-F05F-4089-9F13-829BB53B0BC7}" srcId="{D58F96E4-4CBD-4B0C-B00A-623FFF77A2C1}" destId="{C15A0949-2804-44BF-88D5-C146015F0F62}" srcOrd="0" destOrd="0" parTransId="{A4F55EE9-0D0F-4352-9148-C4ECD0DD76D9}" sibTransId="{011BC373-726E-484B-B4B1-94DBBEA498D2}"/>
    <dgm:cxn modelId="{F10B75AA-6FB1-47E7-8B6B-E72E775FF9AD}" srcId="{D58F96E4-4CBD-4B0C-B00A-623FFF77A2C1}" destId="{A80983B0-4DD5-4354-8388-35E752C4552D}" srcOrd="1" destOrd="0" parTransId="{5B2F715A-46FD-45CC-8BD3-58643B21EA6D}" sibTransId="{C59EE080-7BC5-40D4-A8C1-DF80FC5EFA43}"/>
    <dgm:cxn modelId="{1F29D8D8-83CB-46F9-A63A-BA14FF9D96B7}" type="presOf" srcId="{F99F0CFF-BD88-47AD-85F3-D7A519E257FD}" destId="{42B4AAD7-9AB0-41A4-9255-F19D11FAD00B}" srcOrd="0" destOrd="0" presId="urn:microsoft.com/office/officeart/2018/2/layout/IconCircleList"/>
    <dgm:cxn modelId="{1E948CD9-DF67-4AA8-9258-55740CC83988}" type="presOf" srcId="{2EA9CD86-0A0A-4D48-9A6C-0475FBD8AA18}" destId="{10657425-D831-4E51-B50E-C23F5769A420}" srcOrd="0" destOrd="0" presId="urn:microsoft.com/office/officeart/2018/2/layout/IconCircleList"/>
    <dgm:cxn modelId="{A97CC0E2-6257-4A9F-A93A-29365B5BE74E}" type="presOf" srcId="{011BC373-726E-484B-B4B1-94DBBEA498D2}" destId="{B42CC8D3-3F60-4AE5-B87D-6CCEC2FE1B08}" srcOrd="0" destOrd="0" presId="urn:microsoft.com/office/officeart/2018/2/layout/IconCircleList"/>
    <dgm:cxn modelId="{C777E2ED-5D97-4AF9-8722-37CF5F0B135B}" srcId="{D58F96E4-4CBD-4B0C-B00A-623FFF77A2C1}" destId="{EED45F92-49AF-46D1-99F5-C51213A8DDEF}" srcOrd="3" destOrd="0" parTransId="{6E2153B4-6881-4F98-9E85-0E9FA6A8FC3B}" sibTransId="{0B4D5249-1F84-4217-A407-6153439A5A5D}"/>
    <dgm:cxn modelId="{90E6DD5A-69AC-4A6C-A188-F2FE881E02E5}" type="presParOf" srcId="{9DF6D949-1004-4AD3-B902-A8E8151125BA}" destId="{BFBB0905-F4F6-4C48-973A-8897F09EFD9B}" srcOrd="0" destOrd="0" presId="urn:microsoft.com/office/officeart/2018/2/layout/IconCircleList"/>
    <dgm:cxn modelId="{EE0EB05F-E276-4E2D-AEAC-A948A7884C78}" type="presParOf" srcId="{BFBB0905-F4F6-4C48-973A-8897F09EFD9B}" destId="{EEB978FE-AD88-4CE5-AB31-A1E7AB67AA0F}" srcOrd="0" destOrd="0" presId="urn:microsoft.com/office/officeart/2018/2/layout/IconCircleList"/>
    <dgm:cxn modelId="{3476BBF8-31A2-4D66-9485-2B4AAED0BE4B}" type="presParOf" srcId="{EEB978FE-AD88-4CE5-AB31-A1E7AB67AA0F}" destId="{20939A92-0637-4B8D-A10A-FEF5C06092B9}" srcOrd="0" destOrd="0" presId="urn:microsoft.com/office/officeart/2018/2/layout/IconCircleList"/>
    <dgm:cxn modelId="{66C51693-6FE2-4CE0-AF74-F69621C8A9B2}" type="presParOf" srcId="{EEB978FE-AD88-4CE5-AB31-A1E7AB67AA0F}" destId="{83C8AEF8-D22D-415D-A34E-C6532E30BF8B}" srcOrd="1" destOrd="0" presId="urn:microsoft.com/office/officeart/2018/2/layout/IconCircleList"/>
    <dgm:cxn modelId="{6D7AAFB6-AEA9-466D-9223-96FE7AD409C4}" type="presParOf" srcId="{EEB978FE-AD88-4CE5-AB31-A1E7AB67AA0F}" destId="{3DDACEB2-7386-4739-9238-E1A9B2FC1316}" srcOrd="2" destOrd="0" presId="urn:microsoft.com/office/officeart/2018/2/layout/IconCircleList"/>
    <dgm:cxn modelId="{471045E7-2C2E-4772-AD90-C02553EA569E}" type="presParOf" srcId="{EEB978FE-AD88-4CE5-AB31-A1E7AB67AA0F}" destId="{46DE9ADC-3F37-4E8A-BA45-7FCB4CC4A433}" srcOrd="3" destOrd="0" presId="urn:microsoft.com/office/officeart/2018/2/layout/IconCircleList"/>
    <dgm:cxn modelId="{11D74C3C-79DF-4949-8A4E-EEBBA9C0D419}" type="presParOf" srcId="{BFBB0905-F4F6-4C48-973A-8897F09EFD9B}" destId="{B42CC8D3-3F60-4AE5-B87D-6CCEC2FE1B08}" srcOrd="1" destOrd="0" presId="urn:microsoft.com/office/officeart/2018/2/layout/IconCircleList"/>
    <dgm:cxn modelId="{3F3E3116-F9C5-49AD-B75C-2B841F885319}" type="presParOf" srcId="{BFBB0905-F4F6-4C48-973A-8897F09EFD9B}" destId="{C353C455-9C21-456D-A3A0-56278A1674AB}" srcOrd="2" destOrd="0" presId="urn:microsoft.com/office/officeart/2018/2/layout/IconCircleList"/>
    <dgm:cxn modelId="{B3A7B339-D0D7-439D-84FD-069647918CBA}" type="presParOf" srcId="{C353C455-9C21-456D-A3A0-56278A1674AB}" destId="{F4686D53-CBCE-4318-98E2-36E861DB3F45}" srcOrd="0" destOrd="0" presId="urn:microsoft.com/office/officeart/2018/2/layout/IconCircleList"/>
    <dgm:cxn modelId="{A8D3BCE0-72A2-4B58-B534-A842D918DF69}" type="presParOf" srcId="{C353C455-9C21-456D-A3A0-56278A1674AB}" destId="{2E849D07-DDB9-4925-ABA0-3A3860132448}" srcOrd="1" destOrd="0" presId="urn:microsoft.com/office/officeart/2018/2/layout/IconCircleList"/>
    <dgm:cxn modelId="{0A538668-ACD6-4575-83A5-2F6FAC53E47A}" type="presParOf" srcId="{C353C455-9C21-456D-A3A0-56278A1674AB}" destId="{4B94427E-8631-4766-A144-7D5DF7753873}" srcOrd="2" destOrd="0" presId="urn:microsoft.com/office/officeart/2018/2/layout/IconCircleList"/>
    <dgm:cxn modelId="{FFB0A4DC-AC89-448F-BDF1-434FCA7775CE}" type="presParOf" srcId="{C353C455-9C21-456D-A3A0-56278A1674AB}" destId="{74D9E6FF-CFD8-44F9-8229-6C6C7AC59E44}" srcOrd="3" destOrd="0" presId="urn:microsoft.com/office/officeart/2018/2/layout/IconCircleList"/>
    <dgm:cxn modelId="{BEBC1870-D6D6-4A79-BF73-2B2AC8CC9724}" type="presParOf" srcId="{BFBB0905-F4F6-4C48-973A-8897F09EFD9B}" destId="{55AF6B33-ABEA-42A2-8F40-2F39036F6175}" srcOrd="3" destOrd="0" presId="urn:microsoft.com/office/officeart/2018/2/layout/IconCircleList"/>
    <dgm:cxn modelId="{C3F7CD49-59A3-416D-B12D-E3FABBDEA6C1}" type="presParOf" srcId="{BFBB0905-F4F6-4C48-973A-8897F09EFD9B}" destId="{84E1A521-988A-4B3A-9498-4E1A62024B83}" srcOrd="4" destOrd="0" presId="urn:microsoft.com/office/officeart/2018/2/layout/IconCircleList"/>
    <dgm:cxn modelId="{432A81B0-4228-4A5D-8EAD-79EC1A415ADD}" type="presParOf" srcId="{84E1A521-988A-4B3A-9498-4E1A62024B83}" destId="{549FD9DA-A940-44BD-884A-2432BE9FC46E}" srcOrd="0" destOrd="0" presId="urn:microsoft.com/office/officeart/2018/2/layout/IconCircleList"/>
    <dgm:cxn modelId="{040C918F-5B68-4711-A785-0528A55A8ED8}" type="presParOf" srcId="{84E1A521-988A-4B3A-9498-4E1A62024B83}" destId="{0B1D1382-E6EA-4997-A066-1CB2C0068018}" srcOrd="1" destOrd="0" presId="urn:microsoft.com/office/officeart/2018/2/layout/IconCircleList"/>
    <dgm:cxn modelId="{A1D85D59-FFD0-4F4E-AAFB-4101A5949C7A}" type="presParOf" srcId="{84E1A521-988A-4B3A-9498-4E1A62024B83}" destId="{20132936-5C03-4556-B416-589B089D0112}" srcOrd="2" destOrd="0" presId="urn:microsoft.com/office/officeart/2018/2/layout/IconCircleList"/>
    <dgm:cxn modelId="{D2D76C80-79D3-40CA-9A5A-99742398CE33}" type="presParOf" srcId="{84E1A521-988A-4B3A-9498-4E1A62024B83}" destId="{917D27EC-C233-4688-9933-28EB38815D2C}" srcOrd="3" destOrd="0" presId="urn:microsoft.com/office/officeart/2018/2/layout/IconCircleList"/>
    <dgm:cxn modelId="{2B64376C-0984-4825-81D3-50E9CF1F6143}" type="presParOf" srcId="{BFBB0905-F4F6-4C48-973A-8897F09EFD9B}" destId="{F1D7C5CC-D115-4868-A130-645B64F85E9E}" srcOrd="5" destOrd="0" presId="urn:microsoft.com/office/officeart/2018/2/layout/IconCircleList"/>
    <dgm:cxn modelId="{BE47FA68-D2D5-43F5-B88C-E5A973A5E711}" type="presParOf" srcId="{BFBB0905-F4F6-4C48-973A-8897F09EFD9B}" destId="{16D5B1E8-B383-46CF-AD9B-55DD28E62D4B}" srcOrd="6" destOrd="0" presId="urn:microsoft.com/office/officeart/2018/2/layout/IconCircleList"/>
    <dgm:cxn modelId="{A56C64AF-CE09-44B2-B5BF-6EAC7C8FFAE0}" type="presParOf" srcId="{16D5B1E8-B383-46CF-AD9B-55DD28E62D4B}" destId="{2A68EF50-12C5-42B2-B872-2B46C52063CE}" srcOrd="0" destOrd="0" presId="urn:microsoft.com/office/officeart/2018/2/layout/IconCircleList"/>
    <dgm:cxn modelId="{692F7F80-9BCC-424F-A50E-88AA38869BCC}" type="presParOf" srcId="{16D5B1E8-B383-46CF-AD9B-55DD28E62D4B}" destId="{BC6AF7D7-3BE2-40CF-97BE-2E431E7D4C4B}" srcOrd="1" destOrd="0" presId="urn:microsoft.com/office/officeart/2018/2/layout/IconCircleList"/>
    <dgm:cxn modelId="{94D96F61-F82C-446C-94FF-E567835FB4BF}" type="presParOf" srcId="{16D5B1E8-B383-46CF-AD9B-55DD28E62D4B}" destId="{22B12B7B-7AFB-4E46-962C-234A071F6E38}" srcOrd="2" destOrd="0" presId="urn:microsoft.com/office/officeart/2018/2/layout/IconCircleList"/>
    <dgm:cxn modelId="{F4F7D7B7-A6F9-4220-A39E-C2B9D1A337E6}" type="presParOf" srcId="{16D5B1E8-B383-46CF-AD9B-55DD28E62D4B}" destId="{18945052-4796-4907-B9D9-97980AE3B14F}" srcOrd="3" destOrd="0" presId="urn:microsoft.com/office/officeart/2018/2/layout/IconCircleList"/>
    <dgm:cxn modelId="{7EFE0FE8-1179-4430-B75A-D7F94493BA9B}" type="presParOf" srcId="{BFBB0905-F4F6-4C48-973A-8897F09EFD9B}" destId="{35BE68DB-8957-4DDD-8E20-2C0236EF1733}" srcOrd="7" destOrd="0" presId="urn:microsoft.com/office/officeart/2018/2/layout/IconCircleList"/>
    <dgm:cxn modelId="{6C1F3B6E-4A9A-4170-BE49-0DF4BC5C6AF7}" type="presParOf" srcId="{BFBB0905-F4F6-4C48-973A-8897F09EFD9B}" destId="{E336B17A-A462-431B-AD2B-F7E85BA61D6D}" srcOrd="8" destOrd="0" presId="urn:microsoft.com/office/officeart/2018/2/layout/IconCircleList"/>
    <dgm:cxn modelId="{3375045E-C82B-404B-AC1E-4712FA670BE7}" type="presParOf" srcId="{E336B17A-A462-431B-AD2B-F7E85BA61D6D}" destId="{41E45240-A047-4188-AC14-BCEA0268C487}" srcOrd="0" destOrd="0" presId="urn:microsoft.com/office/officeart/2018/2/layout/IconCircleList"/>
    <dgm:cxn modelId="{220198A8-F0B9-48E1-9B5C-FA4AA9D200C4}" type="presParOf" srcId="{E336B17A-A462-431B-AD2B-F7E85BA61D6D}" destId="{1715B63D-8F46-476D-98F6-EAAA0B299356}" srcOrd="1" destOrd="0" presId="urn:microsoft.com/office/officeart/2018/2/layout/IconCircleList"/>
    <dgm:cxn modelId="{0BF449B1-01F0-4945-8228-57CA965D8D5F}" type="presParOf" srcId="{E336B17A-A462-431B-AD2B-F7E85BA61D6D}" destId="{A2570123-F54A-409E-A5FB-F703F85BDFD6}" srcOrd="2" destOrd="0" presId="urn:microsoft.com/office/officeart/2018/2/layout/IconCircleList"/>
    <dgm:cxn modelId="{39A9ACAC-0050-448C-AF3A-A88AF5923314}" type="presParOf" srcId="{E336B17A-A462-431B-AD2B-F7E85BA61D6D}" destId="{42B4AAD7-9AB0-41A4-9255-F19D11FAD00B}" srcOrd="3" destOrd="0" presId="urn:microsoft.com/office/officeart/2018/2/layout/IconCircleList"/>
    <dgm:cxn modelId="{DE9C4D4B-1DC9-4718-9C06-70321CAEBCA5}" type="presParOf" srcId="{BFBB0905-F4F6-4C48-973A-8897F09EFD9B}" destId="{CE5C21D1-0C3E-4BC6-B94F-22F80804D975}" srcOrd="9" destOrd="0" presId="urn:microsoft.com/office/officeart/2018/2/layout/IconCircleList"/>
    <dgm:cxn modelId="{0B3BD8FC-08F0-440B-ADBD-18AAC76BE3FB}" type="presParOf" srcId="{BFBB0905-F4F6-4C48-973A-8897F09EFD9B}" destId="{F86E7722-C777-4203-8E0B-D5D8773CF1DE}" srcOrd="10" destOrd="0" presId="urn:microsoft.com/office/officeart/2018/2/layout/IconCircleList"/>
    <dgm:cxn modelId="{3D5E8CF6-F52C-4C66-B2E1-7570D77C10D5}" type="presParOf" srcId="{F86E7722-C777-4203-8E0B-D5D8773CF1DE}" destId="{CA679241-A368-44CD-8458-19EE94C51B10}" srcOrd="0" destOrd="0" presId="urn:microsoft.com/office/officeart/2018/2/layout/IconCircleList"/>
    <dgm:cxn modelId="{A57CEFF4-4CA8-40DA-80D7-E29DB228C6AE}" type="presParOf" srcId="{F86E7722-C777-4203-8E0B-D5D8773CF1DE}" destId="{06BC9946-2D01-4AB4-AD9C-ADCC2D9FDFC7}" srcOrd="1" destOrd="0" presId="urn:microsoft.com/office/officeart/2018/2/layout/IconCircleList"/>
    <dgm:cxn modelId="{793BCCF5-57BD-4349-90A8-545E2123C1D3}" type="presParOf" srcId="{F86E7722-C777-4203-8E0B-D5D8773CF1DE}" destId="{978CC5E7-D8D9-4F75-90A1-7018944DAD21}" srcOrd="2" destOrd="0" presId="urn:microsoft.com/office/officeart/2018/2/layout/IconCircleList"/>
    <dgm:cxn modelId="{E2429576-0FD5-433F-B265-29658EE31557}" type="presParOf" srcId="{F86E7722-C777-4203-8E0B-D5D8773CF1DE}" destId="{9CE057A0-E2CC-4C57-ADAC-8A233CD10120}" srcOrd="3" destOrd="0" presId="urn:microsoft.com/office/officeart/2018/2/layout/IconCircleList"/>
    <dgm:cxn modelId="{1BD28FCB-C9C5-4A3E-9077-C6D337BDEA63}" type="presParOf" srcId="{BFBB0905-F4F6-4C48-973A-8897F09EFD9B}" destId="{3750EA5E-26EE-4249-BAF6-D74CFFF46865}" srcOrd="11" destOrd="0" presId="urn:microsoft.com/office/officeart/2018/2/layout/IconCircleList"/>
    <dgm:cxn modelId="{E80279AA-4FAA-48CA-8BC3-DA915C5A4321}" type="presParOf" srcId="{BFBB0905-F4F6-4C48-973A-8897F09EFD9B}" destId="{240B8CFD-3669-446D-B268-AA23AF764A55}" srcOrd="12" destOrd="0" presId="urn:microsoft.com/office/officeart/2018/2/layout/IconCircleList"/>
    <dgm:cxn modelId="{009DE5F9-5E15-413F-9F54-9D6FED1FD9BC}" type="presParOf" srcId="{240B8CFD-3669-446D-B268-AA23AF764A55}" destId="{F51837DE-F351-4ACA-9B98-59FDB9BCBBC0}" srcOrd="0" destOrd="0" presId="urn:microsoft.com/office/officeart/2018/2/layout/IconCircleList"/>
    <dgm:cxn modelId="{3C398491-6EF2-4D16-A519-EB7AB559B225}" type="presParOf" srcId="{240B8CFD-3669-446D-B268-AA23AF764A55}" destId="{00C99D36-757C-49D1-87BC-1B1ECC252A49}" srcOrd="1" destOrd="0" presId="urn:microsoft.com/office/officeart/2018/2/layout/IconCircleList"/>
    <dgm:cxn modelId="{2BEBB992-BB21-4E9D-AD38-E0D4F05499FD}" type="presParOf" srcId="{240B8CFD-3669-446D-B268-AA23AF764A55}" destId="{362C5C5F-C6A8-4DAE-AF28-FA8822CBF8BD}" srcOrd="2" destOrd="0" presId="urn:microsoft.com/office/officeart/2018/2/layout/IconCircleList"/>
    <dgm:cxn modelId="{8E2AC552-B45B-43E6-B3B7-B69063E0E8E5}" type="presParOf" srcId="{240B8CFD-3669-446D-B268-AA23AF764A55}" destId="{10657425-D831-4E51-B50E-C23F5769A420}"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432B34-F36F-4312-9666-2DB8F0393E4F}" type="doc">
      <dgm:prSet loTypeId="urn:microsoft.com/office/officeart/2018/2/layout/IconVerticalSolidList" loCatId="icon" qsTypeId="urn:microsoft.com/office/officeart/2005/8/quickstyle/simple1" qsCatId="simple" csTypeId="urn:microsoft.com/office/officeart/2005/8/colors/colorful5" csCatId="colorful" phldr="1"/>
      <dgm:spPr/>
      <dgm:t>
        <a:bodyPr/>
        <a:lstStyle/>
        <a:p>
          <a:endParaRPr lang="en-US"/>
        </a:p>
      </dgm:t>
    </dgm:pt>
    <dgm:pt modelId="{A2F169C5-0464-446B-911B-BAD492D84485}">
      <dgm:prSet custT="1"/>
      <dgm:spPr/>
      <dgm:t>
        <a:bodyPr/>
        <a:lstStyle/>
        <a:p>
          <a:pPr>
            <a:lnSpc>
              <a:spcPct val="100000"/>
            </a:lnSpc>
          </a:pPr>
          <a:r>
            <a:rPr lang="en-US" sz="1800" b="0" i="0" baseline="0" dirty="0"/>
            <a:t>The </a:t>
          </a:r>
          <a:r>
            <a:rPr lang="en-US" sz="1800" b="1" i="0" baseline="0" dirty="0"/>
            <a:t>thesis statement </a:t>
          </a:r>
          <a:r>
            <a:rPr lang="en-US" sz="1800" b="0" i="0" baseline="0" dirty="0"/>
            <a:t>should guide your reader through your argument.</a:t>
          </a:r>
          <a:endParaRPr lang="en-US" sz="1800" dirty="0"/>
        </a:p>
      </dgm:t>
    </dgm:pt>
    <dgm:pt modelId="{013F653C-1508-4128-92DD-75F031E07DCD}" type="parTrans" cxnId="{E18D3022-C0AC-4DBB-8AF5-95872DE1A22F}">
      <dgm:prSet/>
      <dgm:spPr/>
      <dgm:t>
        <a:bodyPr/>
        <a:lstStyle/>
        <a:p>
          <a:endParaRPr lang="en-US"/>
        </a:p>
      </dgm:t>
    </dgm:pt>
    <dgm:pt modelId="{30D5749E-7061-474F-9CFF-4CE38E0542AB}" type="sibTrans" cxnId="{E18D3022-C0AC-4DBB-8AF5-95872DE1A22F}">
      <dgm:prSet/>
      <dgm:spPr/>
      <dgm:t>
        <a:bodyPr/>
        <a:lstStyle/>
        <a:p>
          <a:endParaRPr lang="en-US"/>
        </a:p>
      </dgm:t>
    </dgm:pt>
    <dgm:pt modelId="{A15D612E-69E0-41E7-B5A0-17C7DE364019}">
      <dgm:prSet custT="1"/>
      <dgm:spPr/>
      <dgm:t>
        <a:bodyPr/>
        <a:lstStyle/>
        <a:p>
          <a:pPr>
            <a:lnSpc>
              <a:spcPct val="100000"/>
            </a:lnSpc>
          </a:pPr>
          <a:r>
            <a:rPr lang="en-US" sz="1800" b="0" i="0" baseline="0" dirty="0"/>
            <a:t>It is </a:t>
          </a:r>
          <a:r>
            <a:rPr lang="en-US" sz="1800" b="1" i="0" baseline="0" dirty="0"/>
            <a:t>generally located in the introduction </a:t>
          </a:r>
          <a:r>
            <a:rPr lang="en-US" sz="1800" b="0" i="0" baseline="0" dirty="0"/>
            <a:t>of the paper.</a:t>
          </a:r>
          <a:endParaRPr lang="en-US" sz="1800" dirty="0"/>
        </a:p>
      </dgm:t>
    </dgm:pt>
    <dgm:pt modelId="{AF452EC4-EAAC-4402-9F34-741055067FA7}" type="parTrans" cxnId="{DAAB64D7-C8C0-4180-801D-1D77207227D2}">
      <dgm:prSet/>
      <dgm:spPr/>
      <dgm:t>
        <a:bodyPr/>
        <a:lstStyle/>
        <a:p>
          <a:endParaRPr lang="en-US"/>
        </a:p>
      </dgm:t>
    </dgm:pt>
    <dgm:pt modelId="{50D266C7-9892-417A-BD85-7D1FEE32BA65}" type="sibTrans" cxnId="{DAAB64D7-C8C0-4180-801D-1D77207227D2}">
      <dgm:prSet/>
      <dgm:spPr/>
      <dgm:t>
        <a:bodyPr/>
        <a:lstStyle/>
        <a:p>
          <a:endParaRPr lang="en-US"/>
        </a:p>
      </dgm:t>
    </dgm:pt>
    <dgm:pt modelId="{317AA58F-7BC9-4C1E-B915-D8F41556DB3A}">
      <dgm:prSet custT="1"/>
      <dgm:spPr/>
      <dgm:t>
        <a:bodyPr/>
        <a:lstStyle/>
        <a:p>
          <a:pPr>
            <a:lnSpc>
              <a:spcPct val="100000"/>
            </a:lnSpc>
          </a:pPr>
          <a:r>
            <a:rPr lang="en-US" sz="1800" b="0" i="0" baseline="0" dirty="0"/>
            <a:t>A thesis statement may also be located within the body of the paper or in the conclusion, depending upon the purpose or argument of the paper.</a:t>
          </a:r>
          <a:endParaRPr lang="en-US" sz="1800" dirty="0"/>
        </a:p>
      </dgm:t>
    </dgm:pt>
    <dgm:pt modelId="{D110CEF6-7282-4BC9-8307-65B61A8A5D18}" type="parTrans" cxnId="{1F4B82AB-C7DC-43F5-B4D3-A66DECBBAA32}">
      <dgm:prSet/>
      <dgm:spPr/>
      <dgm:t>
        <a:bodyPr/>
        <a:lstStyle/>
        <a:p>
          <a:endParaRPr lang="en-US"/>
        </a:p>
      </dgm:t>
    </dgm:pt>
    <dgm:pt modelId="{52EC257D-A218-47FB-9D36-9116E982DD64}" type="sibTrans" cxnId="{1F4B82AB-C7DC-43F5-B4D3-A66DECBBAA32}">
      <dgm:prSet/>
      <dgm:spPr/>
      <dgm:t>
        <a:bodyPr/>
        <a:lstStyle/>
        <a:p>
          <a:endParaRPr lang="en-US"/>
        </a:p>
      </dgm:t>
    </dgm:pt>
    <dgm:pt modelId="{96EEC92E-3E06-484E-91F9-5F6403B07D36}" type="pres">
      <dgm:prSet presAssocID="{6F432B34-F36F-4312-9666-2DB8F0393E4F}" presName="root" presStyleCnt="0">
        <dgm:presLayoutVars>
          <dgm:dir/>
          <dgm:resizeHandles val="exact"/>
        </dgm:presLayoutVars>
      </dgm:prSet>
      <dgm:spPr/>
    </dgm:pt>
    <dgm:pt modelId="{4D4AD6D1-94A1-42A0-8111-055AE2256AE7}" type="pres">
      <dgm:prSet presAssocID="{A2F169C5-0464-446B-911B-BAD492D84485}" presName="compNode" presStyleCnt="0"/>
      <dgm:spPr/>
    </dgm:pt>
    <dgm:pt modelId="{2B708EF0-0706-4023-AE35-E956E3EB7711}" type="pres">
      <dgm:prSet presAssocID="{A2F169C5-0464-446B-911B-BAD492D84485}" presName="bgRect" presStyleLbl="bgShp" presStyleIdx="0" presStyleCnt="3"/>
      <dgm:spPr/>
    </dgm:pt>
    <dgm:pt modelId="{349680FD-129C-49A0-B66B-181273084CB6}" type="pres">
      <dgm:prSet presAssocID="{A2F169C5-0464-446B-911B-BAD492D8448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Quotes"/>
        </a:ext>
      </dgm:extLst>
    </dgm:pt>
    <dgm:pt modelId="{4147ECC9-62CD-4481-B1DC-C6564271C911}" type="pres">
      <dgm:prSet presAssocID="{A2F169C5-0464-446B-911B-BAD492D84485}" presName="spaceRect" presStyleCnt="0"/>
      <dgm:spPr/>
    </dgm:pt>
    <dgm:pt modelId="{98EB4699-F7C3-4221-88E8-E2DC8E299B07}" type="pres">
      <dgm:prSet presAssocID="{A2F169C5-0464-446B-911B-BAD492D84485}" presName="parTx" presStyleLbl="revTx" presStyleIdx="0" presStyleCnt="3" custLinFactNeighborX="0" custLinFactNeighborY="-1942">
        <dgm:presLayoutVars>
          <dgm:chMax val="0"/>
          <dgm:chPref val="0"/>
        </dgm:presLayoutVars>
      </dgm:prSet>
      <dgm:spPr/>
    </dgm:pt>
    <dgm:pt modelId="{97E70775-05B8-4300-8432-43E64B07BD3F}" type="pres">
      <dgm:prSet presAssocID="{30D5749E-7061-474F-9CFF-4CE38E0542AB}" presName="sibTrans" presStyleCnt="0"/>
      <dgm:spPr/>
    </dgm:pt>
    <dgm:pt modelId="{2D4A6F8C-F737-4422-95AF-78D4F31030C4}" type="pres">
      <dgm:prSet presAssocID="{A15D612E-69E0-41E7-B5A0-17C7DE364019}" presName="compNode" presStyleCnt="0"/>
      <dgm:spPr/>
    </dgm:pt>
    <dgm:pt modelId="{15985A32-0065-4E27-AF3E-DA1B7A74D5BB}" type="pres">
      <dgm:prSet presAssocID="{A15D612E-69E0-41E7-B5A0-17C7DE364019}" presName="bgRect" presStyleLbl="bgShp" presStyleIdx="1" presStyleCnt="3"/>
      <dgm:spPr/>
    </dgm:pt>
    <dgm:pt modelId="{522C32F6-B68A-4F3E-8BF4-4028ABBA5FC7}" type="pres">
      <dgm:prSet presAssocID="{A15D612E-69E0-41E7-B5A0-17C7DE36401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aper"/>
        </a:ext>
      </dgm:extLst>
    </dgm:pt>
    <dgm:pt modelId="{88E304D0-C48A-452A-9FEB-0E5763B64B35}" type="pres">
      <dgm:prSet presAssocID="{A15D612E-69E0-41E7-B5A0-17C7DE364019}" presName="spaceRect" presStyleCnt="0"/>
      <dgm:spPr/>
    </dgm:pt>
    <dgm:pt modelId="{2CC33CF2-632B-4812-9F93-46D10A84D0D7}" type="pres">
      <dgm:prSet presAssocID="{A15D612E-69E0-41E7-B5A0-17C7DE364019}" presName="parTx" presStyleLbl="revTx" presStyleIdx="1" presStyleCnt="3">
        <dgm:presLayoutVars>
          <dgm:chMax val="0"/>
          <dgm:chPref val="0"/>
        </dgm:presLayoutVars>
      </dgm:prSet>
      <dgm:spPr/>
    </dgm:pt>
    <dgm:pt modelId="{1EA6237F-564B-48B6-A58B-1DB6BF02B9E3}" type="pres">
      <dgm:prSet presAssocID="{50D266C7-9892-417A-BD85-7D1FEE32BA65}" presName="sibTrans" presStyleCnt="0"/>
      <dgm:spPr/>
    </dgm:pt>
    <dgm:pt modelId="{B8031A1D-D505-4720-B52A-7E9A63AB6779}" type="pres">
      <dgm:prSet presAssocID="{317AA58F-7BC9-4C1E-B915-D8F41556DB3A}" presName="compNode" presStyleCnt="0"/>
      <dgm:spPr/>
    </dgm:pt>
    <dgm:pt modelId="{E2D583D2-D682-4D08-885F-25D7E619E370}" type="pres">
      <dgm:prSet presAssocID="{317AA58F-7BC9-4C1E-B915-D8F41556DB3A}" presName="bgRect" presStyleLbl="bgShp" presStyleIdx="2" presStyleCnt="3"/>
      <dgm:spPr/>
    </dgm:pt>
    <dgm:pt modelId="{63361481-5250-4074-98C8-9C247A1D3177}" type="pres">
      <dgm:prSet presAssocID="{317AA58F-7BC9-4C1E-B915-D8F41556DB3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losed Quotation Mark"/>
        </a:ext>
      </dgm:extLst>
    </dgm:pt>
    <dgm:pt modelId="{D60744CD-3C07-432D-BC00-2B9A4D0B1357}" type="pres">
      <dgm:prSet presAssocID="{317AA58F-7BC9-4C1E-B915-D8F41556DB3A}" presName="spaceRect" presStyleCnt="0"/>
      <dgm:spPr/>
    </dgm:pt>
    <dgm:pt modelId="{65896441-2562-42DF-96CE-061034540866}" type="pres">
      <dgm:prSet presAssocID="{317AA58F-7BC9-4C1E-B915-D8F41556DB3A}" presName="parTx" presStyleLbl="revTx" presStyleIdx="2" presStyleCnt="3">
        <dgm:presLayoutVars>
          <dgm:chMax val="0"/>
          <dgm:chPref val="0"/>
        </dgm:presLayoutVars>
      </dgm:prSet>
      <dgm:spPr/>
    </dgm:pt>
  </dgm:ptLst>
  <dgm:cxnLst>
    <dgm:cxn modelId="{73575318-087D-41D3-9AD9-8D9D4E2B9067}" type="presOf" srcId="{A15D612E-69E0-41E7-B5A0-17C7DE364019}" destId="{2CC33CF2-632B-4812-9F93-46D10A84D0D7}" srcOrd="0" destOrd="0" presId="urn:microsoft.com/office/officeart/2018/2/layout/IconVerticalSolidList"/>
    <dgm:cxn modelId="{E18D3022-C0AC-4DBB-8AF5-95872DE1A22F}" srcId="{6F432B34-F36F-4312-9666-2DB8F0393E4F}" destId="{A2F169C5-0464-446B-911B-BAD492D84485}" srcOrd="0" destOrd="0" parTransId="{013F653C-1508-4128-92DD-75F031E07DCD}" sibTransId="{30D5749E-7061-474F-9CFF-4CE38E0542AB}"/>
    <dgm:cxn modelId="{D8EB7E97-1279-47E2-B718-009D05820E2A}" type="presOf" srcId="{317AA58F-7BC9-4C1E-B915-D8F41556DB3A}" destId="{65896441-2562-42DF-96CE-061034540866}" srcOrd="0" destOrd="0" presId="urn:microsoft.com/office/officeart/2018/2/layout/IconVerticalSolidList"/>
    <dgm:cxn modelId="{8FCC409B-1FC4-4E66-B55D-32160D5A17CF}" type="presOf" srcId="{6F432B34-F36F-4312-9666-2DB8F0393E4F}" destId="{96EEC92E-3E06-484E-91F9-5F6403B07D36}" srcOrd="0" destOrd="0" presId="urn:microsoft.com/office/officeart/2018/2/layout/IconVerticalSolidList"/>
    <dgm:cxn modelId="{1F4B82AB-C7DC-43F5-B4D3-A66DECBBAA32}" srcId="{6F432B34-F36F-4312-9666-2DB8F0393E4F}" destId="{317AA58F-7BC9-4C1E-B915-D8F41556DB3A}" srcOrd="2" destOrd="0" parTransId="{D110CEF6-7282-4BC9-8307-65B61A8A5D18}" sibTransId="{52EC257D-A218-47FB-9D36-9116E982DD64}"/>
    <dgm:cxn modelId="{CC1393CC-F7F1-4470-869E-21D104FFABAA}" type="presOf" srcId="{A2F169C5-0464-446B-911B-BAD492D84485}" destId="{98EB4699-F7C3-4221-88E8-E2DC8E299B07}" srcOrd="0" destOrd="0" presId="urn:microsoft.com/office/officeart/2018/2/layout/IconVerticalSolidList"/>
    <dgm:cxn modelId="{DAAB64D7-C8C0-4180-801D-1D77207227D2}" srcId="{6F432B34-F36F-4312-9666-2DB8F0393E4F}" destId="{A15D612E-69E0-41E7-B5A0-17C7DE364019}" srcOrd="1" destOrd="0" parTransId="{AF452EC4-EAAC-4402-9F34-741055067FA7}" sibTransId="{50D266C7-9892-417A-BD85-7D1FEE32BA65}"/>
    <dgm:cxn modelId="{5001149F-F8D6-43C9-BB91-C0DE0D0E76B6}" type="presParOf" srcId="{96EEC92E-3E06-484E-91F9-5F6403B07D36}" destId="{4D4AD6D1-94A1-42A0-8111-055AE2256AE7}" srcOrd="0" destOrd="0" presId="urn:microsoft.com/office/officeart/2018/2/layout/IconVerticalSolidList"/>
    <dgm:cxn modelId="{0730B0BF-7489-4134-B4A6-4837FD2DB06D}" type="presParOf" srcId="{4D4AD6D1-94A1-42A0-8111-055AE2256AE7}" destId="{2B708EF0-0706-4023-AE35-E956E3EB7711}" srcOrd="0" destOrd="0" presId="urn:microsoft.com/office/officeart/2018/2/layout/IconVerticalSolidList"/>
    <dgm:cxn modelId="{515D13CB-7871-4ADC-9688-40E4D3FE4503}" type="presParOf" srcId="{4D4AD6D1-94A1-42A0-8111-055AE2256AE7}" destId="{349680FD-129C-49A0-B66B-181273084CB6}" srcOrd="1" destOrd="0" presId="urn:microsoft.com/office/officeart/2018/2/layout/IconVerticalSolidList"/>
    <dgm:cxn modelId="{50F170D2-2261-4D22-9385-72A7AFD25264}" type="presParOf" srcId="{4D4AD6D1-94A1-42A0-8111-055AE2256AE7}" destId="{4147ECC9-62CD-4481-B1DC-C6564271C911}" srcOrd="2" destOrd="0" presId="urn:microsoft.com/office/officeart/2018/2/layout/IconVerticalSolidList"/>
    <dgm:cxn modelId="{65C61365-83BC-4199-8F5C-16396143BFC8}" type="presParOf" srcId="{4D4AD6D1-94A1-42A0-8111-055AE2256AE7}" destId="{98EB4699-F7C3-4221-88E8-E2DC8E299B07}" srcOrd="3" destOrd="0" presId="urn:microsoft.com/office/officeart/2018/2/layout/IconVerticalSolidList"/>
    <dgm:cxn modelId="{BA86C037-E727-4DCD-AAB1-A7421B636815}" type="presParOf" srcId="{96EEC92E-3E06-484E-91F9-5F6403B07D36}" destId="{97E70775-05B8-4300-8432-43E64B07BD3F}" srcOrd="1" destOrd="0" presId="urn:microsoft.com/office/officeart/2018/2/layout/IconVerticalSolidList"/>
    <dgm:cxn modelId="{DBA22324-2E7E-4603-961F-B261C6E0E6B1}" type="presParOf" srcId="{96EEC92E-3E06-484E-91F9-5F6403B07D36}" destId="{2D4A6F8C-F737-4422-95AF-78D4F31030C4}" srcOrd="2" destOrd="0" presId="urn:microsoft.com/office/officeart/2018/2/layout/IconVerticalSolidList"/>
    <dgm:cxn modelId="{1B802D58-BC0F-4E45-9654-294F65B6B518}" type="presParOf" srcId="{2D4A6F8C-F737-4422-95AF-78D4F31030C4}" destId="{15985A32-0065-4E27-AF3E-DA1B7A74D5BB}" srcOrd="0" destOrd="0" presId="urn:microsoft.com/office/officeart/2018/2/layout/IconVerticalSolidList"/>
    <dgm:cxn modelId="{3E97D4A2-2E99-432C-B359-CD43955A2071}" type="presParOf" srcId="{2D4A6F8C-F737-4422-95AF-78D4F31030C4}" destId="{522C32F6-B68A-4F3E-8BF4-4028ABBA5FC7}" srcOrd="1" destOrd="0" presId="urn:microsoft.com/office/officeart/2018/2/layout/IconVerticalSolidList"/>
    <dgm:cxn modelId="{CFE7FC9F-C24F-4BD1-8BAC-F290FCD0CBB9}" type="presParOf" srcId="{2D4A6F8C-F737-4422-95AF-78D4F31030C4}" destId="{88E304D0-C48A-452A-9FEB-0E5763B64B35}" srcOrd="2" destOrd="0" presId="urn:microsoft.com/office/officeart/2018/2/layout/IconVerticalSolidList"/>
    <dgm:cxn modelId="{A6046FB2-7272-42F4-910B-5635F3345240}" type="presParOf" srcId="{2D4A6F8C-F737-4422-95AF-78D4F31030C4}" destId="{2CC33CF2-632B-4812-9F93-46D10A84D0D7}" srcOrd="3" destOrd="0" presId="urn:microsoft.com/office/officeart/2018/2/layout/IconVerticalSolidList"/>
    <dgm:cxn modelId="{8A6E863A-CBF2-4057-9CF9-EBE2A197F6A3}" type="presParOf" srcId="{96EEC92E-3E06-484E-91F9-5F6403B07D36}" destId="{1EA6237F-564B-48B6-A58B-1DB6BF02B9E3}" srcOrd="3" destOrd="0" presId="urn:microsoft.com/office/officeart/2018/2/layout/IconVerticalSolidList"/>
    <dgm:cxn modelId="{9D8064DC-03F1-4707-9720-FFA516CC86F5}" type="presParOf" srcId="{96EEC92E-3E06-484E-91F9-5F6403B07D36}" destId="{B8031A1D-D505-4720-B52A-7E9A63AB6779}" srcOrd="4" destOrd="0" presId="urn:microsoft.com/office/officeart/2018/2/layout/IconVerticalSolidList"/>
    <dgm:cxn modelId="{EF1F9E1C-04E5-4B22-88D0-E9523FFEA66A}" type="presParOf" srcId="{B8031A1D-D505-4720-B52A-7E9A63AB6779}" destId="{E2D583D2-D682-4D08-885F-25D7E619E370}" srcOrd="0" destOrd="0" presId="urn:microsoft.com/office/officeart/2018/2/layout/IconVerticalSolidList"/>
    <dgm:cxn modelId="{45C84784-A045-4A98-9B37-B17E016A2372}" type="presParOf" srcId="{B8031A1D-D505-4720-B52A-7E9A63AB6779}" destId="{63361481-5250-4074-98C8-9C247A1D3177}" srcOrd="1" destOrd="0" presId="urn:microsoft.com/office/officeart/2018/2/layout/IconVerticalSolidList"/>
    <dgm:cxn modelId="{DED93EC5-BC00-4B97-95F9-F3B107EA4105}" type="presParOf" srcId="{B8031A1D-D505-4720-B52A-7E9A63AB6779}" destId="{D60744CD-3C07-432D-BC00-2B9A4D0B1357}" srcOrd="2" destOrd="0" presId="urn:microsoft.com/office/officeart/2018/2/layout/IconVerticalSolidList"/>
    <dgm:cxn modelId="{E49FF865-598F-4B8F-A637-8E5CA1E24D31}" type="presParOf" srcId="{B8031A1D-D505-4720-B52A-7E9A63AB6779}" destId="{65896441-2562-42DF-96CE-06103454086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C65AE9-5E6F-496F-A218-C20578A5F5C3}" type="doc">
      <dgm:prSet loTypeId="urn:microsoft.com/office/officeart/2018/2/layout/IconVerticalSolidList" loCatId="icon" qsTypeId="urn:microsoft.com/office/officeart/2005/8/quickstyle/simple1" qsCatId="simple" csTypeId="urn:microsoft.com/office/officeart/2005/8/colors/accent1_4" csCatId="accent1" phldr="1"/>
      <dgm:spPr/>
      <dgm:t>
        <a:bodyPr/>
        <a:lstStyle/>
        <a:p>
          <a:endParaRPr lang="en-US"/>
        </a:p>
      </dgm:t>
    </dgm:pt>
    <dgm:pt modelId="{F668B481-7C41-4A11-B6E7-915843E86A15}">
      <dgm:prSet custT="1"/>
      <dgm:spPr/>
      <dgm:t>
        <a:bodyPr/>
        <a:lstStyle/>
        <a:p>
          <a:pPr>
            <a:lnSpc>
              <a:spcPct val="100000"/>
            </a:lnSpc>
          </a:pPr>
          <a:r>
            <a:rPr lang="en-US" sz="1800" b="1" dirty="0"/>
            <a:t>Researched material can aid you in proving the claims</a:t>
          </a:r>
          <a:r>
            <a:rPr lang="en-US" sz="1800" dirty="0"/>
            <a:t> of your argument and disproving oppositional claims.</a:t>
          </a:r>
        </a:p>
      </dgm:t>
    </dgm:pt>
    <dgm:pt modelId="{05C9967B-A4B0-44D6-938A-56BE231E621C}" type="parTrans" cxnId="{B53B7377-675C-4332-8296-584BBE0B6E57}">
      <dgm:prSet/>
      <dgm:spPr/>
      <dgm:t>
        <a:bodyPr/>
        <a:lstStyle/>
        <a:p>
          <a:endParaRPr lang="en-US" sz="1800"/>
        </a:p>
      </dgm:t>
    </dgm:pt>
    <dgm:pt modelId="{D6F873E8-7347-442D-9F5C-4DDA6DD69DE7}" type="sibTrans" cxnId="{B53B7377-675C-4332-8296-584BBE0B6E57}">
      <dgm:prSet/>
      <dgm:spPr/>
      <dgm:t>
        <a:bodyPr/>
        <a:lstStyle/>
        <a:p>
          <a:endParaRPr lang="en-US" sz="1800"/>
        </a:p>
      </dgm:t>
    </dgm:pt>
    <dgm:pt modelId="{A20A5EB8-1588-427D-A222-7F318DC3F9B4}">
      <dgm:prSet custT="1"/>
      <dgm:spPr/>
      <dgm:t>
        <a:bodyPr/>
        <a:lstStyle/>
        <a:p>
          <a:pPr>
            <a:lnSpc>
              <a:spcPct val="100000"/>
            </a:lnSpc>
          </a:pPr>
          <a:r>
            <a:rPr lang="en-US" sz="1800"/>
            <a:t>Be sure to </a:t>
          </a:r>
          <a:r>
            <a:rPr lang="en-US" sz="1800" b="1"/>
            <a:t>use your research to support the claims </a:t>
          </a:r>
          <a:r>
            <a:rPr lang="en-US" sz="1800"/>
            <a:t>made in your topic sentences—make your research work to prove your argument.</a:t>
          </a:r>
        </a:p>
      </dgm:t>
    </dgm:pt>
    <dgm:pt modelId="{B7567B9D-8160-4328-903C-38818C6D6E58}" type="parTrans" cxnId="{90EC5B6E-2A39-4D6D-9590-5F773994CDFC}">
      <dgm:prSet/>
      <dgm:spPr/>
      <dgm:t>
        <a:bodyPr/>
        <a:lstStyle/>
        <a:p>
          <a:endParaRPr lang="en-US" sz="1800"/>
        </a:p>
      </dgm:t>
    </dgm:pt>
    <dgm:pt modelId="{AF5B0D30-3782-402E-919F-59218126E26F}" type="sibTrans" cxnId="{90EC5B6E-2A39-4D6D-9590-5F773994CDFC}">
      <dgm:prSet/>
      <dgm:spPr/>
      <dgm:t>
        <a:bodyPr/>
        <a:lstStyle/>
        <a:p>
          <a:endParaRPr lang="en-US" sz="1800"/>
        </a:p>
      </dgm:t>
    </dgm:pt>
    <dgm:pt modelId="{37DC6A17-25DD-49A6-8B8F-D4C64A528CF0}" type="pres">
      <dgm:prSet presAssocID="{C3C65AE9-5E6F-496F-A218-C20578A5F5C3}" presName="root" presStyleCnt="0">
        <dgm:presLayoutVars>
          <dgm:dir/>
          <dgm:resizeHandles val="exact"/>
        </dgm:presLayoutVars>
      </dgm:prSet>
      <dgm:spPr/>
    </dgm:pt>
    <dgm:pt modelId="{1292DB1D-FB69-4C7B-A28F-A90ACAA69335}" type="pres">
      <dgm:prSet presAssocID="{F668B481-7C41-4A11-B6E7-915843E86A15}" presName="compNode" presStyleCnt="0"/>
      <dgm:spPr/>
    </dgm:pt>
    <dgm:pt modelId="{F7B8E8D6-70DE-4731-8C43-7FE2B4936FBB}" type="pres">
      <dgm:prSet presAssocID="{F668B481-7C41-4A11-B6E7-915843E86A15}" presName="bgRect" presStyleLbl="bgShp" presStyleIdx="0" presStyleCnt="2"/>
      <dgm:spPr/>
    </dgm:pt>
    <dgm:pt modelId="{3A146DC3-4EF3-4F3C-B4B2-635F9D2704A1}" type="pres">
      <dgm:prSet presAssocID="{F668B481-7C41-4A11-B6E7-915843E86A1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Quotes"/>
        </a:ext>
      </dgm:extLst>
    </dgm:pt>
    <dgm:pt modelId="{7972CCCA-6D00-46F8-9AE5-E8FED1E4E7E5}" type="pres">
      <dgm:prSet presAssocID="{F668B481-7C41-4A11-B6E7-915843E86A15}" presName="spaceRect" presStyleCnt="0"/>
      <dgm:spPr/>
    </dgm:pt>
    <dgm:pt modelId="{D5316AA5-1F29-4BC8-A0C2-AD1E8134BB97}" type="pres">
      <dgm:prSet presAssocID="{F668B481-7C41-4A11-B6E7-915843E86A15}" presName="parTx" presStyleLbl="revTx" presStyleIdx="0" presStyleCnt="2">
        <dgm:presLayoutVars>
          <dgm:chMax val="0"/>
          <dgm:chPref val="0"/>
        </dgm:presLayoutVars>
      </dgm:prSet>
      <dgm:spPr/>
    </dgm:pt>
    <dgm:pt modelId="{FF37C30C-B644-4562-95EC-0D8063CD1E9C}" type="pres">
      <dgm:prSet presAssocID="{D6F873E8-7347-442D-9F5C-4DDA6DD69DE7}" presName="sibTrans" presStyleCnt="0"/>
      <dgm:spPr/>
    </dgm:pt>
    <dgm:pt modelId="{64D865E8-7E67-4A06-A19E-F9427A271F66}" type="pres">
      <dgm:prSet presAssocID="{A20A5EB8-1588-427D-A222-7F318DC3F9B4}" presName="compNode" presStyleCnt="0"/>
      <dgm:spPr/>
    </dgm:pt>
    <dgm:pt modelId="{2331F5A4-62AD-44CD-8E63-04037FD3D327}" type="pres">
      <dgm:prSet presAssocID="{A20A5EB8-1588-427D-A222-7F318DC3F9B4}" presName="bgRect" presStyleLbl="bgShp" presStyleIdx="1" presStyleCnt="2"/>
      <dgm:spPr/>
    </dgm:pt>
    <dgm:pt modelId="{FA9E60E0-8247-4C2C-812E-F7CDA408C32E}" type="pres">
      <dgm:prSet presAssocID="{A20A5EB8-1588-427D-A222-7F318DC3F9B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Quotation Mark"/>
        </a:ext>
      </dgm:extLst>
    </dgm:pt>
    <dgm:pt modelId="{B8190A17-340B-4282-82D5-2FE3881F984F}" type="pres">
      <dgm:prSet presAssocID="{A20A5EB8-1588-427D-A222-7F318DC3F9B4}" presName="spaceRect" presStyleCnt="0"/>
      <dgm:spPr/>
    </dgm:pt>
    <dgm:pt modelId="{9C0C8F4C-7771-450C-8EB4-7E791F772628}" type="pres">
      <dgm:prSet presAssocID="{A20A5EB8-1588-427D-A222-7F318DC3F9B4}" presName="parTx" presStyleLbl="revTx" presStyleIdx="1" presStyleCnt="2">
        <dgm:presLayoutVars>
          <dgm:chMax val="0"/>
          <dgm:chPref val="0"/>
        </dgm:presLayoutVars>
      </dgm:prSet>
      <dgm:spPr/>
    </dgm:pt>
  </dgm:ptLst>
  <dgm:cxnLst>
    <dgm:cxn modelId="{A9B83F01-7C77-4761-B33B-296DE118D183}" type="presOf" srcId="{F668B481-7C41-4A11-B6E7-915843E86A15}" destId="{D5316AA5-1F29-4BC8-A0C2-AD1E8134BB97}" srcOrd="0" destOrd="0" presId="urn:microsoft.com/office/officeart/2018/2/layout/IconVerticalSolidList"/>
    <dgm:cxn modelId="{90EC5B6E-2A39-4D6D-9590-5F773994CDFC}" srcId="{C3C65AE9-5E6F-496F-A218-C20578A5F5C3}" destId="{A20A5EB8-1588-427D-A222-7F318DC3F9B4}" srcOrd="1" destOrd="0" parTransId="{B7567B9D-8160-4328-903C-38818C6D6E58}" sibTransId="{AF5B0D30-3782-402E-919F-59218126E26F}"/>
    <dgm:cxn modelId="{B53B7377-675C-4332-8296-584BBE0B6E57}" srcId="{C3C65AE9-5E6F-496F-A218-C20578A5F5C3}" destId="{F668B481-7C41-4A11-B6E7-915843E86A15}" srcOrd="0" destOrd="0" parTransId="{05C9967B-A4B0-44D6-938A-56BE231E621C}" sibTransId="{D6F873E8-7347-442D-9F5C-4DDA6DD69DE7}"/>
    <dgm:cxn modelId="{78DCE791-540B-4F39-9217-DE78D23D3381}" type="presOf" srcId="{C3C65AE9-5E6F-496F-A218-C20578A5F5C3}" destId="{37DC6A17-25DD-49A6-8B8F-D4C64A528CF0}" srcOrd="0" destOrd="0" presId="urn:microsoft.com/office/officeart/2018/2/layout/IconVerticalSolidList"/>
    <dgm:cxn modelId="{712EF7BD-2964-4B59-A77D-BB7B389EDA51}" type="presOf" srcId="{A20A5EB8-1588-427D-A222-7F318DC3F9B4}" destId="{9C0C8F4C-7771-450C-8EB4-7E791F772628}" srcOrd="0" destOrd="0" presId="urn:microsoft.com/office/officeart/2018/2/layout/IconVerticalSolidList"/>
    <dgm:cxn modelId="{3F0CCECE-8076-407C-AEE1-DE8DAF689D6C}" type="presParOf" srcId="{37DC6A17-25DD-49A6-8B8F-D4C64A528CF0}" destId="{1292DB1D-FB69-4C7B-A28F-A90ACAA69335}" srcOrd="0" destOrd="0" presId="urn:microsoft.com/office/officeart/2018/2/layout/IconVerticalSolidList"/>
    <dgm:cxn modelId="{D25DE3CF-C50C-4953-A12B-497F9E475F99}" type="presParOf" srcId="{1292DB1D-FB69-4C7B-A28F-A90ACAA69335}" destId="{F7B8E8D6-70DE-4731-8C43-7FE2B4936FBB}" srcOrd="0" destOrd="0" presId="urn:microsoft.com/office/officeart/2018/2/layout/IconVerticalSolidList"/>
    <dgm:cxn modelId="{2900228E-0EEB-4B47-99FF-4600F9779CFA}" type="presParOf" srcId="{1292DB1D-FB69-4C7B-A28F-A90ACAA69335}" destId="{3A146DC3-4EF3-4F3C-B4B2-635F9D2704A1}" srcOrd="1" destOrd="0" presId="urn:microsoft.com/office/officeart/2018/2/layout/IconVerticalSolidList"/>
    <dgm:cxn modelId="{824C0848-F0DE-478F-81E0-E9FE958B55F2}" type="presParOf" srcId="{1292DB1D-FB69-4C7B-A28F-A90ACAA69335}" destId="{7972CCCA-6D00-46F8-9AE5-E8FED1E4E7E5}" srcOrd="2" destOrd="0" presId="urn:microsoft.com/office/officeart/2018/2/layout/IconVerticalSolidList"/>
    <dgm:cxn modelId="{648E8493-482E-4931-A19C-FAFD6D30A805}" type="presParOf" srcId="{1292DB1D-FB69-4C7B-A28F-A90ACAA69335}" destId="{D5316AA5-1F29-4BC8-A0C2-AD1E8134BB97}" srcOrd="3" destOrd="0" presId="urn:microsoft.com/office/officeart/2018/2/layout/IconVerticalSolidList"/>
    <dgm:cxn modelId="{8B2E7F16-BE8B-40AC-9970-F7AAB308053D}" type="presParOf" srcId="{37DC6A17-25DD-49A6-8B8F-D4C64A528CF0}" destId="{FF37C30C-B644-4562-95EC-0D8063CD1E9C}" srcOrd="1" destOrd="0" presId="urn:microsoft.com/office/officeart/2018/2/layout/IconVerticalSolidList"/>
    <dgm:cxn modelId="{5938D82E-8368-44E9-9642-67C9E0492388}" type="presParOf" srcId="{37DC6A17-25DD-49A6-8B8F-D4C64A528CF0}" destId="{64D865E8-7E67-4A06-A19E-F9427A271F66}" srcOrd="2" destOrd="0" presId="urn:microsoft.com/office/officeart/2018/2/layout/IconVerticalSolidList"/>
    <dgm:cxn modelId="{9236FD2C-FF69-4675-858C-2EE49AFDBC57}" type="presParOf" srcId="{64D865E8-7E67-4A06-A19E-F9427A271F66}" destId="{2331F5A4-62AD-44CD-8E63-04037FD3D327}" srcOrd="0" destOrd="0" presId="urn:microsoft.com/office/officeart/2018/2/layout/IconVerticalSolidList"/>
    <dgm:cxn modelId="{D82D8670-525B-4D43-9064-9B271998166F}" type="presParOf" srcId="{64D865E8-7E67-4A06-A19E-F9427A271F66}" destId="{FA9E60E0-8247-4C2C-812E-F7CDA408C32E}" srcOrd="1" destOrd="0" presId="urn:microsoft.com/office/officeart/2018/2/layout/IconVerticalSolidList"/>
    <dgm:cxn modelId="{80A668E7-6617-408A-8470-CA35C46FE6C3}" type="presParOf" srcId="{64D865E8-7E67-4A06-A19E-F9427A271F66}" destId="{B8190A17-340B-4282-82D5-2FE3881F984F}" srcOrd="2" destOrd="0" presId="urn:microsoft.com/office/officeart/2018/2/layout/IconVerticalSolidList"/>
    <dgm:cxn modelId="{E2B1B984-E8A0-4EDD-8A2A-944B41178A42}" type="presParOf" srcId="{64D865E8-7E67-4A06-A19E-F9427A271F66}" destId="{9C0C8F4C-7771-450C-8EB4-7E791F77262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5A64D5C-D184-4D2D-87DA-61F7AF25770B}"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726AF533-95EC-42CB-8B0B-986DEE86DCE3}">
      <dgm:prSet/>
      <dgm:spPr/>
      <dgm:t>
        <a:bodyPr/>
        <a:lstStyle/>
        <a:p>
          <a:r>
            <a:rPr lang="en-US" b="1" dirty="0">
              <a:solidFill>
                <a:schemeClr val="accent1">
                  <a:lumMod val="75000"/>
                </a:schemeClr>
              </a:solidFill>
            </a:rPr>
            <a:t>Consider your audience </a:t>
          </a:r>
          <a:r>
            <a:rPr lang="en-US" dirty="0"/>
            <a:t>when you offer your counterargument:</a:t>
          </a:r>
        </a:p>
      </dgm:t>
    </dgm:pt>
    <dgm:pt modelId="{043F377B-6912-4FC6-A89E-02605358DBF4}" type="parTrans" cxnId="{4A9551B4-DEBB-4EA4-8240-BED0E3C35BB8}">
      <dgm:prSet/>
      <dgm:spPr/>
      <dgm:t>
        <a:bodyPr/>
        <a:lstStyle/>
        <a:p>
          <a:endParaRPr lang="en-US"/>
        </a:p>
      </dgm:t>
    </dgm:pt>
    <dgm:pt modelId="{258A4445-AE36-4329-A961-FE661677C170}" type="sibTrans" cxnId="{4A9551B4-DEBB-4EA4-8240-BED0E3C35BB8}">
      <dgm:prSet/>
      <dgm:spPr/>
      <dgm:t>
        <a:bodyPr/>
        <a:lstStyle/>
        <a:p>
          <a:endParaRPr lang="en-US"/>
        </a:p>
      </dgm:t>
    </dgm:pt>
    <dgm:pt modelId="{A243F8FD-4EFE-4532-B5E6-6AB2FF8E1CA6}">
      <dgm:prSet/>
      <dgm:spPr/>
      <dgm:t>
        <a:bodyPr/>
        <a:lstStyle/>
        <a:p>
          <a:r>
            <a:rPr lang="en-US" dirty="0"/>
            <a:t>Conceding to some of your opposition’s concerns can </a:t>
          </a:r>
          <a:r>
            <a:rPr lang="en-US" b="1" dirty="0">
              <a:solidFill>
                <a:schemeClr val="accent1">
                  <a:lumMod val="75000"/>
                </a:schemeClr>
              </a:solidFill>
            </a:rPr>
            <a:t>demonstrate respect</a:t>
          </a:r>
          <a:r>
            <a:rPr lang="en-US" dirty="0">
              <a:solidFill>
                <a:schemeClr val="accent1">
                  <a:lumMod val="75000"/>
                </a:schemeClr>
              </a:solidFill>
            </a:rPr>
            <a:t> </a:t>
          </a:r>
          <a:r>
            <a:rPr lang="en-US" dirty="0"/>
            <a:t>for their opinions.</a:t>
          </a:r>
        </a:p>
      </dgm:t>
    </dgm:pt>
    <dgm:pt modelId="{A44DAE6B-16CA-46E9-8B41-CF0EE02B5D7D}" type="parTrans" cxnId="{9A6A374F-B1A3-422F-8B63-7DE87451CB8F}">
      <dgm:prSet/>
      <dgm:spPr/>
      <dgm:t>
        <a:bodyPr/>
        <a:lstStyle/>
        <a:p>
          <a:endParaRPr lang="en-US"/>
        </a:p>
      </dgm:t>
    </dgm:pt>
    <dgm:pt modelId="{26E2792A-A6EF-4914-B97C-CF169DE7B2B3}" type="sibTrans" cxnId="{9A6A374F-B1A3-422F-8B63-7DE87451CB8F}">
      <dgm:prSet/>
      <dgm:spPr/>
      <dgm:t>
        <a:bodyPr/>
        <a:lstStyle/>
        <a:p>
          <a:endParaRPr lang="en-US"/>
        </a:p>
      </dgm:t>
    </dgm:pt>
    <dgm:pt modelId="{FAB6EBAD-8EB7-4E1D-A71F-A867810B66C3}">
      <dgm:prSet/>
      <dgm:spPr/>
      <dgm:t>
        <a:bodyPr/>
        <a:lstStyle/>
        <a:p>
          <a:r>
            <a:rPr lang="en-US" dirty="0"/>
            <a:t>Using rude or deprecating language can cause your audience to reject your position. </a:t>
          </a:r>
          <a:r>
            <a:rPr lang="en-US" b="1" dirty="0">
              <a:solidFill>
                <a:schemeClr val="accent1">
                  <a:lumMod val="75000"/>
                </a:schemeClr>
              </a:solidFill>
            </a:rPr>
            <a:t>Remain tactful yet firm</a:t>
          </a:r>
          <a:r>
            <a:rPr lang="en-US" dirty="0">
              <a:solidFill>
                <a:schemeClr val="accent1">
                  <a:lumMod val="75000"/>
                </a:schemeClr>
              </a:solidFill>
            </a:rPr>
            <a:t>. </a:t>
          </a:r>
        </a:p>
      </dgm:t>
    </dgm:pt>
    <dgm:pt modelId="{4431C8AC-40F9-4039-BC7F-E3120C971D89}" type="parTrans" cxnId="{4A1B1ECE-1619-4DA1-8C2D-046A2002B046}">
      <dgm:prSet/>
      <dgm:spPr/>
      <dgm:t>
        <a:bodyPr/>
        <a:lstStyle/>
        <a:p>
          <a:endParaRPr lang="en-US"/>
        </a:p>
      </dgm:t>
    </dgm:pt>
    <dgm:pt modelId="{FD28DC72-B1BB-49F3-ACB2-85BA3EE47B50}" type="sibTrans" cxnId="{4A1B1ECE-1619-4DA1-8C2D-046A2002B046}">
      <dgm:prSet/>
      <dgm:spPr/>
      <dgm:t>
        <a:bodyPr/>
        <a:lstStyle/>
        <a:p>
          <a:endParaRPr lang="en-US"/>
        </a:p>
      </dgm:t>
    </dgm:pt>
    <dgm:pt modelId="{CFCC36C6-88DC-2249-95E8-CCBF0241FC46}" type="pres">
      <dgm:prSet presAssocID="{C5A64D5C-D184-4D2D-87DA-61F7AF25770B}" presName="hierChild1" presStyleCnt="0">
        <dgm:presLayoutVars>
          <dgm:chPref val="1"/>
          <dgm:dir/>
          <dgm:animOne val="branch"/>
          <dgm:animLvl val="lvl"/>
          <dgm:resizeHandles/>
        </dgm:presLayoutVars>
      </dgm:prSet>
      <dgm:spPr/>
    </dgm:pt>
    <dgm:pt modelId="{8049DEC2-8909-E143-9745-A6DF7D265AA8}" type="pres">
      <dgm:prSet presAssocID="{726AF533-95EC-42CB-8B0B-986DEE86DCE3}" presName="hierRoot1" presStyleCnt="0"/>
      <dgm:spPr/>
    </dgm:pt>
    <dgm:pt modelId="{7F9F84FD-8C10-0947-96E1-250320F11A00}" type="pres">
      <dgm:prSet presAssocID="{726AF533-95EC-42CB-8B0B-986DEE86DCE3}" presName="composite" presStyleCnt="0"/>
      <dgm:spPr/>
    </dgm:pt>
    <dgm:pt modelId="{E2EF87E5-8F3F-454E-8C7A-1F03A4278214}" type="pres">
      <dgm:prSet presAssocID="{726AF533-95EC-42CB-8B0B-986DEE86DCE3}" presName="background" presStyleLbl="node0" presStyleIdx="0" presStyleCnt="1"/>
      <dgm:spPr/>
    </dgm:pt>
    <dgm:pt modelId="{81E33098-047C-4A4B-8E4D-76E0A6D36B39}" type="pres">
      <dgm:prSet presAssocID="{726AF533-95EC-42CB-8B0B-986DEE86DCE3}" presName="text" presStyleLbl="fgAcc0" presStyleIdx="0" presStyleCnt="1">
        <dgm:presLayoutVars>
          <dgm:chPref val="3"/>
        </dgm:presLayoutVars>
      </dgm:prSet>
      <dgm:spPr/>
    </dgm:pt>
    <dgm:pt modelId="{4E13BEC5-7F3F-B14D-B8EA-73349F758BCD}" type="pres">
      <dgm:prSet presAssocID="{726AF533-95EC-42CB-8B0B-986DEE86DCE3}" presName="hierChild2" presStyleCnt="0"/>
      <dgm:spPr/>
    </dgm:pt>
    <dgm:pt modelId="{71F85E24-5091-FF4D-B325-897DA023305C}" type="pres">
      <dgm:prSet presAssocID="{A44DAE6B-16CA-46E9-8B41-CF0EE02B5D7D}" presName="Name10" presStyleLbl="parChTrans1D2" presStyleIdx="0" presStyleCnt="2"/>
      <dgm:spPr/>
    </dgm:pt>
    <dgm:pt modelId="{55294AF5-849C-1345-9A96-DAF4B5E80265}" type="pres">
      <dgm:prSet presAssocID="{A243F8FD-4EFE-4532-B5E6-6AB2FF8E1CA6}" presName="hierRoot2" presStyleCnt="0"/>
      <dgm:spPr/>
    </dgm:pt>
    <dgm:pt modelId="{9A95BC74-1729-5641-A9B2-E277DCD94082}" type="pres">
      <dgm:prSet presAssocID="{A243F8FD-4EFE-4532-B5E6-6AB2FF8E1CA6}" presName="composite2" presStyleCnt="0"/>
      <dgm:spPr/>
    </dgm:pt>
    <dgm:pt modelId="{F0F3CFAD-7E29-3A46-8570-DAB42E9802FB}" type="pres">
      <dgm:prSet presAssocID="{A243F8FD-4EFE-4532-B5E6-6AB2FF8E1CA6}" presName="background2" presStyleLbl="node2" presStyleIdx="0" presStyleCnt="2"/>
      <dgm:spPr/>
    </dgm:pt>
    <dgm:pt modelId="{8563C9EC-E0B2-5849-8807-82E5B594D874}" type="pres">
      <dgm:prSet presAssocID="{A243F8FD-4EFE-4532-B5E6-6AB2FF8E1CA6}" presName="text2" presStyleLbl="fgAcc2" presStyleIdx="0" presStyleCnt="2">
        <dgm:presLayoutVars>
          <dgm:chPref val="3"/>
        </dgm:presLayoutVars>
      </dgm:prSet>
      <dgm:spPr/>
    </dgm:pt>
    <dgm:pt modelId="{DC74CEB5-3818-2149-ABBF-900C0EF73200}" type="pres">
      <dgm:prSet presAssocID="{A243F8FD-4EFE-4532-B5E6-6AB2FF8E1CA6}" presName="hierChild3" presStyleCnt="0"/>
      <dgm:spPr/>
    </dgm:pt>
    <dgm:pt modelId="{1A00300A-91BA-E24C-836D-A33736134D70}" type="pres">
      <dgm:prSet presAssocID="{4431C8AC-40F9-4039-BC7F-E3120C971D89}" presName="Name10" presStyleLbl="parChTrans1D2" presStyleIdx="1" presStyleCnt="2"/>
      <dgm:spPr/>
    </dgm:pt>
    <dgm:pt modelId="{E0303366-4C73-514E-83E2-B907088FFC2C}" type="pres">
      <dgm:prSet presAssocID="{FAB6EBAD-8EB7-4E1D-A71F-A867810B66C3}" presName="hierRoot2" presStyleCnt="0"/>
      <dgm:spPr/>
    </dgm:pt>
    <dgm:pt modelId="{58E0FFFD-64DC-DB46-B646-F9E1ADF8062E}" type="pres">
      <dgm:prSet presAssocID="{FAB6EBAD-8EB7-4E1D-A71F-A867810B66C3}" presName="composite2" presStyleCnt="0"/>
      <dgm:spPr/>
    </dgm:pt>
    <dgm:pt modelId="{401AE645-017A-DA43-9F92-F2839E37ED6A}" type="pres">
      <dgm:prSet presAssocID="{FAB6EBAD-8EB7-4E1D-A71F-A867810B66C3}" presName="background2" presStyleLbl="node2" presStyleIdx="1" presStyleCnt="2"/>
      <dgm:spPr/>
    </dgm:pt>
    <dgm:pt modelId="{F2A949A1-EF7E-9847-834A-B523D18BDC89}" type="pres">
      <dgm:prSet presAssocID="{FAB6EBAD-8EB7-4E1D-A71F-A867810B66C3}" presName="text2" presStyleLbl="fgAcc2" presStyleIdx="1" presStyleCnt="2">
        <dgm:presLayoutVars>
          <dgm:chPref val="3"/>
        </dgm:presLayoutVars>
      </dgm:prSet>
      <dgm:spPr/>
    </dgm:pt>
    <dgm:pt modelId="{F40017AA-403D-6141-8F9A-05965264D647}" type="pres">
      <dgm:prSet presAssocID="{FAB6EBAD-8EB7-4E1D-A71F-A867810B66C3}" presName="hierChild3" presStyleCnt="0"/>
      <dgm:spPr/>
    </dgm:pt>
  </dgm:ptLst>
  <dgm:cxnLst>
    <dgm:cxn modelId="{5C7C8445-537E-A94D-AFD0-D75E81C1669F}" type="presOf" srcId="{FAB6EBAD-8EB7-4E1D-A71F-A867810B66C3}" destId="{F2A949A1-EF7E-9847-834A-B523D18BDC89}" srcOrd="0" destOrd="0" presId="urn:microsoft.com/office/officeart/2005/8/layout/hierarchy1"/>
    <dgm:cxn modelId="{9A6A374F-B1A3-422F-8B63-7DE87451CB8F}" srcId="{726AF533-95EC-42CB-8B0B-986DEE86DCE3}" destId="{A243F8FD-4EFE-4532-B5E6-6AB2FF8E1CA6}" srcOrd="0" destOrd="0" parTransId="{A44DAE6B-16CA-46E9-8B41-CF0EE02B5D7D}" sibTransId="{26E2792A-A6EF-4914-B97C-CF169DE7B2B3}"/>
    <dgm:cxn modelId="{424C8E50-947D-2744-A7DA-1F55DBE6092D}" type="presOf" srcId="{A44DAE6B-16CA-46E9-8B41-CF0EE02B5D7D}" destId="{71F85E24-5091-FF4D-B325-897DA023305C}" srcOrd="0" destOrd="0" presId="urn:microsoft.com/office/officeart/2005/8/layout/hierarchy1"/>
    <dgm:cxn modelId="{E9FBF6A3-D1F1-1A4D-9D86-17E996C8AF6A}" type="presOf" srcId="{C5A64D5C-D184-4D2D-87DA-61F7AF25770B}" destId="{CFCC36C6-88DC-2249-95E8-CCBF0241FC46}" srcOrd="0" destOrd="0" presId="urn:microsoft.com/office/officeart/2005/8/layout/hierarchy1"/>
    <dgm:cxn modelId="{8D4FABAE-C149-E444-A471-2F000F1AD8F4}" type="presOf" srcId="{726AF533-95EC-42CB-8B0B-986DEE86DCE3}" destId="{81E33098-047C-4A4B-8E4D-76E0A6D36B39}" srcOrd="0" destOrd="0" presId="urn:microsoft.com/office/officeart/2005/8/layout/hierarchy1"/>
    <dgm:cxn modelId="{4A9551B4-DEBB-4EA4-8240-BED0E3C35BB8}" srcId="{C5A64D5C-D184-4D2D-87DA-61F7AF25770B}" destId="{726AF533-95EC-42CB-8B0B-986DEE86DCE3}" srcOrd="0" destOrd="0" parTransId="{043F377B-6912-4FC6-A89E-02605358DBF4}" sibTransId="{258A4445-AE36-4329-A961-FE661677C170}"/>
    <dgm:cxn modelId="{4710ADBB-6F37-1A40-9E4C-CEFF2487B514}" type="presOf" srcId="{4431C8AC-40F9-4039-BC7F-E3120C971D89}" destId="{1A00300A-91BA-E24C-836D-A33736134D70}" srcOrd="0" destOrd="0" presId="urn:microsoft.com/office/officeart/2005/8/layout/hierarchy1"/>
    <dgm:cxn modelId="{99F4FACD-9FAA-5049-99A0-77EFEB2C1269}" type="presOf" srcId="{A243F8FD-4EFE-4532-B5E6-6AB2FF8E1CA6}" destId="{8563C9EC-E0B2-5849-8807-82E5B594D874}" srcOrd="0" destOrd="0" presId="urn:microsoft.com/office/officeart/2005/8/layout/hierarchy1"/>
    <dgm:cxn modelId="{4A1B1ECE-1619-4DA1-8C2D-046A2002B046}" srcId="{726AF533-95EC-42CB-8B0B-986DEE86DCE3}" destId="{FAB6EBAD-8EB7-4E1D-A71F-A867810B66C3}" srcOrd="1" destOrd="0" parTransId="{4431C8AC-40F9-4039-BC7F-E3120C971D89}" sibTransId="{FD28DC72-B1BB-49F3-ACB2-85BA3EE47B50}"/>
    <dgm:cxn modelId="{B31E2E66-819A-7048-8F99-DFAE97FF6513}" type="presParOf" srcId="{CFCC36C6-88DC-2249-95E8-CCBF0241FC46}" destId="{8049DEC2-8909-E143-9745-A6DF7D265AA8}" srcOrd="0" destOrd="0" presId="urn:microsoft.com/office/officeart/2005/8/layout/hierarchy1"/>
    <dgm:cxn modelId="{BAF712AF-19AE-AF4F-B1D0-0F1EB8FA7FA8}" type="presParOf" srcId="{8049DEC2-8909-E143-9745-A6DF7D265AA8}" destId="{7F9F84FD-8C10-0947-96E1-250320F11A00}" srcOrd="0" destOrd="0" presId="urn:microsoft.com/office/officeart/2005/8/layout/hierarchy1"/>
    <dgm:cxn modelId="{3A1398BE-3A0D-7647-9BA3-164CE3D6B130}" type="presParOf" srcId="{7F9F84FD-8C10-0947-96E1-250320F11A00}" destId="{E2EF87E5-8F3F-454E-8C7A-1F03A4278214}" srcOrd="0" destOrd="0" presId="urn:microsoft.com/office/officeart/2005/8/layout/hierarchy1"/>
    <dgm:cxn modelId="{A3082561-A880-274C-B987-1672A39802E7}" type="presParOf" srcId="{7F9F84FD-8C10-0947-96E1-250320F11A00}" destId="{81E33098-047C-4A4B-8E4D-76E0A6D36B39}" srcOrd="1" destOrd="0" presId="urn:microsoft.com/office/officeart/2005/8/layout/hierarchy1"/>
    <dgm:cxn modelId="{08ACFE6A-AD41-2B49-92BB-01C6A38FC682}" type="presParOf" srcId="{8049DEC2-8909-E143-9745-A6DF7D265AA8}" destId="{4E13BEC5-7F3F-B14D-B8EA-73349F758BCD}" srcOrd="1" destOrd="0" presId="urn:microsoft.com/office/officeart/2005/8/layout/hierarchy1"/>
    <dgm:cxn modelId="{5D8E7062-9337-5940-99A7-7978976DD499}" type="presParOf" srcId="{4E13BEC5-7F3F-B14D-B8EA-73349F758BCD}" destId="{71F85E24-5091-FF4D-B325-897DA023305C}" srcOrd="0" destOrd="0" presId="urn:microsoft.com/office/officeart/2005/8/layout/hierarchy1"/>
    <dgm:cxn modelId="{73B29D53-9712-9E48-A7E5-C4EFD351A8D0}" type="presParOf" srcId="{4E13BEC5-7F3F-B14D-B8EA-73349F758BCD}" destId="{55294AF5-849C-1345-9A96-DAF4B5E80265}" srcOrd="1" destOrd="0" presId="urn:microsoft.com/office/officeart/2005/8/layout/hierarchy1"/>
    <dgm:cxn modelId="{7A1F2BDE-E36C-1445-B227-7C72225AE501}" type="presParOf" srcId="{55294AF5-849C-1345-9A96-DAF4B5E80265}" destId="{9A95BC74-1729-5641-A9B2-E277DCD94082}" srcOrd="0" destOrd="0" presId="urn:microsoft.com/office/officeart/2005/8/layout/hierarchy1"/>
    <dgm:cxn modelId="{CA340BA6-A989-1E43-974C-0F18FFA1E80E}" type="presParOf" srcId="{9A95BC74-1729-5641-A9B2-E277DCD94082}" destId="{F0F3CFAD-7E29-3A46-8570-DAB42E9802FB}" srcOrd="0" destOrd="0" presId="urn:microsoft.com/office/officeart/2005/8/layout/hierarchy1"/>
    <dgm:cxn modelId="{F50A6A96-A74B-3A48-837E-3E3A6B2FA9A8}" type="presParOf" srcId="{9A95BC74-1729-5641-A9B2-E277DCD94082}" destId="{8563C9EC-E0B2-5849-8807-82E5B594D874}" srcOrd="1" destOrd="0" presId="urn:microsoft.com/office/officeart/2005/8/layout/hierarchy1"/>
    <dgm:cxn modelId="{DE380A75-995D-6D46-B155-4A8A253929C7}" type="presParOf" srcId="{55294AF5-849C-1345-9A96-DAF4B5E80265}" destId="{DC74CEB5-3818-2149-ABBF-900C0EF73200}" srcOrd="1" destOrd="0" presId="urn:microsoft.com/office/officeart/2005/8/layout/hierarchy1"/>
    <dgm:cxn modelId="{72B2D155-F8BB-1243-9076-B6C515E83C62}" type="presParOf" srcId="{4E13BEC5-7F3F-B14D-B8EA-73349F758BCD}" destId="{1A00300A-91BA-E24C-836D-A33736134D70}" srcOrd="2" destOrd="0" presId="urn:microsoft.com/office/officeart/2005/8/layout/hierarchy1"/>
    <dgm:cxn modelId="{E573CAC2-FAFF-5841-8470-E076EF03A828}" type="presParOf" srcId="{4E13BEC5-7F3F-B14D-B8EA-73349F758BCD}" destId="{E0303366-4C73-514E-83E2-B907088FFC2C}" srcOrd="3" destOrd="0" presId="urn:microsoft.com/office/officeart/2005/8/layout/hierarchy1"/>
    <dgm:cxn modelId="{689B3878-87AE-2046-BD53-E74C2ABBBA8E}" type="presParOf" srcId="{E0303366-4C73-514E-83E2-B907088FFC2C}" destId="{58E0FFFD-64DC-DB46-B646-F9E1ADF8062E}" srcOrd="0" destOrd="0" presId="urn:microsoft.com/office/officeart/2005/8/layout/hierarchy1"/>
    <dgm:cxn modelId="{701434ED-4670-7549-8000-21FF05864932}" type="presParOf" srcId="{58E0FFFD-64DC-DB46-B646-F9E1ADF8062E}" destId="{401AE645-017A-DA43-9F92-F2839E37ED6A}" srcOrd="0" destOrd="0" presId="urn:microsoft.com/office/officeart/2005/8/layout/hierarchy1"/>
    <dgm:cxn modelId="{4B01F1ED-04C6-B846-9ECF-BD9EE6FDE09F}" type="presParOf" srcId="{58E0FFFD-64DC-DB46-B646-F9E1ADF8062E}" destId="{F2A949A1-EF7E-9847-834A-B523D18BDC89}" srcOrd="1" destOrd="0" presId="urn:microsoft.com/office/officeart/2005/8/layout/hierarchy1"/>
    <dgm:cxn modelId="{259A55B7-C098-AA4C-B3FD-C3260F7F016C}" type="presParOf" srcId="{E0303366-4C73-514E-83E2-B907088FFC2C}" destId="{F40017AA-403D-6141-8F9A-05965264D64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9A7E8C-DE91-47D3-A3C9-5B8FF10E3F22}" type="doc">
      <dgm:prSet loTypeId="urn:microsoft.com/office/officeart/2016/7/layout/BasicLinearProcessNumbered" loCatId="process" qsTypeId="urn:microsoft.com/office/officeart/2005/8/quickstyle/simple2" qsCatId="simple" csTypeId="urn:microsoft.com/office/officeart/2005/8/colors/accent1_2" csCatId="accent1" phldr="1"/>
      <dgm:spPr/>
      <dgm:t>
        <a:bodyPr/>
        <a:lstStyle/>
        <a:p>
          <a:endParaRPr lang="en-US"/>
        </a:p>
      </dgm:t>
    </dgm:pt>
    <dgm:pt modelId="{2434AA77-0D97-431A-9EA5-05970A813A49}">
      <dgm:prSet custT="1"/>
      <dgm:spPr/>
      <dgm:t>
        <a:bodyPr/>
        <a:lstStyle/>
        <a:p>
          <a:r>
            <a:rPr lang="en-US" sz="1800" b="1"/>
            <a:t>Reemphasize main points</a:t>
          </a:r>
          <a:r>
            <a:rPr lang="en-US" sz="1800"/>
            <a:t> → remind readers of your thesis and key arguments.</a:t>
          </a:r>
        </a:p>
      </dgm:t>
    </dgm:pt>
    <dgm:pt modelId="{2FC1EF26-9C26-4FCD-BB25-889B2B6D7052}" type="parTrans" cxnId="{899E8C40-D855-4C7E-B5D9-E740DAEE3BD6}">
      <dgm:prSet/>
      <dgm:spPr/>
      <dgm:t>
        <a:bodyPr/>
        <a:lstStyle/>
        <a:p>
          <a:endParaRPr lang="en-US" sz="1800"/>
        </a:p>
      </dgm:t>
    </dgm:pt>
    <dgm:pt modelId="{F26A6145-FD06-47BD-A61E-A1D09CF0F27F}" type="sibTrans" cxnId="{899E8C40-D855-4C7E-B5D9-E740DAEE3BD6}">
      <dgm:prSet phldrT="1" phldr="0" custT="1"/>
      <dgm:spPr/>
      <dgm:t>
        <a:bodyPr/>
        <a:lstStyle/>
        <a:p>
          <a:r>
            <a:rPr lang="en-US" sz="1800"/>
            <a:t>1</a:t>
          </a:r>
        </a:p>
      </dgm:t>
    </dgm:pt>
    <dgm:pt modelId="{FF91FD61-900C-47CE-9745-EA8AA89501A8}">
      <dgm:prSet custT="1"/>
      <dgm:spPr/>
      <dgm:t>
        <a:bodyPr/>
        <a:lstStyle/>
        <a:p>
          <a:r>
            <a:rPr lang="en-US" sz="1800" b="1" dirty="0"/>
            <a:t>Call to action / future speculation</a:t>
          </a:r>
          <a:r>
            <a:rPr lang="en-US" sz="1800" dirty="0"/>
            <a:t> → when appropriate, encourage next steps or reflection.</a:t>
          </a:r>
        </a:p>
      </dgm:t>
    </dgm:pt>
    <dgm:pt modelId="{22A09F2E-5F1B-4425-AE46-09A85561944F}" type="parTrans" cxnId="{7270CB68-43BA-4EE9-8D59-3511E95425EA}">
      <dgm:prSet/>
      <dgm:spPr/>
      <dgm:t>
        <a:bodyPr/>
        <a:lstStyle/>
        <a:p>
          <a:endParaRPr lang="en-US" sz="1800"/>
        </a:p>
      </dgm:t>
    </dgm:pt>
    <dgm:pt modelId="{E8A032A1-04BE-44A6-89D0-ADB3B428CDF9}" type="sibTrans" cxnId="{7270CB68-43BA-4EE9-8D59-3511E95425EA}">
      <dgm:prSet phldrT="2" phldr="0" custT="1"/>
      <dgm:spPr/>
      <dgm:t>
        <a:bodyPr/>
        <a:lstStyle/>
        <a:p>
          <a:r>
            <a:rPr lang="en-US" sz="1800"/>
            <a:t>2</a:t>
          </a:r>
        </a:p>
      </dgm:t>
    </dgm:pt>
    <dgm:pt modelId="{D1B808BB-90FB-4A03-9296-AD1F03C33C55}">
      <dgm:prSet custT="1"/>
      <dgm:spPr/>
      <dgm:t>
        <a:bodyPr/>
        <a:lstStyle/>
        <a:p>
          <a:r>
            <a:rPr lang="en-US" sz="1800" b="1" dirty="0"/>
            <a:t>Avoid new claims</a:t>
          </a:r>
          <a:r>
            <a:rPr lang="en-US" sz="1800" dirty="0"/>
            <a:t> → conclusions should synthesize, not introduce new arguments.</a:t>
          </a:r>
        </a:p>
      </dgm:t>
    </dgm:pt>
    <dgm:pt modelId="{6D8E5E76-024A-4C14-B66B-64976EB7EA57}" type="parTrans" cxnId="{F7DD02C0-BF9C-4EE6-994A-5B8763963928}">
      <dgm:prSet/>
      <dgm:spPr/>
      <dgm:t>
        <a:bodyPr/>
        <a:lstStyle/>
        <a:p>
          <a:endParaRPr lang="en-US" sz="1800"/>
        </a:p>
      </dgm:t>
    </dgm:pt>
    <dgm:pt modelId="{39DEB378-CAAC-4702-9F5C-A8AB5E7E0B0E}" type="sibTrans" cxnId="{F7DD02C0-BF9C-4EE6-994A-5B8763963928}">
      <dgm:prSet phldrT="3" phldr="0" custT="1"/>
      <dgm:spPr/>
      <dgm:t>
        <a:bodyPr/>
        <a:lstStyle/>
        <a:p>
          <a:r>
            <a:rPr lang="en-US" sz="1800"/>
            <a:t>3</a:t>
          </a:r>
        </a:p>
      </dgm:t>
    </dgm:pt>
    <dgm:pt modelId="{3A9C5F48-2003-4BE8-8690-42C28B067C8D}">
      <dgm:prSet custT="1"/>
      <dgm:spPr/>
      <dgm:t>
        <a:bodyPr/>
        <a:lstStyle/>
        <a:p>
          <a:r>
            <a:rPr lang="en-US" sz="1800" b="1" dirty="0"/>
            <a:t>Echo introduction</a:t>
          </a:r>
          <a:r>
            <a:rPr lang="en-US" sz="1800" dirty="0"/>
            <a:t> → create a sense of closure by linking back to your opening</a:t>
          </a:r>
        </a:p>
      </dgm:t>
    </dgm:pt>
    <dgm:pt modelId="{6FDAE2E6-42E0-404A-A378-12F311A01B74}" type="parTrans" cxnId="{125A9DEC-0088-40B6-9BC8-3FE933E8F34A}">
      <dgm:prSet/>
      <dgm:spPr/>
      <dgm:t>
        <a:bodyPr/>
        <a:lstStyle/>
        <a:p>
          <a:endParaRPr lang="en-US" sz="1800"/>
        </a:p>
      </dgm:t>
    </dgm:pt>
    <dgm:pt modelId="{FA3FE42D-4359-4A89-BB8F-AB6D0E79A480}" type="sibTrans" cxnId="{125A9DEC-0088-40B6-9BC8-3FE933E8F34A}">
      <dgm:prSet phldrT="4" phldr="0" custT="1"/>
      <dgm:spPr/>
      <dgm:t>
        <a:bodyPr/>
        <a:lstStyle/>
        <a:p>
          <a:r>
            <a:rPr lang="en-US" sz="1800"/>
            <a:t>4</a:t>
          </a:r>
        </a:p>
      </dgm:t>
    </dgm:pt>
    <dgm:pt modelId="{3FA6FDEB-DB47-D849-B154-827B90C0158F}" type="pres">
      <dgm:prSet presAssocID="{3B9A7E8C-DE91-47D3-A3C9-5B8FF10E3F22}" presName="Name0" presStyleCnt="0">
        <dgm:presLayoutVars>
          <dgm:animLvl val="lvl"/>
          <dgm:resizeHandles val="exact"/>
        </dgm:presLayoutVars>
      </dgm:prSet>
      <dgm:spPr/>
    </dgm:pt>
    <dgm:pt modelId="{BB7B4472-D7E9-5145-A3CF-E29DDF12AFB2}" type="pres">
      <dgm:prSet presAssocID="{2434AA77-0D97-431A-9EA5-05970A813A49}" presName="compositeNode" presStyleCnt="0">
        <dgm:presLayoutVars>
          <dgm:bulletEnabled val="1"/>
        </dgm:presLayoutVars>
      </dgm:prSet>
      <dgm:spPr/>
    </dgm:pt>
    <dgm:pt modelId="{6E105DF4-0FA2-204E-B006-F464502434F2}" type="pres">
      <dgm:prSet presAssocID="{2434AA77-0D97-431A-9EA5-05970A813A49}" presName="bgRect" presStyleLbl="bgAccFollowNode1" presStyleIdx="0" presStyleCnt="4" custScaleY="149653" custLinFactNeighborX="290" custLinFactNeighborY="-1492"/>
      <dgm:spPr/>
    </dgm:pt>
    <dgm:pt modelId="{9166E4F7-9FD4-CC41-B9FA-75F31DB7EC69}" type="pres">
      <dgm:prSet presAssocID="{F26A6145-FD06-47BD-A61E-A1D09CF0F27F}" presName="sibTransNodeCircle" presStyleLbl="alignNode1" presStyleIdx="0" presStyleCnt="8" custLinFactNeighborX="-4494" custLinFactNeighborY="-59921">
        <dgm:presLayoutVars>
          <dgm:chMax val="0"/>
          <dgm:bulletEnabled/>
        </dgm:presLayoutVars>
      </dgm:prSet>
      <dgm:spPr/>
    </dgm:pt>
    <dgm:pt modelId="{F578C85B-A1FF-8C45-B93F-42217D526292}" type="pres">
      <dgm:prSet presAssocID="{2434AA77-0D97-431A-9EA5-05970A813A49}" presName="bottomLine" presStyleLbl="alignNode1" presStyleIdx="1" presStyleCnt="8" custLinFactY="231679167" custLinFactNeighborX="290" custLinFactNeighborY="231700000">
        <dgm:presLayoutVars/>
      </dgm:prSet>
      <dgm:spPr/>
    </dgm:pt>
    <dgm:pt modelId="{4292CFA5-3C84-0241-8A0A-14515334CEB4}" type="pres">
      <dgm:prSet presAssocID="{2434AA77-0D97-431A-9EA5-05970A813A49}" presName="nodeText" presStyleLbl="bgAccFollowNode1" presStyleIdx="0" presStyleCnt="4">
        <dgm:presLayoutVars>
          <dgm:bulletEnabled val="1"/>
        </dgm:presLayoutVars>
      </dgm:prSet>
      <dgm:spPr/>
    </dgm:pt>
    <dgm:pt modelId="{8A991F1F-13F8-2A48-8978-1D87C7B5E523}" type="pres">
      <dgm:prSet presAssocID="{F26A6145-FD06-47BD-A61E-A1D09CF0F27F}" presName="sibTrans" presStyleCnt="0"/>
      <dgm:spPr/>
    </dgm:pt>
    <dgm:pt modelId="{8B8ACA32-1AD6-AF49-9EBA-B934D9B0F886}" type="pres">
      <dgm:prSet presAssocID="{FF91FD61-900C-47CE-9745-EA8AA89501A8}" presName="compositeNode" presStyleCnt="0">
        <dgm:presLayoutVars>
          <dgm:bulletEnabled val="1"/>
        </dgm:presLayoutVars>
      </dgm:prSet>
      <dgm:spPr/>
    </dgm:pt>
    <dgm:pt modelId="{D2DA5F5A-DA13-804F-AABE-E3CEA04230B5}" type="pres">
      <dgm:prSet presAssocID="{FF91FD61-900C-47CE-9745-EA8AA89501A8}" presName="bgRect" presStyleLbl="bgAccFollowNode1" presStyleIdx="1" presStyleCnt="4" custScaleY="149653" custLinFactNeighborY="-1534"/>
      <dgm:spPr/>
    </dgm:pt>
    <dgm:pt modelId="{43490131-BB12-7A46-836C-D795431167CF}" type="pres">
      <dgm:prSet presAssocID="{E8A032A1-04BE-44A6-89D0-ADB3B428CDF9}" presName="sibTransNodeCircle" presStyleLbl="alignNode1" presStyleIdx="2" presStyleCnt="8" custLinFactNeighborY="-50933">
        <dgm:presLayoutVars>
          <dgm:chMax val="0"/>
          <dgm:bulletEnabled/>
        </dgm:presLayoutVars>
      </dgm:prSet>
      <dgm:spPr/>
    </dgm:pt>
    <dgm:pt modelId="{9CC3316F-69B1-424E-9518-7F018362F306}" type="pres">
      <dgm:prSet presAssocID="{FF91FD61-900C-47CE-9745-EA8AA89501A8}" presName="bottomLine" presStyleLbl="alignNode1" presStyleIdx="3" presStyleCnt="8" custLinFactY="231677778" custLinFactNeighborY="231700000">
        <dgm:presLayoutVars/>
      </dgm:prSet>
      <dgm:spPr/>
    </dgm:pt>
    <dgm:pt modelId="{C79CF09A-D6AE-9F41-8F88-ADF45E01BD34}" type="pres">
      <dgm:prSet presAssocID="{FF91FD61-900C-47CE-9745-EA8AA89501A8}" presName="nodeText" presStyleLbl="bgAccFollowNode1" presStyleIdx="1" presStyleCnt="4">
        <dgm:presLayoutVars>
          <dgm:bulletEnabled val="1"/>
        </dgm:presLayoutVars>
      </dgm:prSet>
      <dgm:spPr/>
    </dgm:pt>
    <dgm:pt modelId="{A3A1C478-0EA6-0341-AFC0-1727C3F2A7EB}" type="pres">
      <dgm:prSet presAssocID="{E8A032A1-04BE-44A6-89D0-ADB3B428CDF9}" presName="sibTrans" presStyleCnt="0"/>
      <dgm:spPr/>
    </dgm:pt>
    <dgm:pt modelId="{E48F1456-4FDC-A947-9B1F-5C60CFF1712B}" type="pres">
      <dgm:prSet presAssocID="{D1B808BB-90FB-4A03-9296-AD1F03C33C55}" presName="compositeNode" presStyleCnt="0">
        <dgm:presLayoutVars>
          <dgm:bulletEnabled val="1"/>
        </dgm:presLayoutVars>
      </dgm:prSet>
      <dgm:spPr/>
    </dgm:pt>
    <dgm:pt modelId="{55CCECA1-FCD8-5E48-9475-B308A33D146A}" type="pres">
      <dgm:prSet presAssocID="{D1B808BB-90FB-4A03-9296-AD1F03C33C55}" presName="bgRect" presStyleLbl="bgAccFollowNode1" presStyleIdx="2" presStyleCnt="4" custScaleY="149653" custLinFactNeighborY="-1534"/>
      <dgm:spPr/>
    </dgm:pt>
    <dgm:pt modelId="{C6F36AEA-6000-2040-9AF9-2A3ACDD9A853}" type="pres">
      <dgm:prSet presAssocID="{39DEB378-CAAC-4702-9F5C-A8AB5E7E0B0E}" presName="sibTransNodeCircle" presStyleLbl="alignNode1" presStyleIdx="4" presStyleCnt="8" custLinFactNeighborY="-56925">
        <dgm:presLayoutVars>
          <dgm:chMax val="0"/>
          <dgm:bulletEnabled/>
        </dgm:presLayoutVars>
      </dgm:prSet>
      <dgm:spPr/>
    </dgm:pt>
    <dgm:pt modelId="{E148ACBD-9711-E248-8A04-E0C15C3F97BC}" type="pres">
      <dgm:prSet presAssocID="{D1B808BB-90FB-4A03-9296-AD1F03C33C55}" presName="bottomLine" presStyleLbl="alignNode1" presStyleIdx="5" presStyleCnt="8" custLinFactY="240240278" custLinFactNeighborX="241" custLinFactNeighborY="240300000">
        <dgm:presLayoutVars/>
      </dgm:prSet>
      <dgm:spPr/>
    </dgm:pt>
    <dgm:pt modelId="{EAF86D1C-D99F-D144-A683-13EF69AF79C0}" type="pres">
      <dgm:prSet presAssocID="{D1B808BB-90FB-4A03-9296-AD1F03C33C55}" presName="nodeText" presStyleLbl="bgAccFollowNode1" presStyleIdx="2" presStyleCnt="4">
        <dgm:presLayoutVars>
          <dgm:bulletEnabled val="1"/>
        </dgm:presLayoutVars>
      </dgm:prSet>
      <dgm:spPr/>
    </dgm:pt>
    <dgm:pt modelId="{CF475922-651A-5440-A233-253208B27715}" type="pres">
      <dgm:prSet presAssocID="{39DEB378-CAAC-4702-9F5C-A8AB5E7E0B0E}" presName="sibTrans" presStyleCnt="0"/>
      <dgm:spPr/>
    </dgm:pt>
    <dgm:pt modelId="{6FEBA665-0C38-3343-9412-7385500CDDF7}" type="pres">
      <dgm:prSet presAssocID="{3A9C5F48-2003-4BE8-8690-42C28B067C8D}" presName="compositeNode" presStyleCnt="0">
        <dgm:presLayoutVars>
          <dgm:bulletEnabled val="1"/>
        </dgm:presLayoutVars>
      </dgm:prSet>
      <dgm:spPr/>
    </dgm:pt>
    <dgm:pt modelId="{8BD4AE58-EFF0-E745-821A-468C58E71F79}" type="pres">
      <dgm:prSet presAssocID="{3A9C5F48-2003-4BE8-8690-42C28B067C8D}" presName="bgRect" presStyleLbl="bgAccFollowNode1" presStyleIdx="3" presStyleCnt="4" custScaleY="149653" custLinFactNeighborX="542" custLinFactNeighborY="-1534"/>
      <dgm:spPr/>
    </dgm:pt>
    <dgm:pt modelId="{165C6CC8-B733-1642-9D6A-A66EFD6346E8}" type="pres">
      <dgm:prSet presAssocID="{FA3FE42D-4359-4A89-BB8F-AB6D0E79A480}" presName="sibTransNodeCircle" presStyleLbl="alignNode1" presStyleIdx="6" presStyleCnt="8" custLinFactNeighborX="3652" custLinFactNeighborY="-47937">
        <dgm:presLayoutVars>
          <dgm:chMax val="0"/>
          <dgm:bulletEnabled/>
        </dgm:presLayoutVars>
      </dgm:prSet>
      <dgm:spPr/>
    </dgm:pt>
    <dgm:pt modelId="{2A2EF565-0187-1B4E-AFCF-1AF6FE8790FE}" type="pres">
      <dgm:prSet presAssocID="{3A9C5F48-2003-4BE8-8690-42C28B067C8D}" presName="bottomLine" presStyleLbl="alignNode1" presStyleIdx="7" presStyleCnt="8" custLinFactY="240240278" custLinFactNeighborX="542" custLinFactNeighborY="240300000">
        <dgm:presLayoutVars/>
      </dgm:prSet>
      <dgm:spPr/>
    </dgm:pt>
    <dgm:pt modelId="{A9F51D0C-6B75-E541-88F8-BBECCD2DF789}" type="pres">
      <dgm:prSet presAssocID="{3A9C5F48-2003-4BE8-8690-42C28B067C8D}" presName="nodeText" presStyleLbl="bgAccFollowNode1" presStyleIdx="3" presStyleCnt="4">
        <dgm:presLayoutVars>
          <dgm:bulletEnabled val="1"/>
        </dgm:presLayoutVars>
      </dgm:prSet>
      <dgm:spPr/>
    </dgm:pt>
  </dgm:ptLst>
  <dgm:cxnLst>
    <dgm:cxn modelId="{B2F94907-1458-C042-A4AF-03A45697DC73}" type="presOf" srcId="{3A9C5F48-2003-4BE8-8690-42C28B067C8D}" destId="{A9F51D0C-6B75-E541-88F8-BBECCD2DF789}" srcOrd="1" destOrd="0" presId="urn:microsoft.com/office/officeart/2016/7/layout/BasicLinearProcessNumbered"/>
    <dgm:cxn modelId="{02B9DF14-E957-7E4B-AFC3-287E9D390DFC}" type="presOf" srcId="{D1B808BB-90FB-4A03-9296-AD1F03C33C55}" destId="{EAF86D1C-D99F-D144-A683-13EF69AF79C0}" srcOrd="1" destOrd="0" presId="urn:microsoft.com/office/officeart/2016/7/layout/BasicLinearProcessNumbered"/>
    <dgm:cxn modelId="{7C32CA3E-1FB7-0C4A-BD1A-C54A594ADD16}" type="presOf" srcId="{FA3FE42D-4359-4A89-BB8F-AB6D0E79A480}" destId="{165C6CC8-B733-1642-9D6A-A66EFD6346E8}" srcOrd="0" destOrd="0" presId="urn:microsoft.com/office/officeart/2016/7/layout/BasicLinearProcessNumbered"/>
    <dgm:cxn modelId="{899E8C40-D855-4C7E-B5D9-E740DAEE3BD6}" srcId="{3B9A7E8C-DE91-47D3-A3C9-5B8FF10E3F22}" destId="{2434AA77-0D97-431A-9EA5-05970A813A49}" srcOrd="0" destOrd="0" parTransId="{2FC1EF26-9C26-4FCD-BB25-889B2B6D7052}" sibTransId="{F26A6145-FD06-47BD-A61E-A1D09CF0F27F}"/>
    <dgm:cxn modelId="{5A749949-4A6C-0D40-83C0-82A9CFAF9127}" type="presOf" srcId="{3B9A7E8C-DE91-47D3-A3C9-5B8FF10E3F22}" destId="{3FA6FDEB-DB47-D849-B154-827B90C0158F}" srcOrd="0" destOrd="0" presId="urn:microsoft.com/office/officeart/2016/7/layout/BasicLinearProcessNumbered"/>
    <dgm:cxn modelId="{34BE8754-A425-8C4D-9E81-DEE66A2B63F9}" type="presOf" srcId="{FF91FD61-900C-47CE-9745-EA8AA89501A8}" destId="{D2DA5F5A-DA13-804F-AABE-E3CEA04230B5}" srcOrd="0" destOrd="0" presId="urn:microsoft.com/office/officeart/2016/7/layout/BasicLinearProcessNumbered"/>
    <dgm:cxn modelId="{7270CB68-43BA-4EE9-8D59-3511E95425EA}" srcId="{3B9A7E8C-DE91-47D3-A3C9-5B8FF10E3F22}" destId="{FF91FD61-900C-47CE-9745-EA8AA89501A8}" srcOrd="1" destOrd="0" parTransId="{22A09F2E-5F1B-4425-AE46-09A85561944F}" sibTransId="{E8A032A1-04BE-44A6-89D0-ADB3B428CDF9}"/>
    <dgm:cxn modelId="{A97B9775-3FC3-C444-BB25-AE4CDD39B49F}" type="presOf" srcId="{F26A6145-FD06-47BD-A61E-A1D09CF0F27F}" destId="{9166E4F7-9FD4-CC41-B9FA-75F31DB7EC69}" srcOrd="0" destOrd="0" presId="urn:microsoft.com/office/officeart/2016/7/layout/BasicLinearProcessNumbered"/>
    <dgm:cxn modelId="{72989A7E-20B1-5948-8096-60326ACBBA03}" type="presOf" srcId="{2434AA77-0D97-431A-9EA5-05970A813A49}" destId="{4292CFA5-3C84-0241-8A0A-14515334CEB4}" srcOrd="1" destOrd="0" presId="urn:microsoft.com/office/officeart/2016/7/layout/BasicLinearProcessNumbered"/>
    <dgm:cxn modelId="{73226797-01A5-0440-BCB5-3FDA27DE616F}" type="presOf" srcId="{E8A032A1-04BE-44A6-89D0-ADB3B428CDF9}" destId="{43490131-BB12-7A46-836C-D795431167CF}" srcOrd="0" destOrd="0" presId="urn:microsoft.com/office/officeart/2016/7/layout/BasicLinearProcessNumbered"/>
    <dgm:cxn modelId="{A0B8EBAB-73B4-5340-9475-B6A82E13CD4C}" type="presOf" srcId="{39DEB378-CAAC-4702-9F5C-A8AB5E7E0B0E}" destId="{C6F36AEA-6000-2040-9AF9-2A3ACDD9A853}" srcOrd="0" destOrd="0" presId="urn:microsoft.com/office/officeart/2016/7/layout/BasicLinearProcessNumbered"/>
    <dgm:cxn modelId="{F7DD02C0-BF9C-4EE6-994A-5B8763963928}" srcId="{3B9A7E8C-DE91-47D3-A3C9-5B8FF10E3F22}" destId="{D1B808BB-90FB-4A03-9296-AD1F03C33C55}" srcOrd="2" destOrd="0" parTransId="{6D8E5E76-024A-4C14-B66B-64976EB7EA57}" sibTransId="{39DEB378-CAAC-4702-9F5C-A8AB5E7E0B0E}"/>
    <dgm:cxn modelId="{BB3CCBDE-9183-544C-9F6E-802B9440AA12}" type="presOf" srcId="{2434AA77-0D97-431A-9EA5-05970A813A49}" destId="{6E105DF4-0FA2-204E-B006-F464502434F2}" srcOrd="0" destOrd="0" presId="urn:microsoft.com/office/officeart/2016/7/layout/BasicLinearProcessNumbered"/>
    <dgm:cxn modelId="{3ABDDFE0-7C8A-9448-8F5A-F44C037693F9}" type="presOf" srcId="{D1B808BB-90FB-4A03-9296-AD1F03C33C55}" destId="{55CCECA1-FCD8-5E48-9475-B308A33D146A}" srcOrd="0" destOrd="0" presId="urn:microsoft.com/office/officeart/2016/7/layout/BasicLinearProcessNumbered"/>
    <dgm:cxn modelId="{125A9DEC-0088-40B6-9BC8-3FE933E8F34A}" srcId="{3B9A7E8C-DE91-47D3-A3C9-5B8FF10E3F22}" destId="{3A9C5F48-2003-4BE8-8690-42C28B067C8D}" srcOrd="3" destOrd="0" parTransId="{6FDAE2E6-42E0-404A-A378-12F311A01B74}" sibTransId="{FA3FE42D-4359-4A89-BB8F-AB6D0E79A480}"/>
    <dgm:cxn modelId="{C30271F0-14E7-7642-9A0E-32BDAEE40245}" type="presOf" srcId="{3A9C5F48-2003-4BE8-8690-42C28B067C8D}" destId="{8BD4AE58-EFF0-E745-821A-468C58E71F79}" srcOrd="0" destOrd="0" presId="urn:microsoft.com/office/officeart/2016/7/layout/BasicLinearProcessNumbered"/>
    <dgm:cxn modelId="{4D44E7F1-A417-1E4A-9AF8-214FC32E8F3A}" type="presOf" srcId="{FF91FD61-900C-47CE-9745-EA8AA89501A8}" destId="{C79CF09A-D6AE-9F41-8F88-ADF45E01BD34}" srcOrd="1" destOrd="0" presId="urn:microsoft.com/office/officeart/2016/7/layout/BasicLinearProcessNumbered"/>
    <dgm:cxn modelId="{D5AAF70D-BDAD-CA4F-91EC-2266B6E8D499}" type="presParOf" srcId="{3FA6FDEB-DB47-D849-B154-827B90C0158F}" destId="{BB7B4472-D7E9-5145-A3CF-E29DDF12AFB2}" srcOrd="0" destOrd="0" presId="urn:microsoft.com/office/officeart/2016/7/layout/BasicLinearProcessNumbered"/>
    <dgm:cxn modelId="{27120622-383D-E247-82F4-6A34B82199B4}" type="presParOf" srcId="{BB7B4472-D7E9-5145-A3CF-E29DDF12AFB2}" destId="{6E105DF4-0FA2-204E-B006-F464502434F2}" srcOrd="0" destOrd="0" presId="urn:microsoft.com/office/officeart/2016/7/layout/BasicLinearProcessNumbered"/>
    <dgm:cxn modelId="{8200422E-9C49-AD45-A868-DFB126DFAC91}" type="presParOf" srcId="{BB7B4472-D7E9-5145-A3CF-E29DDF12AFB2}" destId="{9166E4F7-9FD4-CC41-B9FA-75F31DB7EC69}" srcOrd="1" destOrd="0" presId="urn:microsoft.com/office/officeart/2016/7/layout/BasicLinearProcessNumbered"/>
    <dgm:cxn modelId="{15D9F9C1-C78D-D54F-9067-A8D88C7668B2}" type="presParOf" srcId="{BB7B4472-D7E9-5145-A3CF-E29DDF12AFB2}" destId="{F578C85B-A1FF-8C45-B93F-42217D526292}" srcOrd="2" destOrd="0" presId="urn:microsoft.com/office/officeart/2016/7/layout/BasicLinearProcessNumbered"/>
    <dgm:cxn modelId="{404E8066-3FDD-624A-AC4F-77129AD93B96}" type="presParOf" srcId="{BB7B4472-D7E9-5145-A3CF-E29DDF12AFB2}" destId="{4292CFA5-3C84-0241-8A0A-14515334CEB4}" srcOrd="3" destOrd="0" presId="urn:microsoft.com/office/officeart/2016/7/layout/BasicLinearProcessNumbered"/>
    <dgm:cxn modelId="{1697111B-33BE-A947-B1EC-E7BBF15BD0F4}" type="presParOf" srcId="{3FA6FDEB-DB47-D849-B154-827B90C0158F}" destId="{8A991F1F-13F8-2A48-8978-1D87C7B5E523}" srcOrd="1" destOrd="0" presId="urn:microsoft.com/office/officeart/2016/7/layout/BasicLinearProcessNumbered"/>
    <dgm:cxn modelId="{7F806291-94AB-594C-974E-656323C8312A}" type="presParOf" srcId="{3FA6FDEB-DB47-D849-B154-827B90C0158F}" destId="{8B8ACA32-1AD6-AF49-9EBA-B934D9B0F886}" srcOrd="2" destOrd="0" presId="urn:microsoft.com/office/officeart/2016/7/layout/BasicLinearProcessNumbered"/>
    <dgm:cxn modelId="{D1251BF2-47CD-8C4D-85D6-E61F10055FC4}" type="presParOf" srcId="{8B8ACA32-1AD6-AF49-9EBA-B934D9B0F886}" destId="{D2DA5F5A-DA13-804F-AABE-E3CEA04230B5}" srcOrd="0" destOrd="0" presId="urn:microsoft.com/office/officeart/2016/7/layout/BasicLinearProcessNumbered"/>
    <dgm:cxn modelId="{9A8FCF74-24E0-9243-8939-FBF3D59CAD10}" type="presParOf" srcId="{8B8ACA32-1AD6-AF49-9EBA-B934D9B0F886}" destId="{43490131-BB12-7A46-836C-D795431167CF}" srcOrd="1" destOrd="0" presId="urn:microsoft.com/office/officeart/2016/7/layout/BasicLinearProcessNumbered"/>
    <dgm:cxn modelId="{7BE6F4B1-BAB8-5949-92C0-ED4EB4E3E0D7}" type="presParOf" srcId="{8B8ACA32-1AD6-AF49-9EBA-B934D9B0F886}" destId="{9CC3316F-69B1-424E-9518-7F018362F306}" srcOrd="2" destOrd="0" presId="urn:microsoft.com/office/officeart/2016/7/layout/BasicLinearProcessNumbered"/>
    <dgm:cxn modelId="{C563A558-34DB-EE47-A2CB-044DD4776D3E}" type="presParOf" srcId="{8B8ACA32-1AD6-AF49-9EBA-B934D9B0F886}" destId="{C79CF09A-D6AE-9F41-8F88-ADF45E01BD34}" srcOrd="3" destOrd="0" presId="urn:microsoft.com/office/officeart/2016/7/layout/BasicLinearProcessNumbered"/>
    <dgm:cxn modelId="{6B52FCC2-7924-3748-8349-53DC79EE911C}" type="presParOf" srcId="{3FA6FDEB-DB47-D849-B154-827B90C0158F}" destId="{A3A1C478-0EA6-0341-AFC0-1727C3F2A7EB}" srcOrd="3" destOrd="0" presId="urn:microsoft.com/office/officeart/2016/7/layout/BasicLinearProcessNumbered"/>
    <dgm:cxn modelId="{DD3B71D0-744B-3843-919A-01C50E0E699D}" type="presParOf" srcId="{3FA6FDEB-DB47-D849-B154-827B90C0158F}" destId="{E48F1456-4FDC-A947-9B1F-5C60CFF1712B}" srcOrd="4" destOrd="0" presId="urn:microsoft.com/office/officeart/2016/7/layout/BasicLinearProcessNumbered"/>
    <dgm:cxn modelId="{FBD1E1AC-4464-D94D-A811-8BAE4673D2E9}" type="presParOf" srcId="{E48F1456-4FDC-A947-9B1F-5C60CFF1712B}" destId="{55CCECA1-FCD8-5E48-9475-B308A33D146A}" srcOrd="0" destOrd="0" presId="urn:microsoft.com/office/officeart/2016/7/layout/BasicLinearProcessNumbered"/>
    <dgm:cxn modelId="{BF5CED04-17D8-8A40-8580-7BBB6402EE12}" type="presParOf" srcId="{E48F1456-4FDC-A947-9B1F-5C60CFF1712B}" destId="{C6F36AEA-6000-2040-9AF9-2A3ACDD9A853}" srcOrd="1" destOrd="0" presId="urn:microsoft.com/office/officeart/2016/7/layout/BasicLinearProcessNumbered"/>
    <dgm:cxn modelId="{1A17CC4B-36D1-6241-BF2C-6B8A6779583B}" type="presParOf" srcId="{E48F1456-4FDC-A947-9B1F-5C60CFF1712B}" destId="{E148ACBD-9711-E248-8A04-E0C15C3F97BC}" srcOrd="2" destOrd="0" presId="urn:microsoft.com/office/officeart/2016/7/layout/BasicLinearProcessNumbered"/>
    <dgm:cxn modelId="{997840CA-DE98-344F-BE8E-71289BF75296}" type="presParOf" srcId="{E48F1456-4FDC-A947-9B1F-5C60CFF1712B}" destId="{EAF86D1C-D99F-D144-A683-13EF69AF79C0}" srcOrd="3" destOrd="0" presId="urn:microsoft.com/office/officeart/2016/7/layout/BasicLinearProcessNumbered"/>
    <dgm:cxn modelId="{A76F3C3C-6800-AC4E-B147-0D151F8CA062}" type="presParOf" srcId="{3FA6FDEB-DB47-D849-B154-827B90C0158F}" destId="{CF475922-651A-5440-A233-253208B27715}" srcOrd="5" destOrd="0" presId="urn:microsoft.com/office/officeart/2016/7/layout/BasicLinearProcessNumbered"/>
    <dgm:cxn modelId="{B67C6E4B-44CB-F245-91BE-CE800E55E3CF}" type="presParOf" srcId="{3FA6FDEB-DB47-D849-B154-827B90C0158F}" destId="{6FEBA665-0C38-3343-9412-7385500CDDF7}" srcOrd="6" destOrd="0" presId="urn:microsoft.com/office/officeart/2016/7/layout/BasicLinearProcessNumbered"/>
    <dgm:cxn modelId="{C0D35C53-77AC-254A-805B-099333145FC9}" type="presParOf" srcId="{6FEBA665-0C38-3343-9412-7385500CDDF7}" destId="{8BD4AE58-EFF0-E745-821A-468C58E71F79}" srcOrd="0" destOrd="0" presId="urn:microsoft.com/office/officeart/2016/7/layout/BasicLinearProcessNumbered"/>
    <dgm:cxn modelId="{0647B3EF-645D-1B49-9BBF-C177DF0C979A}" type="presParOf" srcId="{6FEBA665-0C38-3343-9412-7385500CDDF7}" destId="{165C6CC8-B733-1642-9D6A-A66EFD6346E8}" srcOrd="1" destOrd="0" presId="urn:microsoft.com/office/officeart/2016/7/layout/BasicLinearProcessNumbered"/>
    <dgm:cxn modelId="{4B049739-0B1E-FC4D-8A9A-232F5455A9A1}" type="presParOf" srcId="{6FEBA665-0C38-3343-9412-7385500CDDF7}" destId="{2A2EF565-0187-1B4E-AFCF-1AF6FE8790FE}" srcOrd="2" destOrd="0" presId="urn:microsoft.com/office/officeart/2016/7/layout/BasicLinearProcessNumbered"/>
    <dgm:cxn modelId="{0F061377-26CF-A645-8CE0-07C5EEBC3B5E}" type="presParOf" srcId="{6FEBA665-0C38-3343-9412-7385500CDDF7}" destId="{A9F51D0C-6B75-E541-88F8-BBECCD2DF789}"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5BA46-F045-AB41-9A7E-41EFE6371059}">
      <dsp:nvSpPr>
        <dsp:cNvPr id="0" name=""/>
        <dsp:cNvSpPr/>
      </dsp:nvSpPr>
      <dsp:spPr>
        <a:xfrm>
          <a:off x="-4593403" y="-704407"/>
          <a:ext cx="5472816" cy="5472816"/>
        </a:xfrm>
        <a:prstGeom prst="blockArc">
          <a:avLst>
            <a:gd name="adj1" fmla="val 18900000"/>
            <a:gd name="adj2" fmla="val 2700000"/>
            <a:gd name="adj3" fmla="val 395"/>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2EFF8F-2401-AD41-A57E-BD8DF82A7007}">
      <dsp:nvSpPr>
        <dsp:cNvPr id="0" name=""/>
        <dsp:cNvSpPr/>
      </dsp:nvSpPr>
      <dsp:spPr>
        <a:xfrm>
          <a:off x="285089" y="184749"/>
          <a:ext cx="5756656" cy="36933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161" tIns="50800" rIns="50800" bIns="50800" numCol="1" spcCol="1270" anchor="ctr" anchorCtr="0">
          <a:noAutofit/>
        </a:bodyPr>
        <a:lstStyle/>
        <a:p>
          <a:pPr marL="0" lvl="0" indent="0" algn="l" defTabSz="889000" rtl="0">
            <a:lnSpc>
              <a:spcPct val="90000"/>
            </a:lnSpc>
            <a:spcBef>
              <a:spcPct val="0"/>
            </a:spcBef>
            <a:spcAft>
              <a:spcPct val="35000"/>
            </a:spcAft>
            <a:buFont typeface="Wingdings" pitchFamily="2" charset="2"/>
            <a:buNone/>
          </a:pPr>
          <a:r>
            <a:rPr lang="en-US" sz="2000" b="1" kern="1200" dirty="0">
              <a:latin typeface="+mn-lt"/>
              <a:ea typeface="+mn-lt"/>
              <a:cs typeface="+mn-lt"/>
            </a:rPr>
            <a:t>What is an argument?</a:t>
          </a:r>
        </a:p>
      </dsp:txBody>
      <dsp:txXfrm>
        <a:off x="285089" y="184749"/>
        <a:ext cx="5756656" cy="369336"/>
      </dsp:txXfrm>
    </dsp:sp>
    <dsp:sp modelId="{F316230C-3EC6-064C-B6D1-B935D52F58FD}">
      <dsp:nvSpPr>
        <dsp:cNvPr id="0" name=""/>
        <dsp:cNvSpPr/>
      </dsp:nvSpPr>
      <dsp:spPr>
        <a:xfrm>
          <a:off x="54254" y="138582"/>
          <a:ext cx="461670" cy="46167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D193E7-80C0-A54B-A4CD-CD0C13CFB567}">
      <dsp:nvSpPr>
        <dsp:cNvPr id="0" name=""/>
        <dsp:cNvSpPr/>
      </dsp:nvSpPr>
      <dsp:spPr>
        <a:xfrm>
          <a:off x="619556" y="739079"/>
          <a:ext cx="5422188" cy="36933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161" tIns="50800" rIns="50800" bIns="50800" numCol="1" spcCol="1270" anchor="ctr" anchorCtr="0">
          <a:noAutofit/>
        </a:bodyPr>
        <a:lstStyle/>
        <a:p>
          <a:pPr marL="0" lvl="0" indent="0" algn="l" defTabSz="889000" rtl="0">
            <a:lnSpc>
              <a:spcPct val="90000"/>
            </a:lnSpc>
            <a:spcBef>
              <a:spcPct val="0"/>
            </a:spcBef>
            <a:spcAft>
              <a:spcPct val="35000"/>
            </a:spcAft>
            <a:buNone/>
          </a:pPr>
          <a:r>
            <a:rPr lang="en-US" sz="2000" b="1" kern="1200" dirty="0">
              <a:latin typeface="+mn-lt"/>
            </a:rPr>
            <a:t>Why is organization important?</a:t>
          </a:r>
        </a:p>
      </dsp:txBody>
      <dsp:txXfrm>
        <a:off x="619556" y="739079"/>
        <a:ext cx="5422188" cy="369336"/>
      </dsp:txXfrm>
    </dsp:sp>
    <dsp:sp modelId="{9727EE53-3799-6F4A-BCEE-269F393DFA26}">
      <dsp:nvSpPr>
        <dsp:cNvPr id="0" name=""/>
        <dsp:cNvSpPr/>
      </dsp:nvSpPr>
      <dsp:spPr>
        <a:xfrm>
          <a:off x="388721" y="692911"/>
          <a:ext cx="461670" cy="46167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083BD98-C580-AD41-9F7C-B7AA0088E762}">
      <dsp:nvSpPr>
        <dsp:cNvPr id="0" name=""/>
        <dsp:cNvSpPr/>
      </dsp:nvSpPr>
      <dsp:spPr>
        <a:xfrm>
          <a:off x="802843" y="1293002"/>
          <a:ext cx="5238902" cy="36933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161" tIns="50800" rIns="50800" bIns="50800" numCol="1" spcCol="1270" anchor="ctr" anchorCtr="0">
          <a:noAutofit/>
        </a:bodyPr>
        <a:lstStyle/>
        <a:p>
          <a:pPr marL="0" lvl="0" indent="0" algn="l" defTabSz="889000" rtl="0">
            <a:lnSpc>
              <a:spcPct val="90000"/>
            </a:lnSpc>
            <a:spcBef>
              <a:spcPct val="0"/>
            </a:spcBef>
            <a:spcAft>
              <a:spcPct val="35000"/>
            </a:spcAft>
            <a:buNone/>
          </a:pPr>
          <a:r>
            <a:rPr lang="en-US" sz="2000" b="1" kern="1200" dirty="0">
              <a:latin typeface="+mn-lt"/>
            </a:rPr>
            <a:t>Why do you need a title?</a:t>
          </a:r>
        </a:p>
      </dsp:txBody>
      <dsp:txXfrm>
        <a:off x="802843" y="1293002"/>
        <a:ext cx="5238902" cy="369336"/>
      </dsp:txXfrm>
    </dsp:sp>
    <dsp:sp modelId="{ECFB5988-F984-F54F-B24F-BE1FDD0600AD}">
      <dsp:nvSpPr>
        <dsp:cNvPr id="0" name=""/>
        <dsp:cNvSpPr/>
      </dsp:nvSpPr>
      <dsp:spPr>
        <a:xfrm>
          <a:off x="572007" y="1246835"/>
          <a:ext cx="461670" cy="46167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E0C9222-F4B3-1C4D-8431-D3386EBFD2FD}">
      <dsp:nvSpPr>
        <dsp:cNvPr id="0" name=""/>
        <dsp:cNvSpPr/>
      </dsp:nvSpPr>
      <dsp:spPr>
        <a:xfrm>
          <a:off x="861364" y="1847331"/>
          <a:ext cx="5180380" cy="36933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161" tIns="50800" rIns="50800" bIns="50800" numCol="1" spcCol="1270" anchor="ctr" anchorCtr="0">
          <a:noAutofit/>
        </a:bodyPr>
        <a:lstStyle/>
        <a:p>
          <a:pPr marL="0" lvl="0" indent="0" algn="l" defTabSz="889000">
            <a:lnSpc>
              <a:spcPct val="90000"/>
            </a:lnSpc>
            <a:spcBef>
              <a:spcPct val="0"/>
            </a:spcBef>
            <a:spcAft>
              <a:spcPct val="35000"/>
            </a:spcAft>
            <a:buNone/>
          </a:pPr>
          <a:r>
            <a:rPr lang="en-US" sz="2000" b="1" kern="1200">
              <a:latin typeface="+mn-lt"/>
              <a:ea typeface="+mn-lt"/>
              <a:cs typeface="+mn-lt"/>
            </a:rPr>
            <a:t>What is an introduction?</a:t>
          </a:r>
          <a:endParaRPr lang="en-US" sz="2000" b="1" kern="1200" dirty="0">
            <a:latin typeface="+mn-lt"/>
          </a:endParaRPr>
        </a:p>
      </dsp:txBody>
      <dsp:txXfrm>
        <a:off x="861364" y="1847331"/>
        <a:ext cx="5180380" cy="369336"/>
      </dsp:txXfrm>
    </dsp:sp>
    <dsp:sp modelId="{ED277269-72AB-D94A-891E-BD909AF46E2F}">
      <dsp:nvSpPr>
        <dsp:cNvPr id="0" name=""/>
        <dsp:cNvSpPr/>
      </dsp:nvSpPr>
      <dsp:spPr>
        <a:xfrm>
          <a:off x="630529" y="1801164"/>
          <a:ext cx="461670" cy="46167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B5ED3C7-E42D-324B-B11D-AF874B8EA84C}">
      <dsp:nvSpPr>
        <dsp:cNvPr id="0" name=""/>
        <dsp:cNvSpPr/>
      </dsp:nvSpPr>
      <dsp:spPr>
        <a:xfrm>
          <a:off x="802843" y="2401661"/>
          <a:ext cx="5238902" cy="36933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161" tIns="50800" rIns="50800" bIns="50800" numCol="1" spcCol="1270" anchor="ctr" anchorCtr="0">
          <a:noAutofit/>
        </a:bodyPr>
        <a:lstStyle/>
        <a:p>
          <a:pPr marL="0" lvl="0" indent="0" algn="l" defTabSz="889000" rtl="0">
            <a:lnSpc>
              <a:spcPct val="90000"/>
            </a:lnSpc>
            <a:spcBef>
              <a:spcPct val="0"/>
            </a:spcBef>
            <a:spcAft>
              <a:spcPct val="35000"/>
            </a:spcAft>
            <a:buNone/>
          </a:pPr>
          <a:r>
            <a:rPr lang="en-US" sz="2000" b="1" kern="1200" dirty="0">
              <a:latin typeface="+mn-lt"/>
              <a:ea typeface="+mn-lt"/>
              <a:cs typeface="+mn-lt"/>
            </a:rPr>
            <a:t>What is a thesis statement?</a:t>
          </a:r>
        </a:p>
      </dsp:txBody>
      <dsp:txXfrm>
        <a:off x="802843" y="2401661"/>
        <a:ext cx="5238902" cy="369336"/>
      </dsp:txXfrm>
    </dsp:sp>
    <dsp:sp modelId="{93116BD5-3FA6-5A4A-AF33-E2B69077F92A}">
      <dsp:nvSpPr>
        <dsp:cNvPr id="0" name=""/>
        <dsp:cNvSpPr/>
      </dsp:nvSpPr>
      <dsp:spPr>
        <a:xfrm>
          <a:off x="572007" y="2355494"/>
          <a:ext cx="461670" cy="46167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5363E5-B262-8042-86E8-9641529D4819}">
      <dsp:nvSpPr>
        <dsp:cNvPr id="0" name=""/>
        <dsp:cNvSpPr/>
      </dsp:nvSpPr>
      <dsp:spPr>
        <a:xfrm>
          <a:off x="619556" y="2955584"/>
          <a:ext cx="5422188" cy="36933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161" tIns="50800" rIns="50800" bIns="50800" numCol="1" spcCol="1270" anchor="ctr" anchorCtr="0">
          <a:noAutofit/>
        </a:bodyPr>
        <a:lstStyle/>
        <a:p>
          <a:pPr marL="0" lvl="0" indent="0" algn="l" defTabSz="889000" rtl="0">
            <a:lnSpc>
              <a:spcPct val="90000"/>
            </a:lnSpc>
            <a:spcBef>
              <a:spcPct val="0"/>
            </a:spcBef>
            <a:spcAft>
              <a:spcPct val="35000"/>
            </a:spcAft>
            <a:buNone/>
          </a:pPr>
          <a:r>
            <a:rPr lang="en-US" sz="2000" b="1" kern="1200" dirty="0">
              <a:latin typeface="+mn-lt"/>
            </a:rPr>
            <a:t>What do body paragraphs involve?</a:t>
          </a:r>
          <a:endParaRPr lang="en-US" sz="2000" b="1" kern="1200" dirty="0">
            <a:latin typeface="+mn-lt"/>
            <a:ea typeface="+mn-lt"/>
            <a:cs typeface="+mn-lt"/>
          </a:endParaRPr>
        </a:p>
      </dsp:txBody>
      <dsp:txXfrm>
        <a:off x="619556" y="2955584"/>
        <a:ext cx="5422188" cy="369336"/>
      </dsp:txXfrm>
    </dsp:sp>
    <dsp:sp modelId="{B939AF90-3127-4869-88C8-5586904F1BB2}">
      <dsp:nvSpPr>
        <dsp:cNvPr id="0" name=""/>
        <dsp:cNvSpPr/>
      </dsp:nvSpPr>
      <dsp:spPr>
        <a:xfrm>
          <a:off x="388721" y="2909417"/>
          <a:ext cx="461670" cy="46167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662FAF-E3FB-464D-BEB8-F3AE0DC03988}">
      <dsp:nvSpPr>
        <dsp:cNvPr id="0" name=""/>
        <dsp:cNvSpPr/>
      </dsp:nvSpPr>
      <dsp:spPr>
        <a:xfrm>
          <a:off x="285089" y="3509914"/>
          <a:ext cx="5756656" cy="36933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161" tIns="50800" rIns="50800" bIns="50800" numCol="1" spcCol="1270" anchor="ctr" anchorCtr="0">
          <a:noAutofit/>
        </a:bodyPr>
        <a:lstStyle/>
        <a:p>
          <a:pPr marL="0" lvl="0" indent="0" algn="l" defTabSz="889000" rtl="0">
            <a:lnSpc>
              <a:spcPct val="90000"/>
            </a:lnSpc>
            <a:spcBef>
              <a:spcPct val="0"/>
            </a:spcBef>
            <a:spcAft>
              <a:spcPct val="35000"/>
            </a:spcAft>
            <a:buNone/>
          </a:pPr>
          <a:r>
            <a:rPr lang="en-US" sz="2000" b="1" kern="1200" dirty="0">
              <a:latin typeface="+mn-lt"/>
              <a:ea typeface="+mn-lt"/>
              <a:cs typeface="+mn-lt"/>
            </a:rPr>
            <a:t>What to write an conclusion?</a:t>
          </a:r>
        </a:p>
      </dsp:txBody>
      <dsp:txXfrm>
        <a:off x="285089" y="3509914"/>
        <a:ext cx="5756656" cy="369336"/>
      </dsp:txXfrm>
    </dsp:sp>
    <dsp:sp modelId="{AFDB2C28-06F6-47D5-83D4-C6DE45D9EF3C}">
      <dsp:nvSpPr>
        <dsp:cNvPr id="0" name=""/>
        <dsp:cNvSpPr/>
      </dsp:nvSpPr>
      <dsp:spPr>
        <a:xfrm>
          <a:off x="54254" y="3463747"/>
          <a:ext cx="461670" cy="46167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9D0F7-CE46-4E9A-AB31-D5B9A4A5E994}">
      <dsp:nvSpPr>
        <dsp:cNvPr id="0" name=""/>
        <dsp:cNvSpPr/>
      </dsp:nvSpPr>
      <dsp:spPr>
        <a:xfrm>
          <a:off x="0" y="1979"/>
          <a:ext cx="3925439" cy="10033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3F6FE3-02FA-45EA-B266-A348621DBB12}">
      <dsp:nvSpPr>
        <dsp:cNvPr id="0" name=""/>
        <dsp:cNvSpPr/>
      </dsp:nvSpPr>
      <dsp:spPr>
        <a:xfrm>
          <a:off x="303503" y="227725"/>
          <a:ext cx="551823" cy="5518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7D9754-4CF3-4FD1-B72F-D2039F8B5530}">
      <dsp:nvSpPr>
        <dsp:cNvPr id="0" name=""/>
        <dsp:cNvSpPr/>
      </dsp:nvSpPr>
      <dsp:spPr>
        <a:xfrm>
          <a:off x="1158829" y="1979"/>
          <a:ext cx="2766609" cy="1003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84" tIns="106184" rIns="106184" bIns="106184"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Title</a:t>
          </a:r>
          <a:endParaRPr lang="en-US" sz="1800" kern="1200" dirty="0"/>
        </a:p>
      </dsp:txBody>
      <dsp:txXfrm>
        <a:off x="1158829" y="1979"/>
        <a:ext cx="2766609" cy="1003315"/>
      </dsp:txXfrm>
    </dsp:sp>
    <dsp:sp modelId="{BB2B63BA-B5A6-4A52-A5B5-DE424FB5048F}">
      <dsp:nvSpPr>
        <dsp:cNvPr id="0" name=""/>
        <dsp:cNvSpPr/>
      </dsp:nvSpPr>
      <dsp:spPr>
        <a:xfrm>
          <a:off x="0" y="1256124"/>
          <a:ext cx="3925439" cy="10033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4DD848-2B09-4783-B0F2-AD9D3C9099AE}">
      <dsp:nvSpPr>
        <dsp:cNvPr id="0" name=""/>
        <dsp:cNvSpPr/>
      </dsp:nvSpPr>
      <dsp:spPr>
        <a:xfrm>
          <a:off x="303503" y="1481870"/>
          <a:ext cx="551823" cy="5518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37ED21-22AC-46F1-8773-93AEB46A50B3}">
      <dsp:nvSpPr>
        <dsp:cNvPr id="0" name=""/>
        <dsp:cNvSpPr/>
      </dsp:nvSpPr>
      <dsp:spPr>
        <a:xfrm>
          <a:off x="1158829" y="1256124"/>
          <a:ext cx="1766447" cy="1003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84" tIns="106184" rIns="106184" bIns="106184"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Introduction</a:t>
          </a:r>
          <a:endParaRPr lang="en-US" sz="1800" kern="1200" dirty="0"/>
        </a:p>
      </dsp:txBody>
      <dsp:txXfrm>
        <a:off x="1158829" y="1256124"/>
        <a:ext cx="1766447" cy="1003315"/>
      </dsp:txXfrm>
    </dsp:sp>
    <dsp:sp modelId="{89B6F397-10D2-4ADA-AFC0-FEDED4EA0666}">
      <dsp:nvSpPr>
        <dsp:cNvPr id="0" name=""/>
        <dsp:cNvSpPr/>
      </dsp:nvSpPr>
      <dsp:spPr>
        <a:xfrm>
          <a:off x="2925277" y="1256124"/>
          <a:ext cx="1000161" cy="1003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84" tIns="106184" rIns="106184" bIns="106184" numCol="1" spcCol="1270" anchor="ctr" anchorCtr="0">
          <a:noAutofit/>
        </a:bodyPr>
        <a:lstStyle/>
        <a:p>
          <a:pPr marL="0" lvl="0" indent="0" algn="l" defTabSz="800100">
            <a:lnSpc>
              <a:spcPct val="100000"/>
            </a:lnSpc>
            <a:spcBef>
              <a:spcPct val="0"/>
            </a:spcBef>
            <a:spcAft>
              <a:spcPct val="35000"/>
            </a:spcAft>
            <a:buNone/>
          </a:pPr>
          <a:endParaRPr lang="en-US" sz="1800" kern="1200" dirty="0"/>
        </a:p>
      </dsp:txBody>
      <dsp:txXfrm>
        <a:off x="2925277" y="1256124"/>
        <a:ext cx="1000161" cy="1003315"/>
      </dsp:txXfrm>
    </dsp:sp>
    <dsp:sp modelId="{3322048E-D426-4377-9077-D262D9EB82D1}">
      <dsp:nvSpPr>
        <dsp:cNvPr id="0" name=""/>
        <dsp:cNvSpPr/>
      </dsp:nvSpPr>
      <dsp:spPr>
        <a:xfrm>
          <a:off x="0" y="2510268"/>
          <a:ext cx="3925439" cy="10033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AF4009-6B19-44CD-BE44-8178D1789819}">
      <dsp:nvSpPr>
        <dsp:cNvPr id="0" name=""/>
        <dsp:cNvSpPr/>
      </dsp:nvSpPr>
      <dsp:spPr>
        <a:xfrm>
          <a:off x="303503" y="2736015"/>
          <a:ext cx="551823" cy="5518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365BFA4-4511-4E3E-85DF-021AEEDCB8A2}">
      <dsp:nvSpPr>
        <dsp:cNvPr id="0" name=""/>
        <dsp:cNvSpPr/>
      </dsp:nvSpPr>
      <dsp:spPr>
        <a:xfrm>
          <a:off x="1158829" y="2510268"/>
          <a:ext cx="2766609" cy="1003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84" tIns="106184" rIns="106184" bIns="106184" numCol="1" spcCol="1270" anchor="ctr" anchorCtr="0">
          <a:noAutofit/>
        </a:bodyPr>
        <a:lstStyle/>
        <a:p>
          <a:pPr marL="0" lvl="0" indent="0" algn="l" defTabSz="800100">
            <a:lnSpc>
              <a:spcPct val="100000"/>
            </a:lnSpc>
            <a:spcBef>
              <a:spcPct val="0"/>
            </a:spcBef>
            <a:spcAft>
              <a:spcPct val="35000"/>
            </a:spcAft>
            <a:buNone/>
          </a:pPr>
          <a:r>
            <a:rPr lang="en-US" sz="1800" b="0" i="0" kern="1200" baseline="0"/>
            <a:t>Body Paragraphs</a:t>
          </a:r>
          <a:endParaRPr lang="en-US" sz="1800" kern="1200"/>
        </a:p>
      </dsp:txBody>
      <dsp:txXfrm>
        <a:off x="1158829" y="2510268"/>
        <a:ext cx="2766609" cy="1003315"/>
      </dsp:txXfrm>
    </dsp:sp>
    <dsp:sp modelId="{36633D29-71E0-4829-9F9A-91353C76A009}">
      <dsp:nvSpPr>
        <dsp:cNvPr id="0" name=""/>
        <dsp:cNvSpPr/>
      </dsp:nvSpPr>
      <dsp:spPr>
        <a:xfrm>
          <a:off x="0" y="3764413"/>
          <a:ext cx="3925439" cy="10033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70DF19-9D65-4033-8DCD-CE321692A25F}">
      <dsp:nvSpPr>
        <dsp:cNvPr id="0" name=""/>
        <dsp:cNvSpPr/>
      </dsp:nvSpPr>
      <dsp:spPr>
        <a:xfrm>
          <a:off x="303503" y="3990159"/>
          <a:ext cx="551823" cy="55182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A3F443-B258-4AD3-A323-3A04247E6FC9}">
      <dsp:nvSpPr>
        <dsp:cNvPr id="0" name=""/>
        <dsp:cNvSpPr/>
      </dsp:nvSpPr>
      <dsp:spPr>
        <a:xfrm>
          <a:off x="1158829" y="3764413"/>
          <a:ext cx="2766609" cy="1003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184" tIns="106184" rIns="106184" bIns="106184" numCol="1" spcCol="1270" anchor="ctr" anchorCtr="0">
          <a:noAutofit/>
        </a:bodyPr>
        <a:lstStyle/>
        <a:p>
          <a:pPr marL="0" lvl="0" indent="0" algn="l" defTabSz="800100">
            <a:lnSpc>
              <a:spcPct val="100000"/>
            </a:lnSpc>
            <a:spcBef>
              <a:spcPct val="0"/>
            </a:spcBef>
            <a:spcAft>
              <a:spcPct val="35000"/>
            </a:spcAft>
            <a:buNone/>
          </a:pPr>
          <a:r>
            <a:rPr lang="en-US" sz="1800" b="0" i="0" kern="1200" baseline="0"/>
            <a:t>Conclusion</a:t>
          </a:r>
          <a:endParaRPr lang="en-US" sz="1800" kern="1200"/>
        </a:p>
      </dsp:txBody>
      <dsp:txXfrm>
        <a:off x="1158829" y="3764413"/>
        <a:ext cx="2766609" cy="10033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939A92-0637-4B8D-A10A-FEF5C06092B9}">
      <dsp:nvSpPr>
        <dsp:cNvPr id="0" name=""/>
        <dsp:cNvSpPr/>
      </dsp:nvSpPr>
      <dsp:spPr>
        <a:xfrm>
          <a:off x="101717" y="514342"/>
          <a:ext cx="714875" cy="71487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C8AEF8-D22D-415D-A34E-C6532E30BF8B}">
      <dsp:nvSpPr>
        <dsp:cNvPr id="0" name=""/>
        <dsp:cNvSpPr/>
      </dsp:nvSpPr>
      <dsp:spPr>
        <a:xfrm>
          <a:off x="251841" y="664466"/>
          <a:ext cx="414627" cy="4146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DE9ADC-3F37-4E8A-BA45-7FCB4CC4A433}">
      <dsp:nvSpPr>
        <dsp:cNvPr id="0" name=""/>
        <dsp:cNvSpPr/>
      </dsp:nvSpPr>
      <dsp:spPr>
        <a:xfrm>
          <a:off x="969780" y="514342"/>
          <a:ext cx="1685063" cy="71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Most important sentence in your paper.</a:t>
          </a:r>
          <a:endParaRPr lang="en-US" sz="1800" kern="1200" dirty="0"/>
        </a:p>
      </dsp:txBody>
      <dsp:txXfrm>
        <a:off x="969780" y="514342"/>
        <a:ext cx="1685063" cy="714875"/>
      </dsp:txXfrm>
    </dsp:sp>
    <dsp:sp modelId="{F4686D53-CBCE-4318-98E2-36E861DB3F45}">
      <dsp:nvSpPr>
        <dsp:cNvPr id="0" name=""/>
        <dsp:cNvSpPr/>
      </dsp:nvSpPr>
      <dsp:spPr>
        <a:xfrm>
          <a:off x="2948454" y="514342"/>
          <a:ext cx="714875" cy="71487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849D07-DDB9-4925-ABA0-3A3860132448}">
      <dsp:nvSpPr>
        <dsp:cNvPr id="0" name=""/>
        <dsp:cNvSpPr/>
      </dsp:nvSpPr>
      <dsp:spPr>
        <a:xfrm>
          <a:off x="3098578" y="664466"/>
          <a:ext cx="414627" cy="4146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9E6FF-CFD8-44F9-8229-6C6C7AC59E44}">
      <dsp:nvSpPr>
        <dsp:cNvPr id="0" name=""/>
        <dsp:cNvSpPr/>
      </dsp:nvSpPr>
      <dsp:spPr>
        <a:xfrm>
          <a:off x="3816517" y="514342"/>
          <a:ext cx="1685063" cy="71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1" kern="1200" baseline="0" dirty="0"/>
            <a:t>The central claim or controlling idea of a text</a:t>
          </a:r>
          <a:r>
            <a:rPr lang="en-US" sz="1800" b="0" i="0" kern="1200" baseline="0" dirty="0"/>
            <a:t>.</a:t>
          </a:r>
          <a:endParaRPr lang="en-US" sz="1800" kern="1200" dirty="0"/>
        </a:p>
      </dsp:txBody>
      <dsp:txXfrm>
        <a:off x="3816517" y="514342"/>
        <a:ext cx="1685063" cy="714875"/>
      </dsp:txXfrm>
    </dsp:sp>
    <dsp:sp modelId="{549FD9DA-A940-44BD-884A-2432BE9FC46E}">
      <dsp:nvSpPr>
        <dsp:cNvPr id="0" name=""/>
        <dsp:cNvSpPr/>
      </dsp:nvSpPr>
      <dsp:spPr>
        <a:xfrm>
          <a:off x="5795191" y="514342"/>
          <a:ext cx="714875" cy="71487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1D1382-E6EA-4997-A066-1CB2C0068018}">
      <dsp:nvSpPr>
        <dsp:cNvPr id="0" name=""/>
        <dsp:cNvSpPr/>
      </dsp:nvSpPr>
      <dsp:spPr>
        <a:xfrm>
          <a:off x="5945315" y="664466"/>
          <a:ext cx="414627" cy="4146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7D27EC-C233-4688-9933-28EB38815D2C}">
      <dsp:nvSpPr>
        <dsp:cNvPr id="0" name=""/>
        <dsp:cNvSpPr/>
      </dsp:nvSpPr>
      <dsp:spPr>
        <a:xfrm>
          <a:off x="6663254" y="514342"/>
          <a:ext cx="1685063" cy="71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1" kern="1200" baseline="0" dirty="0"/>
            <a:t>Your position</a:t>
          </a:r>
          <a:r>
            <a:rPr lang="en-US" sz="1800" b="0" i="0" kern="1200" baseline="0" dirty="0"/>
            <a:t> on a topic and gives readers a sense of direction.</a:t>
          </a:r>
          <a:endParaRPr lang="en-US" sz="1800" kern="1200" dirty="0"/>
        </a:p>
      </dsp:txBody>
      <dsp:txXfrm>
        <a:off x="6663254" y="514342"/>
        <a:ext cx="1685063" cy="714875"/>
      </dsp:txXfrm>
    </dsp:sp>
    <dsp:sp modelId="{2A68EF50-12C5-42B2-B872-2B46C52063CE}">
      <dsp:nvSpPr>
        <dsp:cNvPr id="0" name=""/>
        <dsp:cNvSpPr/>
      </dsp:nvSpPr>
      <dsp:spPr>
        <a:xfrm>
          <a:off x="101717" y="2046586"/>
          <a:ext cx="714875" cy="71487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6AF7D7-3BE2-40CF-97BE-2E431E7D4C4B}">
      <dsp:nvSpPr>
        <dsp:cNvPr id="0" name=""/>
        <dsp:cNvSpPr/>
      </dsp:nvSpPr>
      <dsp:spPr>
        <a:xfrm>
          <a:off x="251841" y="2196710"/>
          <a:ext cx="414627" cy="4146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945052-4796-4907-B9D9-97980AE3B14F}">
      <dsp:nvSpPr>
        <dsp:cNvPr id="0" name=""/>
        <dsp:cNvSpPr/>
      </dsp:nvSpPr>
      <dsp:spPr>
        <a:xfrm>
          <a:off x="969780" y="2046586"/>
          <a:ext cx="1685063" cy="71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baseline="0"/>
            <a:t>It lets the reader know </a:t>
          </a:r>
          <a:r>
            <a:rPr lang="en-US" sz="1800" b="1" i="0" kern="1200" baseline="0"/>
            <a:t>the main idea</a:t>
          </a:r>
          <a:r>
            <a:rPr lang="en-US" sz="1800" b="0" i="0" kern="1200" baseline="0"/>
            <a:t> of the paper.</a:t>
          </a:r>
          <a:endParaRPr lang="en-US" sz="1800" kern="1200"/>
        </a:p>
      </dsp:txBody>
      <dsp:txXfrm>
        <a:off x="969780" y="2046586"/>
        <a:ext cx="1685063" cy="714875"/>
      </dsp:txXfrm>
    </dsp:sp>
    <dsp:sp modelId="{41E45240-A047-4188-AC14-BCEA0268C487}">
      <dsp:nvSpPr>
        <dsp:cNvPr id="0" name=""/>
        <dsp:cNvSpPr/>
      </dsp:nvSpPr>
      <dsp:spPr>
        <a:xfrm>
          <a:off x="2948454" y="2046586"/>
          <a:ext cx="714875" cy="71487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15B63D-8F46-476D-98F6-EAAA0B299356}">
      <dsp:nvSpPr>
        <dsp:cNvPr id="0" name=""/>
        <dsp:cNvSpPr/>
      </dsp:nvSpPr>
      <dsp:spPr>
        <a:xfrm>
          <a:off x="3098578" y="2196710"/>
          <a:ext cx="414627" cy="41462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B4AAD7-9AB0-41A4-9255-F19D11FAD00B}">
      <dsp:nvSpPr>
        <dsp:cNvPr id="0" name=""/>
        <dsp:cNvSpPr/>
      </dsp:nvSpPr>
      <dsp:spPr>
        <a:xfrm>
          <a:off x="3816517" y="2046586"/>
          <a:ext cx="1685063" cy="71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It answers the question: </a:t>
          </a:r>
          <a:r>
            <a:rPr lang="en-US" sz="1800" b="1" i="0" kern="1200" baseline="0" dirty="0"/>
            <a:t>“What am I trying to prove?”</a:t>
          </a:r>
          <a:endParaRPr lang="en-US" sz="1800" kern="1200" dirty="0"/>
        </a:p>
      </dsp:txBody>
      <dsp:txXfrm>
        <a:off x="3816517" y="2046586"/>
        <a:ext cx="1685063" cy="714875"/>
      </dsp:txXfrm>
    </dsp:sp>
    <dsp:sp modelId="{CA679241-A368-44CD-8458-19EE94C51B10}">
      <dsp:nvSpPr>
        <dsp:cNvPr id="0" name=""/>
        <dsp:cNvSpPr/>
      </dsp:nvSpPr>
      <dsp:spPr>
        <a:xfrm>
          <a:off x="5795191" y="2046586"/>
          <a:ext cx="714875" cy="71487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BC9946-2D01-4AB4-AD9C-ADCC2D9FDFC7}">
      <dsp:nvSpPr>
        <dsp:cNvPr id="0" name=""/>
        <dsp:cNvSpPr/>
      </dsp:nvSpPr>
      <dsp:spPr>
        <a:xfrm>
          <a:off x="5945315" y="2196710"/>
          <a:ext cx="414627" cy="41462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E057A0-E2CC-4C57-ADAC-8A233CD10120}">
      <dsp:nvSpPr>
        <dsp:cNvPr id="0" name=""/>
        <dsp:cNvSpPr/>
      </dsp:nvSpPr>
      <dsp:spPr>
        <a:xfrm>
          <a:off x="6663254" y="2046586"/>
          <a:ext cx="1685063" cy="71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Not a factual statement, but </a:t>
          </a:r>
          <a:r>
            <a:rPr lang="en-US" sz="1800" b="1" i="0" kern="1200" baseline="0" dirty="0"/>
            <a:t>a claim</a:t>
          </a:r>
          <a:r>
            <a:rPr lang="en-US" sz="1800" b="0" i="0" kern="1200" baseline="0" dirty="0"/>
            <a:t> that has to be proven.</a:t>
          </a:r>
          <a:endParaRPr lang="en-US" sz="1800" kern="1200" dirty="0"/>
        </a:p>
      </dsp:txBody>
      <dsp:txXfrm>
        <a:off x="6663254" y="2046586"/>
        <a:ext cx="1685063" cy="714875"/>
      </dsp:txXfrm>
    </dsp:sp>
    <dsp:sp modelId="{F51837DE-F351-4ACA-9B98-59FDB9BCBBC0}">
      <dsp:nvSpPr>
        <dsp:cNvPr id="0" name=""/>
        <dsp:cNvSpPr/>
      </dsp:nvSpPr>
      <dsp:spPr>
        <a:xfrm>
          <a:off x="3005556" y="3504690"/>
          <a:ext cx="714875" cy="71487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C99D36-757C-49D1-87BC-1B1ECC252A49}">
      <dsp:nvSpPr>
        <dsp:cNvPr id="0" name=""/>
        <dsp:cNvSpPr/>
      </dsp:nvSpPr>
      <dsp:spPr>
        <a:xfrm>
          <a:off x="3155679" y="3654814"/>
          <a:ext cx="414627" cy="414627"/>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657425-D831-4E51-B50E-C23F5769A420}">
      <dsp:nvSpPr>
        <dsp:cNvPr id="0" name=""/>
        <dsp:cNvSpPr/>
      </dsp:nvSpPr>
      <dsp:spPr>
        <a:xfrm>
          <a:off x="3824194" y="3504690"/>
          <a:ext cx="1685063" cy="71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A claim that needs </a:t>
          </a:r>
          <a:r>
            <a:rPr lang="en-US" sz="1800" b="1" i="0" kern="1200" baseline="0" dirty="0"/>
            <a:t>reasons and evidence</a:t>
          </a:r>
          <a:r>
            <a:rPr lang="en-US" sz="1800" b="0" i="0" kern="1200" baseline="0" dirty="0"/>
            <a:t> to be supported.</a:t>
          </a:r>
          <a:endParaRPr lang="en-US" sz="1800" kern="1200" dirty="0"/>
        </a:p>
      </dsp:txBody>
      <dsp:txXfrm>
        <a:off x="3824194" y="3504690"/>
        <a:ext cx="1685063" cy="7148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08EF0-0706-4023-AE35-E956E3EB7711}">
      <dsp:nvSpPr>
        <dsp:cNvPr id="0" name=""/>
        <dsp:cNvSpPr/>
      </dsp:nvSpPr>
      <dsp:spPr>
        <a:xfrm>
          <a:off x="0" y="543"/>
          <a:ext cx="8450036" cy="1272462"/>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9680FD-129C-49A0-B66B-181273084CB6}">
      <dsp:nvSpPr>
        <dsp:cNvPr id="0" name=""/>
        <dsp:cNvSpPr/>
      </dsp:nvSpPr>
      <dsp:spPr>
        <a:xfrm>
          <a:off x="384919" y="286847"/>
          <a:ext cx="699854" cy="6998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EB4699-F7C3-4221-88E8-E2DC8E299B07}">
      <dsp:nvSpPr>
        <dsp:cNvPr id="0" name=""/>
        <dsp:cNvSpPr/>
      </dsp:nvSpPr>
      <dsp:spPr>
        <a:xfrm>
          <a:off x="1469694" y="0"/>
          <a:ext cx="6980341" cy="1272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669" tIns="134669" rIns="134669" bIns="134669"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The </a:t>
          </a:r>
          <a:r>
            <a:rPr lang="en-US" sz="1800" b="1" i="0" kern="1200" baseline="0" dirty="0"/>
            <a:t>thesis statement </a:t>
          </a:r>
          <a:r>
            <a:rPr lang="en-US" sz="1800" b="0" i="0" kern="1200" baseline="0" dirty="0"/>
            <a:t>should guide your reader through your argument.</a:t>
          </a:r>
          <a:endParaRPr lang="en-US" sz="1800" kern="1200" dirty="0"/>
        </a:p>
      </dsp:txBody>
      <dsp:txXfrm>
        <a:off x="1469694" y="0"/>
        <a:ext cx="6980341" cy="1272462"/>
      </dsp:txXfrm>
    </dsp:sp>
    <dsp:sp modelId="{15985A32-0065-4E27-AF3E-DA1B7A74D5BB}">
      <dsp:nvSpPr>
        <dsp:cNvPr id="0" name=""/>
        <dsp:cNvSpPr/>
      </dsp:nvSpPr>
      <dsp:spPr>
        <a:xfrm>
          <a:off x="0" y="1591121"/>
          <a:ext cx="8450036" cy="1272462"/>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2C32F6-B68A-4F3E-8BF4-4028ABBA5FC7}">
      <dsp:nvSpPr>
        <dsp:cNvPr id="0" name=""/>
        <dsp:cNvSpPr/>
      </dsp:nvSpPr>
      <dsp:spPr>
        <a:xfrm>
          <a:off x="384919" y="1877425"/>
          <a:ext cx="699854" cy="6998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C33CF2-632B-4812-9F93-46D10A84D0D7}">
      <dsp:nvSpPr>
        <dsp:cNvPr id="0" name=""/>
        <dsp:cNvSpPr/>
      </dsp:nvSpPr>
      <dsp:spPr>
        <a:xfrm>
          <a:off x="1469694" y="1591121"/>
          <a:ext cx="6980341" cy="1272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669" tIns="134669" rIns="134669" bIns="134669"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It is </a:t>
          </a:r>
          <a:r>
            <a:rPr lang="en-US" sz="1800" b="1" i="0" kern="1200" baseline="0" dirty="0"/>
            <a:t>generally located in the introduction </a:t>
          </a:r>
          <a:r>
            <a:rPr lang="en-US" sz="1800" b="0" i="0" kern="1200" baseline="0" dirty="0"/>
            <a:t>of the paper.</a:t>
          </a:r>
          <a:endParaRPr lang="en-US" sz="1800" kern="1200" dirty="0"/>
        </a:p>
      </dsp:txBody>
      <dsp:txXfrm>
        <a:off x="1469694" y="1591121"/>
        <a:ext cx="6980341" cy="1272462"/>
      </dsp:txXfrm>
    </dsp:sp>
    <dsp:sp modelId="{E2D583D2-D682-4D08-885F-25D7E619E370}">
      <dsp:nvSpPr>
        <dsp:cNvPr id="0" name=""/>
        <dsp:cNvSpPr/>
      </dsp:nvSpPr>
      <dsp:spPr>
        <a:xfrm>
          <a:off x="0" y="3181699"/>
          <a:ext cx="8450036" cy="1272462"/>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361481-5250-4074-98C8-9C247A1D3177}">
      <dsp:nvSpPr>
        <dsp:cNvPr id="0" name=""/>
        <dsp:cNvSpPr/>
      </dsp:nvSpPr>
      <dsp:spPr>
        <a:xfrm>
          <a:off x="384919" y="3468003"/>
          <a:ext cx="699854" cy="6998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896441-2562-42DF-96CE-061034540866}">
      <dsp:nvSpPr>
        <dsp:cNvPr id="0" name=""/>
        <dsp:cNvSpPr/>
      </dsp:nvSpPr>
      <dsp:spPr>
        <a:xfrm>
          <a:off x="1469694" y="3181699"/>
          <a:ext cx="6980341" cy="1272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669" tIns="134669" rIns="134669" bIns="134669"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t>A thesis statement may also be located within the body of the paper or in the conclusion, depending upon the purpose or argument of the paper.</a:t>
          </a:r>
          <a:endParaRPr lang="en-US" sz="1800" kern="1200" dirty="0"/>
        </a:p>
      </dsp:txBody>
      <dsp:txXfrm>
        <a:off x="1469694" y="3181699"/>
        <a:ext cx="6980341" cy="12724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8E8D6-70DE-4731-8C43-7FE2B4936FBB}">
      <dsp:nvSpPr>
        <dsp:cNvPr id="0" name=""/>
        <dsp:cNvSpPr/>
      </dsp:nvSpPr>
      <dsp:spPr>
        <a:xfrm>
          <a:off x="0" y="723889"/>
          <a:ext cx="8450036" cy="1336411"/>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146DC3-4EF3-4F3C-B4B2-635F9D2704A1}">
      <dsp:nvSpPr>
        <dsp:cNvPr id="0" name=""/>
        <dsp:cNvSpPr/>
      </dsp:nvSpPr>
      <dsp:spPr>
        <a:xfrm>
          <a:off x="404264" y="1024582"/>
          <a:ext cx="735026" cy="7350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316AA5-1F29-4BC8-A0C2-AD1E8134BB97}">
      <dsp:nvSpPr>
        <dsp:cNvPr id="0" name=""/>
        <dsp:cNvSpPr/>
      </dsp:nvSpPr>
      <dsp:spPr>
        <a:xfrm>
          <a:off x="1543555" y="723889"/>
          <a:ext cx="6906480" cy="1336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437" tIns="141437" rIns="141437" bIns="141437" numCol="1" spcCol="1270" anchor="ctr" anchorCtr="0">
          <a:noAutofit/>
        </a:bodyPr>
        <a:lstStyle/>
        <a:p>
          <a:pPr marL="0" lvl="0" indent="0" algn="l" defTabSz="800100">
            <a:lnSpc>
              <a:spcPct val="100000"/>
            </a:lnSpc>
            <a:spcBef>
              <a:spcPct val="0"/>
            </a:spcBef>
            <a:spcAft>
              <a:spcPct val="35000"/>
            </a:spcAft>
            <a:buNone/>
          </a:pPr>
          <a:r>
            <a:rPr lang="en-US" sz="1800" b="1" kern="1200" dirty="0"/>
            <a:t>Researched material can aid you in proving the claims</a:t>
          </a:r>
          <a:r>
            <a:rPr lang="en-US" sz="1800" kern="1200" dirty="0"/>
            <a:t> of your argument and disproving oppositional claims.</a:t>
          </a:r>
        </a:p>
      </dsp:txBody>
      <dsp:txXfrm>
        <a:off x="1543555" y="723889"/>
        <a:ext cx="6906480" cy="1336411"/>
      </dsp:txXfrm>
    </dsp:sp>
    <dsp:sp modelId="{2331F5A4-62AD-44CD-8E63-04037FD3D327}">
      <dsp:nvSpPr>
        <dsp:cNvPr id="0" name=""/>
        <dsp:cNvSpPr/>
      </dsp:nvSpPr>
      <dsp:spPr>
        <a:xfrm>
          <a:off x="0" y="2394404"/>
          <a:ext cx="8450036" cy="1336411"/>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9E60E0-8247-4C2C-812E-F7CDA408C32E}">
      <dsp:nvSpPr>
        <dsp:cNvPr id="0" name=""/>
        <dsp:cNvSpPr/>
      </dsp:nvSpPr>
      <dsp:spPr>
        <a:xfrm>
          <a:off x="404264" y="2695097"/>
          <a:ext cx="735026" cy="7350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0C8F4C-7771-450C-8EB4-7E791F772628}">
      <dsp:nvSpPr>
        <dsp:cNvPr id="0" name=""/>
        <dsp:cNvSpPr/>
      </dsp:nvSpPr>
      <dsp:spPr>
        <a:xfrm>
          <a:off x="1543555" y="2394404"/>
          <a:ext cx="6906480" cy="1336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437" tIns="141437" rIns="141437" bIns="141437" numCol="1" spcCol="1270" anchor="ctr" anchorCtr="0">
          <a:noAutofit/>
        </a:bodyPr>
        <a:lstStyle/>
        <a:p>
          <a:pPr marL="0" lvl="0" indent="0" algn="l" defTabSz="800100">
            <a:lnSpc>
              <a:spcPct val="100000"/>
            </a:lnSpc>
            <a:spcBef>
              <a:spcPct val="0"/>
            </a:spcBef>
            <a:spcAft>
              <a:spcPct val="35000"/>
            </a:spcAft>
            <a:buNone/>
          </a:pPr>
          <a:r>
            <a:rPr lang="en-US" sz="1800" kern="1200"/>
            <a:t>Be sure to </a:t>
          </a:r>
          <a:r>
            <a:rPr lang="en-US" sz="1800" b="1" kern="1200"/>
            <a:t>use your research to support the claims </a:t>
          </a:r>
          <a:r>
            <a:rPr lang="en-US" sz="1800" kern="1200"/>
            <a:t>made in your topic sentences—make your research work to prove your argument.</a:t>
          </a:r>
        </a:p>
      </dsp:txBody>
      <dsp:txXfrm>
        <a:off x="1543555" y="2394404"/>
        <a:ext cx="6906480" cy="13364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0300A-91BA-E24C-836D-A33736134D70}">
      <dsp:nvSpPr>
        <dsp:cNvPr id="0" name=""/>
        <dsp:cNvSpPr/>
      </dsp:nvSpPr>
      <dsp:spPr>
        <a:xfrm>
          <a:off x="4076688" y="1698187"/>
          <a:ext cx="1631624" cy="776504"/>
        </a:xfrm>
        <a:custGeom>
          <a:avLst/>
          <a:gdLst/>
          <a:ahLst/>
          <a:cxnLst/>
          <a:rect l="0" t="0" r="0" b="0"/>
          <a:pathLst>
            <a:path>
              <a:moveTo>
                <a:pt x="0" y="0"/>
              </a:moveTo>
              <a:lnTo>
                <a:pt x="0" y="529165"/>
              </a:lnTo>
              <a:lnTo>
                <a:pt x="1631624" y="529165"/>
              </a:lnTo>
              <a:lnTo>
                <a:pt x="1631624" y="7765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F85E24-5091-FF4D-B325-897DA023305C}">
      <dsp:nvSpPr>
        <dsp:cNvPr id="0" name=""/>
        <dsp:cNvSpPr/>
      </dsp:nvSpPr>
      <dsp:spPr>
        <a:xfrm>
          <a:off x="2445064" y="1698187"/>
          <a:ext cx="1631624" cy="776504"/>
        </a:xfrm>
        <a:custGeom>
          <a:avLst/>
          <a:gdLst/>
          <a:ahLst/>
          <a:cxnLst/>
          <a:rect l="0" t="0" r="0" b="0"/>
          <a:pathLst>
            <a:path>
              <a:moveTo>
                <a:pt x="1631624" y="0"/>
              </a:moveTo>
              <a:lnTo>
                <a:pt x="1631624" y="529165"/>
              </a:lnTo>
              <a:lnTo>
                <a:pt x="0" y="529165"/>
              </a:lnTo>
              <a:lnTo>
                <a:pt x="0" y="7765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EF87E5-8F3F-454E-8C7A-1F03A4278214}">
      <dsp:nvSpPr>
        <dsp:cNvPr id="0" name=""/>
        <dsp:cNvSpPr/>
      </dsp:nvSpPr>
      <dsp:spPr>
        <a:xfrm>
          <a:off x="2741723" y="2781"/>
          <a:ext cx="2669930" cy="169540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81E33098-047C-4A4B-8E4D-76E0A6D36B39}">
      <dsp:nvSpPr>
        <dsp:cNvPr id="0" name=""/>
        <dsp:cNvSpPr/>
      </dsp:nvSpPr>
      <dsp:spPr>
        <a:xfrm>
          <a:off x="3038382" y="284607"/>
          <a:ext cx="2669930" cy="1695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accent1">
                  <a:lumMod val="75000"/>
                </a:schemeClr>
              </a:solidFill>
            </a:rPr>
            <a:t>Consider your audience </a:t>
          </a:r>
          <a:r>
            <a:rPr lang="en-US" sz="1800" kern="1200" dirty="0"/>
            <a:t>when you offer your counterargument:</a:t>
          </a:r>
        </a:p>
      </dsp:txBody>
      <dsp:txXfrm>
        <a:off x="3088039" y="334264"/>
        <a:ext cx="2570616" cy="1596092"/>
      </dsp:txXfrm>
    </dsp:sp>
    <dsp:sp modelId="{F0F3CFAD-7E29-3A46-8570-DAB42E9802FB}">
      <dsp:nvSpPr>
        <dsp:cNvPr id="0" name=""/>
        <dsp:cNvSpPr/>
      </dsp:nvSpPr>
      <dsp:spPr>
        <a:xfrm>
          <a:off x="1110098" y="2474692"/>
          <a:ext cx="2669930" cy="169540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8563C9EC-E0B2-5849-8807-82E5B594D874}">
      <dsp:nvSpPr>
        <dsp:cNvPr id="0" name=""/>
        <dsp:cNvSpPr/>
      </dsp:nvSpPr>
      <dsp:spPr>
        <a:xfrm>
          <a:off x="1406757" y="2756518"/>
          <a:ext cx="2669930" cy="1695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Conceding to some of your opposition’s concerns can </a:t>
          </a:r>
          <a:r>
            <a:rPr lang="en-US" sz="1800" b="1" kern="1200" dirty="0">
              <a:solidFill>
                <a:schemeClr val="accent1">
                  <a:lumMod val="75000"/>
                </a:schemeClr>
              </a:solidFill>
            </a:rPr>
            <a:t>demonstrate respect</a:t>
          </a:r>
          <a:r>
            <a:rPr lang="en-US" sz="1800" kern="1200" dirty="0">
              <a:solidFill>
                <a:schemeClr val="accent1">
                  <a:lumMod val="75000"/>
                </a:schemeClr>
              </a:solidFill>
            </a:rPr>
            <a:t> </a:t>
          </a:r>
          <a:r>
            <a:rPr lang="en-US" sz="1800" kern="1200" dirty="0"/>
            <a:t>for their opinions.</a:t>
          </a:r>
        </a:p>
      </dsp:txBody>
      <dsp:txXfrm>
        <a:off x="1456414" y="2806175"/>
        <a:ext cx="2570616" cy="1596092"/>
      </dsp:txXfrm>
    </dsp:sp>
    <dsp:sp modelId="{401AE645-017A-DA43-9F92-F2839E37ED6A}">
      <dsp:nvSpPr>
        <dsp:cNvPr id="0" name=""/>
        <dsp:cNvSpPr/>
      </dsp:nvSpPr>
      <dsp:spPr>
        <a:xfrm>
          <a:off x="4373347" y="2474692"/>
          <a:ext cx="2669930" cy="169540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2A949A1-EF7E-9847-834A-B523D18BDC89}">
      <dsp:nvSpPr>
        <dsp:cNvPr id="0" name=""/>
        <dsp:cNvSpPr/>
      </dsp:nvSpPr>
      <dsp:spPr>
        <a:xfrm>
          <a:off x="4670006" y="2756518"/>
          <a:ext cx="2669930" cy="1695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Using rude or deprecating language can cause your audience to reject your position. </a:t>
          </a:r>
          <a:r>
            <a:rPr lang="en-US" sz="1800" b="1" kern="1200" dirty="0">
              <a:solidFill>
                <a:schemeClr val="accent1">
                  <a:lumMod val="75000"/>
                </a:schemeClr>
              </a:solidFill>
            </a:rPr>
            <a:t>Remain tactful yet firm</a:t>
          </a:r>
          <a:r>
            <a:rPr lang="en-US" sz="1800" kern="1200" dirty="0">
              <a:solidFill>
                <a:schemeClr val="accent1">
                  <a:lumMod val="75000"/>
                </a:schemeClr>
              </a:solidFill>
            </a:rPr>
            <a:t>. </a:t>
          </a:r>
        </a:p>
      </dsp:txBody>
      <dsp:txXfrm>
        <a:off x="4719663" y="2806175"/>
        <a:ext cx="2570616" cy="15960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105DF4-0FA2-204E-B006-F464502434F2}">
      <dsp:nvSpPr>
        <dsp:cNvPr id="0" name=""/>
        <dsp:cNvSpPr/>
      </dsp:nvSpPr>
      <dsp:spPr>
        <a:xfrm>
          <a:off x="8171" y="398714"/>
          <a:ext cx="1963973" cy="411480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3119" tIns="330200" rIns="153119" bIns="330200" numCol="1" spcCol="1270" anchor="t" anchorCtr="0">
          <a:noAutofit/>
        </a:bodyPr>
        <a:lstStyle/>
        <a:p>
          <a:pPr marL="0" lvl="0" indent="0" algn="l" defTabSz="800100">
            <a:lnSpc>
              <a:spcPct val="90000"/>
            </a:lnSpc>
            <a:spcBef>
              <a:spcPct val="0"/>
            </a:spcBef>
            <a:spcAft>
              <a:spcPct val="35000"/>
            </a:spcAft>
            <a:buNone/>
          </a:pPr>
          <a:r>
            <a:rPr lang="en-US" sz="1800" b="1" kern="1200"/>
            <a:t>Reemphasize main points</a:t>
          </a:r>
          <a:r>
            <a:rPr lang="en-US" sz="1800" kern="1200"/>
            <a:t> → remind readers of your thesis and key arguments.</a:t>
          </a:r>
        </a:p>
      </dsp:txBody>
      <dsp:txXfrm>
        <a:off x="8171" y="1962339"/>
        <a:ext cx="1963973" cy="2468881"/>
      </dsp:txXfrm>
    </dsp:sp>
    <dsp:sp modelId="{9166E4F7-9FD4-CC41-B9FA-75F31DB7EC69}">
      <dsp:nvSpPr>
        <dsp:cNvPr id="0" name=""/>
        <dsp:cNvSpPr/>
      </dsp:nvSpPr>
      <dsp:spPr>
        <a:xfrm>
          <a:off x="534958" y="903044"/>
          <a:ext cx="824868" cy="82486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310" tIns="12700" rIns="64310" bIns="12700" numCol="1" spcCol="1270" anchor="ctr" anchorCtr="0">
          <a:noAutofit/>
        </a:bodyPr>
        <a:lstStyle/>
        <a:p>
          <a:pPr marL="0" lvl="0" indent="0" algn="ctr" defTabSz="800100">
            <a:lnSpc>
              <a:spcPct val="90000"/>
            </a:lnSpc>
            <a:spcBef>
              <a:spcPct val="0"/>
            </a:spcBef>
            <a:spcAft>
              <a:spcPct val="35000"/>
            </a:spcAft>
            <a:buNone/>
          </a:pPr>
          <a:r>
            <a:rPr lang="en-US" sz="1800" kern="1200"/>
            <a:t>1</a:t>
          </a:r>
        </a:p>
      </dsp:txBody>
      <dsp:txXfrm>
        <a:off x="655757" y="1023843"/>
        <a:ext cx="583270" cy="583270"/>
      </dsp:txXfrm>
    </dsp:sp>
    <dsp:sp modelId="{F578C85B-A1FF-8C45-B93F-42217D526292}">
      <dsp:nvSpPr>
        <dsp:cNvPr id="0" name=""/>
        <dsp:cNvSpPr/>
      </dsp:nvSpPr>
      <dsp:spPr>
        <a:xfrm>
          <a:off x="8171" y="4205481"/>
          <a:ext cx="196397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2DA5F5A-DA13-804F-AABE-E3CEA04230B5}">
      <dsp:nvSpPr>
        <dsp:cNvPr id="0" name=""/>
        <dsp:cNvSpPr/>
      </dsp:nvSpPr>
      <dsp:spPr>
        <a:xfrm>
          <a:off x="2162846" y="397559"/>
          <a:ext cx="1963973" cy="411480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3119" tIns="330200" rIns="153119" bIns="330200" numCol="1" spcCol="1270" anchor="t" anchorCtr="0">
          <a:noAutofit/>
        </a:bodyPr>
        <a:lstStyle/>
        <a:p>
          <a:pPr marL="0" lvl="0" indent="0" algn="l" defTabSz="800100">
            <a:lnSpc>
              <a:spcPct val="90000"/>
            </a:lnSpc>
            <a:spcBef>
              <a:spcPct val="0"/>
            </a:spcBef>
            <a:spcAft>
              <a:spcPct val="35000"/>
            </a:spcAft>
            <a:buNone/>
          </a:pPr>
          <a:r>
            <a:rPr lang="en-US" sz="1800" b="1" kern="1200" dirty="0"/>
            <a:t>Call to action / future speculation</a:t>
          </a:r>
          <a:r>
            <a:rPr lang="en-US" sz="1800" kern="1200" dirty="0"/>
            <a:t> → when appropriate, encourage next steps or reflection.</a:t>
          </a:r>
        </a:p>
      </dsp:txBody>
      <dsp:txXfrm>
        <a:off x="2162846" y="1961184"/>
        <a:ext cx="1963973" cy="2468881"/>
      </dsp:txXfrm>
    </dsp:sp>
    <dsp:sp modelId="{43490131-BB12-7A46-836C-D795431167CF}">
      <dsp:nvSpPr>
        <dsp:cNvPr id="0" name=""/>
        <dsp:cNvSpPr/>
      </dsp:nvSpPr>
      <dsp:spPr>
        <a:xfrm>
          <a:off x="2732398" y="977183"/>
          <a:ext cx="824868" cy="82486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310" tIns="12700" rIns="64310" bIns="12700" numCol="1" spcCol="1270" anchor="ctr" anchorCtr="0">
          <a:noAutofit/>
        </a:bodyPr>
        <a:lstStyle/>
        <a:p>
          <a:pPr marL="0" lvl="0" indent="0" algn="ctr" defTabSz="800100">
            <a:lnSpc>
              <a:spcPct val="90000"/>
            </a:lnSpc>
            <a:spcBef>
              <a:spcPct val="0"/>
            </a:spcBef>
            <a:spcAft>
              <a:spcPct val="35000"/>
            </a:spcAft>
            <a:buNone/>
          </a:pPr>
          <a:r>
            <a:rPr lang="en-US" sz="1800" kern="1200"/>
            <a:t>2</a:t>
          </a:r>
        </a:p>
      </dsp:txBody>
      <dsp:txXfrm>
        <a:off x="2853197" y="1097982"/>
        <a:ext cx="583270" cy="583270"/>
      </dsp:txXfrm>
    </dsp:sp>
    <dsp:sp modelId="{9CC3316F-69B1-424E-9518-7F018362F306}">
      <dsp:nvSpPr>
        <dsp:cNvPr id="0" name=""/>
        <dsp:cNvSpPr/>
      </dsp:nvSpPr>
      <dsp:spPr>
        <a:xfrm>
          <a:off x="2162846" y="4205480"/>
          <a:ext cx="196397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5CCECA1-FCD8-5E48-9475-B308A33D146A}">
      <dsp:nvSpPr>
        <dsp:cNvPr id="0" name=""/>
        <dsp:cNvSpPr/>
      </dsp:nvSpPr>
      <dsp:spPr>
        <a:xfrm>
          <a:off x="4323216" y="397559"/>
          <a:ext cx="1963973" cy="411480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3119" tIns="330200" rIns="153119" bIns="330200" numCol="1" spcCol="1270" anchor="t" anchorCtr="0">
          <a:noAutofit/>
        </a:bodyPr>
        <a:lstStyle/>
        <a:p>
          <a:pPr marL="0" lvl="0" indent="0" algn="l" defTabSz="800100">
            <a:lnSpc>
              <a:spcPct val="90000"/>
            </a:lnSpc>
            <a:spcBef>
              <a:spcPct val="0"/>
            </a:spcBef>
            <a:spcAft>
              <a:spcPct val="35000"/>
            </a:spcAft>
            <a:buNone/>
          </a:pPr>
          <a:r>
            <a:rPr lang="en-US" sz="1800" b="1" kern="1200" dirty="0"/>
            <a:t>Avoid new claims</a:t>
          </a:r>
          <a:r>
            <a:rPr lang="en-US" sz="1800" kern="1200" dirty="0"/>
            <a:t> → conclusions should synthesize, not introduce new arguments.</a:t>
          </a:r>
        </a:p>
      </dsp:txBody>
      <dsp:txXfrm>
        <a:off x="4323216" y="1961184"/>
        <a:ext cx="1963973" cy="2468881"/>
      </dsp:txXfrm>
    </dsp:sp>
    <dsp:sp modelId="{C6F36AEA-6000-2040-9AF9-2A3ACDD9A853}">
      <dsp:nvSpPr>
        <dsp:cNvPr id="0" name=""/>
        <dsp:cNvSpPr/>
      </dsp:nvSpPr>
      <dsp:spPr>
        <a:xfrm>
          <a:off x="4892768" y="927757"/>
          <a:ext cx="824868" cy="82486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310" tIns="12700" rIns="64310" bIns="12700" numCol="1" spcCol="1270" anchor="ctr" anchorCtr="0">
          <a:noAutofit/>
        </a:bodyPr>
        <a:lstStyle/>
        <a:p>
          <a:pPr marL="0" lvl="0" indent="0" algn="ctr" defTabSz="800100">
            <a:lnSpc>
              <a:spcPct val="90000"/>
            </a:lnSpc>
            <a:spcBef>
              <a:spcPct val="0"/>
            </a:spcBef>
            <a:spcAft>
              <a:spcPct val="35000"/>
            </a:spcAft>
            <a:buNone/>
          </a:pPr>
          <a:r>
            <a:rPr lang="en-US" sz="1800" kern="1200"/>
            <a:t>3</a:t>
          </a:r>
        </a:p>
      </dsp:txBody>
      <dsp:txXfrm>
        <a:off x="5013567" y="1048556"/>
        <a:ext cx="583270" cy="583270"/>
      </dsp:txXfrm>
    </dsp:sp>
    <dsp:sp modelId="{E148ACBD-9711-E248-8A04-E0C15C3F97BC}">
      <dsp:nvSpPr>
        <dsp:cNvPr id="0" name=""/>
        <dsp:cNvSpPr/>
      </dsp:nvSpPr>
      <dsp:spPr>
        <a:xfrm>
          <a:off x="4327949" y="4217837"/>
          <a:ext cx="196397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BD4AE58-EFF0-E745-821A-468C58E71F79}">
      <dsp:nvSpPr>
        <dsp:cNvPr id="0" name=""/>
        <dsp:cNvSpPr/>
      </dsp:nvSpPr>
      <dsp:spPr>
        <a:xfrm>
          <a:off x="6486062" y="397559"/>
          <a:ext cx="1963973" cy="411480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3119" tIns="330200" rIns="153119" bIns="330200" numCol="1" spcCol="1270" anchor="t" anchorCtr="0">
          <a:noAutofit/>
        </a:bodyPr>
        <a:lstStyle/>
        <a:p>
          <a:pPr marL="0" lvl="0" indent="0" algn="l" defTabSz="800100">
            <a:lnSpc>
              <a:spcPct val="90000"/>
            </a:lnSpc>
            <a:spcBef>
              <a:spcPct val="0"/>
            </a:spcBef>
            <a:spcAft>
              <a:spcPct val="35000"/>
            </a:spcAft>
            <a:buNone/>
          </a:pPr>
          <a:r>
            <a:rPr lang="en-US" sz="1800" b="1" kern="1200" dirty="0"/>
            <a:t>Echo introduction</a:t>
          </a:r>
          <a:r>
            <a:rPr lang="en-US" sz="1800" kern="1200" dirty="0"/>
            <a:t> → create a sense of closure by linking back to your opening</a:t>
          </a:r>
        </a:p>
      </dsp:txBody>
      <dsp:txXfrm>
        <a:off x="6486062" y="1961184"/>
        <a:ext cx="1963973" cy="2468881"/>
      </dsp:txXfrm>
    </dsp:sp>
    <dsp:sp modelId="{165C6CC8-B733-1642-9D6A-A66EFD6346E8}">
      <dsp:nvSpPr>
        <dsp:cNvPr id="0" name=""/>
        <dsp:cNvSpPr/>
      </dsp:nvSpPr>
      <dsp:spPr>
        <a:xfrm>
          <a:off x="7083263" y="1001896"/>
          <a:ext cx="824868" cy="82486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310" tIns="12700" rIns="64310" bIns="12700" numCol="1" spcCol="1270" anchor="ctr" anchorCtr="0">
          <a:noAutofit/>
        </a:bodyPr>
        <a:lstStyle/>
        <a:p>
          <a:pPr marL="0" lvl="0" indent="0" algn="ctr" defTabSz="800100">
            <a:lnSpc>
              <a:spcPct val="90000"/>
            </a:lnSpc>
            <a:spcBef>
              <a:spcPct val="0"/>
            </a:spcBef>
            <a:spcAft>
              <a:spcPct val="35000"/>
            </a:spcAft>
            <a:buNone/>
          </a:pPr>
          <a:r>
            <a:rPr lang="en-US" sz="1800" kern="1200"/>
            <a:t>4</a:t>
          </a:r>
        </a:p>
      </dsp:txBody>
      <dsp:txXfrm>
        <a:off x="7204062" y="1122695"/>
        <a:ext cx="583270" cy="583270"/>
      </dsp:txXfrm>
    </dsp:sp>
    <dsp:sp modelId="{2A2EF565-0187-1B4E-AFCF-1AF6FE8790FE}">
      <dsp:nvSpPr>
        <dsp:cNvPr id="0" name=""/>
        <dsp:cNvSpPr/>
      </dsp:nvSpPr>
      <dsp:spPr>
        <a:xfrm>
          <a:off x="6486062" y="4217837"/>
          <a:ext cx="196397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86531F-41E1-0642-B8A9-8B1867EF3D98}" type="datetimeFigureOut">
              <a:rPr lang="en-US" smtClean="0"/>
              <a:t>9/4/25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A203F-166C-CB40-A3F0-83BA02E13064}" type="slidenum">
              <a:rPr lang="en-US" smtClean="0"/>
              <a:t>‹#›</a:t>
            </a:fld>
            <a:endParaRPr lang="en-US"/>
          </a:p>
        </p:txBody>
      </p:sp>
    </p:spTree>
    <p:extLst>
      <p:ext uri="{BB962C8B-B14F-4D97-AF65-F5344CB8AC3E}">
        <p14:creationId xmlns:p14="http://schemas.microsoft.com/office/powerpoint/2010/main" val="298181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37BF745-0557-B241-863F-056113C7032A}" type="slidenum">
              <a:rPr lang="en-US" smtClean="0"/>
              <a:t>1</a:t>
            </a:fld>
            <a:endParaRPr lang="en-US"/>
          </a:p>
        </p:txBody>
      </p:sp>
    </p:spTree>
    <p:extLst>
      <p:ext uri="{BB962C8B-B14F-4D97-AF65-F5344CB8AC3E}">
        <p14:creationId xmlns:p14="http://schemas.microsoft.com/office/powerpoint/2010/main" val="3532331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Key Concepts:  </a:t>
            </a:r>
            <a:r>
              <a:rPr lang="en-US" altLang="en-US" dirty="0"/>
              <a:t>This slide explains the function of </a:t>
            </a:r>
            <a:r>
              <a:rPr lang="en-US" altLang="en-US" b="1" dirty="0"/>
              <a:t>body paragraphs</a:t>
            </a:r>
            <a:r>
              <a:rPr lang="en-US" altLang="en-US" dirty="0"/>
              <a:t> within an argument-to continue proving the claim posited in the thesis statement.   Clearly stated </a:t>
            </a:r>
            <a:r>
              <a:rPr lang="en-US" altLang="en-US" b="1" dirty="0"/>
              <a:t>topic sentences</a:t>
            </a:r>
            <a:r>
              <a:rPr lang="en-US" altLang="en-US" dirty="0"/>
              <a:t> within each paragraph can help writers to focus their arguments around their thesis statements.  The facilitator may also suggest that students offer a synopsis of the topic, including the history of the issue and recent changes in current events that affect the topic.</a:t>
            </a:r>
          </a:p>
        </p:txBody>
      </p:sp>
      <p:sp>
        <p:nvSpPr>
          <p:cNvPr id="4" name="Slide Number Placeholder 3"/>
          <p:cNvSpPr>
            <a:spLocks noGrp="1"/>
          </p:cNvSpPr>
          <p:nvPr>
            <p:ph type="sldNum" sz="quarter" idx="5"/>
          </p:nvPr>
        </p:nvSpPr>
        <p:spPr/>
        <p:txBody>
          <a:bodyPr/>
          <a:lstStyle/>
          <a:p>
            <a:fld id="{237BF745-0557-B241-863F-056113C7032A}" type="slidenum">
              <a:rPr lang="en-US" smtClean="0"/>
              <a:t>13</a:t>
            </a:fld>
            <a:endParaRPr lang="en-US"/>
          </a:p>
        </p:txBody>
      </p:sp>
    </p:spTree>
    <p:extLst>
      <p:ext uri="{BB962C8B-B14F-4D97-AF65-F5344CB8AC3E}">
        <p14:creationId xmlns:p14="http://schemas.microsoft.com/office/powerpoint/2010/main" val="1069635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b="1" dirty="0"/>
              <a:t>Key Concepts:  </a:t>
            </a:r>
            <a:r>
              <a:rPr lang="en-US" altLang="en-US" dirty="0"/>
              <a:t>Body paragraphs may be ordered in various patterns, depending upon the purpose, audience, and topic of the argument.  This slide offers participants options for organizing their work.  </a:t>
            </a:r>
          </a:p>
          <a:p>
            <a:pPr>
              <a:spcBef>
                <a:spcPct val="0"/>
              </a:spcBef>
            </a:pPr>
            <a:endParaRPr lang="en-US" altLang="en-US" dirty="0"/>
          </a:p>
          <a:p>
            <a:pPr>
              <a:spcBef>
                <a:spcPct val="0"/>
              </a:spcBef>
            </a:pPr>
            <a:r>
              <a:rPr lang="en-US" altLang="en-US" b="1" dirty="0"/>
              <a:t>Activity:</a:t>
            </a:r>
            <a:r>
              <a:rPr lang="en-US" altLang="en-US" dirty="0"/>
              <a:t>  The facilitator may choose to offer suggestions on organizing patterns for a current argumentative assignment.</a:t>
            </a:r>
          </a:p>
          <a:p>
            <a:pPr eaLnBrk="1" hangingPunct="1">
              <a:lnSpc>
                <a:spcPct val="90000"/>
              </a:lnSpc>
              <a:spcBef>
                <a:spcPct val="0"/>
              </a:spcBef>
            </a:pP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14</a:t>
            </a:fld>
            <a:endParaRPr lang="en-US"/>
          </a:p>
        </p:txBody>
      </p:sp>
    </p:spTree>
    <p:extLst>
      <p:ext uri="{BB962C8B-B14F-4D97-AF65-F5344CB8AC3E}">
        <p14:creationId xmlns:p14="http://schemas.microsoft.com/office/powerpoint/2010/main" val="1218210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Key Concepts:  </a:t>
            </a:r>
            <a:r>
              <a:rPr lang="en-US" altLang="en-US" dirty="0"/>
              <a:t>Writers sometimes fall into the trap of letting </a:t>
            </a:r>
            <a:r>
              <a:rPr lang="en-US" altLang="en-US" b="1" dirty="0"/>
              <a:t>research </a:t>
            </a:r>
            <a:r>
              <a:rPr lang="en-US" altLang="en-US" dirty="0"/>
              <a:t>material overwhelm the paper, rather than using sources to prove their own argumentative claims.  It is important to be selective when using source material; just because a source may relate to your topic does not mean it will necessarily be useful or relevant to proving your claims. Offering clear topic sentences that articulate claims relating to the thesis can be a useful strategy for offering a frame to researched material.  Sources can then be used to back the claim provided in the topic sentence.</a:t>
            </a:r>
          </a:p>
          <a:p>
            <a:endParaRPr lang="en-US" dirty="0"/>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15</a:t>
            </a:fld>
            <a:endParaRPr lang="en-US"/>
          </a:p>
        </p:txBody>
      </p:sp>
    </p:spTree>
    <p:extLst>
      <p:ext uri="{BB962C8B-B14F-4D97-AF65-F5344CB8AC3E}">
        <p14:creationId xmlns:p14="http://schemas.microsoft.com/office/powerpoint/2010/main" val="4163776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Key Concepts:  </a:t>
            </a:r>
            <a:r>
              <a:rPr lang="en-US" altLang="en-US" dirty="0"/>
              <a:t>Concerned with asserting the importance of their own claims, writers sometimes overlook the importance of considering the views of the </a:t>
            </a:r>
            <a:r>
              <a:rPr lang="en-US" altLang="en-US" b="1" dirty="0"/>
              <a:t>opposition</a:t>
            </a:r>
            <a:r>
              <a:rPr lang="en-US" altLang="en-US" dirty="0"/>
              <a:t> within their own arguments.  Countering oppositional claims demonstrates to the audience that the writer has carefully considered multiple components of the issue and has reached an educated decision.  If a writer finds that the opposition cannot be countered effectively, he or she may need to reevaluate his or her own opinions and claims about the argument.</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16</a:t>
            </a:fld>
            <a:endParaRPr lang="en-US"/>
          </a:p>
        </p:txBody>
      </p:sp>
    </p:spTree>
    <p:extLst>
      <p:ext uri="{BB962C8B-B14F-4D97-AF65-F5344CB8AC3E}">
        <p14:creationId xmlns:p14="http://schemas.microsoft.com/office/powerpoint/2010/main" val="1124908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b="1" dirty="0"/>
              <a:t>Key Concept:  </a:t>
            </a:r>
            <a:r>
              <a:rPr lang="en-US" altLang="en-US" dirty="0"/>
              <a:t>Counterarguments may be located at various points within a paper.  It is important, however, that the writer offer a convincing response to the claims of the opposition.  </a:t>
            </a:r>
          </a:p>
          <a:p>
            <a:pPr>
              <a:spcBef>
                <a:spcPct val="0"/>
              </a:spcBef>
            </a:pPr>
            <a:endParaRPr lang="en-US" altLang="en-US" dirty="0"/>
          </a:p>
          <a:p>
            <a:pPr>
              <a:spcBef>
                <a:spcPct val="0"/>
              </a:spcBef>
            </a:pPr>
            <a:r>
              <a:rPr lang="en-US" altLang="en-US" b="1" dirty="0"/>
              <a:t>Activity:</a:t>
            </a:r>
            <a:r>
              <a:rPr lang="en-US" altLang="en-US" dirty="0"/>
              <a:t>  The facilitator may choose to offer specific tips to students about counterarguing in a current argumentative assignment.</a:t>
            </a:r>
          </a:p>
          <a:p>
            <a:pPr eaLnBrk="1" hangingPunct="1">
              <a:lnSpc>
                <a:spcPct val="90000"/>
              </a:lnSpc>
              <a:spcBef>
                <a:spcPct val="0"/>
              </a:spcBef>
            </a:pP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17</a:t>
            </a:fld>
            <a:endParaRPr lang="en-US"/>
          </a:p>
        </p:txBody>
      </p:sp>
    </p:spTree>
    <p:extLst>
      <p:ext uri="{BB962C8B-B14F-4D97-AF65-F5344CB8AC3E}">
        <p14:creationId xmlns:p14="http://schemas.microsoft.com/office/powerpoint/2010/main" val="1365195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Key Concepts:</a:t>
            </a:r>
            <a:r>
              <a:rPr lang="en-US" altLang="en-US" dirty="0"/>
              <a:t>  This slide suggests the importance of considering the audience in offering a </a:t>
            </a:r>
            <a:r>
              <a:rPr lang="en-US" altLang="en-US" b="1" dirty="0"/>
              <a:t>counterargument</a:t>
            </a:r>
            <a:r>
              <a:rPr lang="en-US" altLang="en-US" dirty="0"/>
              <a:t>.  If a writer is trying to argue about the dangers of second-hand smoke to a group of smokers, the writer needs to offer his or her opinion in such a way that the opposition can see the rationality of his or her claims.  If the writer instead chooses to rant about how much he or she dislikes smokers, it is doubtful that the audience will feel any sympathy with the argued position and will reject the argument.  The facilitator may choose to emphasize that tact and audience consideration are very important elements of effective counterarguments.</a:t>
            </a:r>
            <a:endParaRPr lang="en-US" dirty="0"/>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18</a:t>
            </a:fld>
            <a:endParaRPr lang="en-US"/>
          </a:p>
        </p:txBody>
      </p:sp>
    </p:spTree>
    <p:extLst>
      <p:ext uri="{BB962C8B-B14F-4D97-AF65-F5344CB8AC3E}">
        <p14:creationId xmlns:p14="http://schemas.microsoft.com/office/powerpoint/2010/main" val="366875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Key Concepts:</a:t>
            </a:r>
            <a:r>
              <a:rPr lang="en-US" altLang="en-US" dirty="0"/>
              <a:t>  The </a:t>
            </a:r>
            <a:r>
              <a:rPr lang="en-US" altLang="en-US" b="1" dirty="0"/>
              <a:t>conclusion</a:t>
            </a:r>
            <a:r>
              <a:rPr lang="en-US" altLang="en-US" dirty="0"/>
              <a:t> is also an important paragraph in a paper--it provides the last words that a writer will present to his or her audience.  Therefore, it should have a lasting impact.  The conclusion should work to reemphasize the main claims of the argument, articulating the importance of the argued position and, when appropriate, the reader’s need to take action on the issue.  Writers should also avoid raising new claims in concluding paragraphs--there is no more room to argue points comprehensively or convincingly.  Such new points would be better repositioned within the body paragraphs. </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19</a:t>
            </a:fld>
            <a:endParaRPr lang="en-US"/>
          </a:p>
        </p:txBody>
      </p:sp>
    </p:spTree>
    <p:extLst>
      <p:ext uri="{BB962C8B-B14F-4D97-AF65-F5344CB8AC3E}">
        <p14:creationId xmlns:p14="http://schemas.microsoft.com/office/powerpoint/2010/main" val="3383763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slide offers a definition of the term </a:t>
            </a:r>
            <a:r>
              <a:rPr lang="en-US" altLang="en-US" b="1" dirty="0"/>
              <a:t>“argument.”</a:t>
            </a:r>
            <a:r>
              <a:rPr lang="en-US" altLang="en-US" dirty="0"/>
              <a:t>  The facilitator may invite the audience to offer answers to the title question. Students often assume that building an argument is simply a confrontational activity designed to denigrate the opposition’s position.  The facilitator may choose to explain to students that the focus of a strong argument should be upon a cohesive explanation of claims effectively paired with correlating evidence.</a:t>
            </a:r>
          </a:p>
          <a:p>
            <a:endParaRPr lang="en-US" dirty="0"/>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3</a:t>
            </a:fld>
            <a:endParaRPr lang="en-US"/>
          </a:p>
        </p:txBody>
      </p:sp>
    </p:spTree>
    <p:extLst>
      <p:ext uri="{BB962C8B-B14F-4D97-AF65-F5344CB8AC3E}">
        <p14:creationId xmlns:p14="http://schemas.microsoft.com/office/powerpoint/2010/main" val="2653447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b="1" dirty="0"/>
              <a:t>Rationale:  </a:t>
            </a:r>
            <a:r>
              <a:rPr lang="en-US" altLang="en-US" dirty="0"/>
              <a:t>This slide illustrates the topics covered in this presentation, as well as the ordering of the introduction, body paragraphs, and conclusion within an argument.</a:t>
            </a:r>
          </a:p>
          <a:p>
            <a:endParaRPr lang="en-US" dirty="0"/>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5</a:t>
            </a:fld>
            <a:endParaRPr lang="en-US"/>
          </a:p>
        </p:txBody>
      </p:sp>
    </p:spTree>
    <p:extLst>
      <p:ext uri="{BB962C8B-B14F-4D97-AF65-F5344CB8AC3E}">
        <p14:creationId xmlns:p14="http://schemas.microsoft.com/office/powerpoint/2010/main" val="1660060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Activity:  </a:t>
            </a:r>
            <a:r>
              <a:rPr lang="en-US" altLang="en-US" dirty="0"/>
              <a:t>The facilitator may have students consider which title for a paper on road rage is the most effective.  “Road Rage” provides little to entice the reader, though it does introduce the topic.  “Can’t Drive 55,” while offering an interesting image, would better fit a paper on the speed limit than on road rage, which is defined by more than speeding.  Also, “Can’t Drive 55” is unoriginal (a title from a popular Sammy Hagar song).  The third choice is the best selection here: it both introduces the topic and provides an interesting analogy to describe the seriousness of the problem.</a:t>
            </a:r>
          </a:p>
          <a:p>
            <a:endParaRPr lang="en-US" dirty="0"/>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7</a:t>
            </a:fld>
            <a:endParaRPr lang="en-US"/>
          </a:p>
        </p:txBody>
      </p:sp>
    </p:spTree>
    <p:extLst>
      <p:ext uri="{BB962C8B-B14F-4D97-AF65-F5344CB8AC3E}">
        <p14:creationId xmlns:p14="http://schemas.microsoft.com/office/powerpoint/2010/main" val="277108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altLang="en-US" b="1" dirty="0"/>
              <a:t>Key Concept:  </a:t>
            </a:r>
            <a:r>
              <a:rPr lang="en-US" altLang="en-US" dirty="0"/>
              <a:t>The </a:t>
            </a:r>
            <a:r>
              <a:rPr lang="en-US" altLang="en-US" b="1" dirty="0"/>
              <a:t>introduction</a:t>
            </a:r>
            <a:r>
              <a:rPr lang="en-US" altLang="en-US" dirty="0"/>
              <a:t> continues upon the tasks of the title--it both introduces the topic and generates audience interest in reading the entire paper.  The introduction also indicates the purpose of the paper--to inform, persuade, call to action, etc.--as well as offers a plan for the ensuing argument.</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8</a:t>
            </a:fld>
            <a:endParaRPr lang="en-US"/>
          </a:p>
        </p:txBody>
      </p:sp>
    </p:spTree>
    <p:extLst>
      <p:ext uri="{BB962C8B-B14F-4D97-AF65-F5344CB8AC3E}">
        <p14:creationId xmlns:p14="http://schemas.microsoft.com/office/powerpoint/2010/main" val="2813700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b="1" dirty="0"/>
              <a:t>Activity:  </a:t>
            </a:r>
            <a:r>
              <a:rPr lang="en-US" altLang="en-US" dirty="0"/>
              <a:t>The facilitator may ask students about effective methods for beginning an introduction.  </a:t>
            </a:r>
          </a:p>
          <a:p>
            <a:pPr>
              <a:spcBef>
                <a:spcPct val="0"/>
              </a:spcBef>
            </a:pPr>
            <a:endParaRPr lang="en-US" altLang="en-US" dirty="0"/>
          </a:p>
          <a:p>
            <a:pPr>
              <a:spcBef>
                <a:spcPct val="0"/>
              </a:spcBef>
            </a:pPr>
            <a:r>
              <a:rPr lang="en-US" altLang="en-US" b="1" dirty="0"/>
              <a:t>Key Concepts:</a:t>
            </a:r>
            <a:r>
              <a:rPr lang="en-US" altLang="en-US" dirty="0"/>
              <a:t>  A </a:t>
            </a:r>
            <a:r>
              <a:rPr lang="en-US" altLang="en-US" b="1" dirty="0"/>
              <a:t>personal anecdote</a:t>
            </a:r>
            <a:r>
              <a:rPr lang="en-US" altLang="en-US" dirty="0"/>
              <a:t> illustrates the writer’s involvement within the topic, as well as moves the topic from the abstract to the real.  </a:t>
            </a:r>
            <a:r>
              <a:rPr lang="en-US" altLang="en-US" b="1" dirty="0"/>
              <a:t>Examples</a:t>
            </a:r>
            <a:r>
              <a:rPr lang="en-US" altLang="en-US" dirty="0"/>
              <a:t>, both real (have happened) and hypothetical (have the potential to happen) can also help to illustrate the problem.  Posing an </a:t>
            </a:r>
            <a:r>
              <a:rPr lang="en-US" altLang="en-US" b="1" dirty="0"/>
              <a:t>interesting question</a:t>
            </a:r>
            <a:r>
              <a:rPr lang="en-US" altLang="en-US" dirty="0"/>
              <a:t> can also generate reader interest; however, the question should be answered within the course of the paper.  A </a:t>
            </a:r>
            <a:r>
              <a:rPr lang="en-US" altLang="en-US" b="1" dirty="0"/>
              <a:t>quotation</a:t>
            </a:r>
            <a:r>
              <a:rPr lang="en-US" altLang="en-US" dirty="0"/>
              <a:t> can provide a branch for discussion.  Quotations, however, should be made relevant to the topic of the paper.  An explanation of </a:t>
            </a:r>
            <a:r>
              <a:rPr lang="en-US" altLang="en-US" b="1" dirty="0"/>
              <a:t>shocking statistics</a:t>
            </a:r>
            <a:r>
              <a:rPr lang="en-US" altLang="en-US" dirty="0"/>
              <a:t> or the presentation of a </a:t>
            </a:r>
            <a:r>
              <a:rPr lang="en-US" altLang="en-US" b="1" dirty="0"/>
              <a:t>striking image</a:t>
            </a:r>
            <a:r>
              <a:rPr lang="en-US" altLang="en-US" dirty="0"/>
              <a:t> can also invite the audience to continue reading the paper.</a:t>
            </a:r>
          </a:p>
        </p:txBody>
      </p:sp>
      <p:sp>
        <p:nvSpPr>
          <p:cNvPr id="4" name="Slide Number Placeholder 3"/>
          <p:cNvSpPr>
            <a:spLocks noGrp="1"/>
          </p:cNvSpPr>
          <p:nvPr>
            <p:ph type="sldNum" sz="quarter" idx="5"/>
          </p:nvPr>
        </p:nvSpPr>
        <p:spPr/>
        <p:txBody>
          <a:bodyPr/>
          <a:lstStyle/>
          <a:p>
            <a:fld id="{237BF745-0557-B241-863F-056113C7032A}" type="slidenum">
              <a:rPr lang="en-US" smtClean="0"/>
              <a:t>9</a:t>
            </a:fld>
            <a:endParaRPr lang="en-US"/>
          </a:p>
        </p:txBody>
      </p:sp>
    </p:spTree>
    <p:extLst>
      <p:ext uri="{BB962C8B-B14F-4D97-AF65-F5344CB8AC3E}">
        <p14:creationId xmlns:p14="http://schemas.microsoft.com/office/powerpoint/2010/main" val="1045174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Key Concept:  </a:t>
            </a:r>
            <a:r>
              <a:rPr lang="en-US" altLang="en-US" dirty="0"/>
              <a:t>A definition of a </a:t>
            </a:r>
            <a:r>
              <a:rPr lang="en-US" altLang="en-US" b="1" dirty="0"/>
              <a:t>thesis statement</a:t>
            </a:r>
            <a:r>
              <a:rPr lang="en-US" altLang="en-US" dirty="0"/>
              <a:t> is offered in this slide.  The facilitator may choose to emphasize to students the difference between a claim that has to be proven and a statement of fact.</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10</a:t>
            </a:fld>
            <a:endParaRPr lang="en-US"/>
          </a:p>
        </p:txBody>
      </p:sp>
    </p:spTree>
    <p:extLst>
      <p:ext uri="{BB962C8B-B14F-4D97-AF65-F5344CB8AC3E}">
        <p14:creationId xmlns:p14="http://schemas.microsoft.com/office/powerpoint/2010/main" val="1859713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b="1" dirty="0"/>
              <a:t>Key Concept:  </a:t>
            </a:r>
            <a:r>
              <a:rPr lang="en-US" altLang="en-US" dirty="0"/>
              <a:t>This slide discusses the role of the thesis statement in the paper. Thesis statements are often located in the introduction, thereby setting up for the reader the claims of the argument.  However, theses may also be located in the body paragraphs or in the conclusion, depending upon the writer’s purpose, audience, topic, and mode of argument.</a:t>
            </a:r>
          </a:p>
          <a:p>
            <a:pPr>
              <a:spcBef>
                <a:spcPct val="0"/>
              </a:spcBef>
            </a:pPr>
            <a:endParaRPr lang="en-US" altLang="en-US" dirty="0"/>
          </a:p>
          <a:p>
            <a:pPr>
              <a:spcBef>
                <a:spcPct val="0"/>
              </a:spcBef>
            </a:pPr>
            <a:r>
              <a:rPr lang="en-US" altLang="en-US" b="1" dirty="0"/>
              <a:t>Key Concept:  </a:t>
            </a:r>
            <a:r>
              <a:rPr lang="en-US" altLang="en-US" dirty="0"/>
              <a:t>This slide discusses the role of the thesis statement in the paper. Thesis statements are often located in the introduction, thereby setting up for the reader the claims of the argument.  However, theses may also be located in the body paragraphs or in the conclusion, depending upon the writer’s purpose, audience, topic, and mode of argument.</a:t>
            </a:r>
          </a:p>
          <a:p>
            <a:pPr>
              <a:spcBef>
                <a:spcPct val="0"/>
              </a:spcBef>
            </a:pPr>
            <a:endParaRPr lang="en-US" altLang="en-US" dirty="0"/>
          </a:p>
          <a:p>
            <a:pPr>
              <a:spcBef>
                <a:spcPct val="0"/>
              </a:spcBef>
            </a:pPr>
            <a:r>
              <a:rPr lang="en-US" altLang="en-US" b="1" dirty="0"/>
              <a:t>Activity:</a:t>
            </a:r>
            <a:r>
              <a:rPr lang="en-US" altLang="en-US" dirty="0"/>
              <a:t>  Additionally, the facilitator may also wish at this point to discuss strategies for constructing a thesis statement for a current class assignment.</a:t>
            </a:r>
            <a:endParaRPr lang="en-US" dirty="0"/>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11</a:t>
            </a:fld>
            <a:endParaRPr lang="en-US"/>
          </a:p>
        </p:txBody>
      </p:sp>
    </p:spTree>
    <p:extLst>
      <p:ext uri="{BB962C8B-B14F-4D97-AF65-F5344CB8AC3E}">
        <p14:creationId xmlns:p14="http://schemas.microsoft.com/office/powerpoint/2010/main" val="1617237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Activity:  </a:t>
            </a:r>
            <a:r>
              <a:rPr lang="en-US" altLang="en-US" dirty="0"/>
              <a:t>The facilitator may ask students to identify the most effective thesis statement from the three listed examples.  The first example, while a well-phrased informative sentence, offers a factual statement rather than an argumentative claim that needs to be proven.  The third example also fails to provide an effective claim about the value of the V-chip.  The second example is the strongest argumentative thesis; it clearly articulates the writer’s position on the issue and suggests that the writer will proceed to prove this claim throughout the rest of the paper.</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12</a:t>
            </a:fld>
            <a:endParaRPr lang="en-US"/>
          </a:p>
        </p:txBody>
      </p:sp>
    </p:spTree>
    <p:extLst>
      <p:ext uri="{BB962C8B-B14F-4D97-AF65-F5344CB8AC3E}">
        <p14:creationId xmlns:p14="http://schemas.microsoft.com/office/powerpoint/2010/main" val="15899158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p:bg>
      <p:bgPr>
        <a:solidFill>
          <a:schemeClr val="tx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riangle 5">
            <a:extLst>
              <a:ext uri="{FF2B5EF4-FFF2-40B4-BE49-F238E27FC236}">
                <a16:creationId xmlns:a16="http://schemas.microsoft.com/office/drawing/2014/main" id="{47BD40D6-A6F9-8B8C-560F-0C7A97097E8F}"/>
              </a:ext>
            </a:extLst>
          </p:cNvPr>
          <p:cNvSpPr/>
          <p:nvPr userDrawn="1"/>
        </p:nvSpPr>
        <p:spPr>
          <a:xfrm>
            <a:off x="7466030" y="-9439"/>
            <a:ext cx="1685041" cy="6867440"/>
          </a:xfrm>
          <a:custGeom>
            <a:avLst/>
            <a:gdLst>
              <a:gd name="connsiteX0" fmla="*/ 0 w 2243579"/>
              <a:gd name="connsiteY0" fmla="*/ 0 h 6881568"/>
              <a:gd name="connsiteX1" fmla="*/ 2243579 w 2243579"/>
              <a:gd name="connsiteY1" fmla="*/ 0 h 6881568"/>
              <a:gd name="connsiteX2" fmla="*/ 2243579 w 2243579"/>
              <a:gd name="connsiteY2" fmla="*/ 6881568 h 6881568"/>
              <a:gd name="connsiteX3" fmla="*/ 0 w 2243579"/>
              <a:gd name="connsiteY3" fmla="*/ 6881568 h 6881568"/>
              <a:gd name="connsiteX4" fmla="*/ 0 w 2243579"/>
              <a:gd name="connsiteY4" fmla="*/ 0 h 6881568"/>
              <a:gd name="connsiteX0" fmla="*/ 1300899 w 2243579"/>
              <a:gd name="connsiteY0" fmla="*/ 565608 h 6881568"/>
              <a:gd name="connsiteX1" fmla="*/ 2243579 w 2243579"/>
              <a:gd name="connsiteY1" fmla="*/ 0 h 6881568"/>
              <a:gd name="connsiteX2" fmla="*/ 2243579 w 2243579"/>
              <a:gd name="connsiteY2" fmla="*/ 6881568 h 6881568"/>
              <a:gd name="connsiteX3" fmla="*/ 0 w 2243579"/>
              <a:gd name="connsiteY3" fmla="*/ 6881568 h 6881568"/>
              <a:gd name="connsiteX4" fmla="*/ 1300899 w 2243579"/>
              <a:gd name="connsiteY4" fmla="*/ 565608 h 6881568"/>
              <a:gd name="connsiteX0" fmla="*/ 1602557 w 2243579"/>
              <a:gd name="connsiteY0" fmla="*/ 18854 h 6881568"/>
              <a:gd name="connsiteX1" fmla="*/ 2243579 w 2243579"/>
              <a:gd name="connsiteY1" fmla="*/ 0 h 6881568"/>
              <a:gd name="connsiteX2" fmla="*/ 2243579 w 2243579"/>
              <a:gd name="connsiteY2" fmla="*/ 6881568 h 6881568"/>
              <a:gd name="connsiteX3" fmla="*/ 0 w 2243579"/>
              <a:gd name="connsiteY3" fmla="*/ 6881568 h 6881568"/>
              <a:gd name="connsiteX4" fmla="*/ 1602557 w 2243579"/>
              <a:gd name="connsiteY4" fmla="*/ 18854 h 6881568"/>
              <a:gd name="connsiteX0" fmla="*/ 1319753 w 1960775"/>
              <a:gd name="connsiteY0" fmla="*/ 18854 h 6881568"/>
              <a:gd name="connsiteX1" fmla="*/ 1960775 w 1960775"/>
              <a:gd name="connsiteY1" fmla="*/ 0 h 6881568"/>
              <a:gd name="connsiteX2" fmla="*/ 1960775 w 1960775"/>
              <a:gd name="connsiteY2" fmla="*/ 6881568 h 6881568"/>
              <a:gd name="connsiteX3" fmla="*/ 0 w 1960775"/>
              <a:gd name="connsiteY3" fmla="*/ 6806154 h 6881568"/>
              <a:gd name="connsiteX4" fmla="*/ 1319753 w 1960775"/>
              <a:gd name="connsiteY4" fmla="*/ 18854 h 6881568"/>
              <a:gd name="connsiteX0" fmla="*/ 1593130 w 2234152"/>
              <a:gd name="connsiteY0" fmla="*/ 18854 h 6881569"/>
              <a:gd name="connsiteX1" fmla="*/ 2234152 w 2234152"/>
              <a:gd name="connsiteY1" fmla="*/ 0 h 6881569"/>
              <a:gd name="connsiteX2" fmla="*/ 2234152 w 2234152"/>
              <a:gd name="connsiteY2" fmla="*/ 6881568 h 6881569"/>
              <a:gd name="connsiteX3" fmla="*/ 0 w 2234152"/>
              <a:gd name="connsiteY3" fmla="*/ 6881569 h 6881569"/>
              <a:gd name="connsiteX4" fmla="*/ 1593130 w 2234152"/>
              <a:gd name="connsiteY4" fmla="*/ 18854 h 6881569"/>
              <a:gd name="connsiteX0" fmla="*/ 1583717 w 2234152"/>
              <a:gd name="connsiteY0" fmla="*/ 9420 h 6881569"/>
              <a:gd name="connsiteX1" fmla="*/ 2234152 w 2234152"/>
              <a:gd name="connsiteY1" fmla="*/ 0 h 6881569"/>
              <a:gd name="connsiteX2" fmla="*/ 2234152 w 2234152"/>
              <a:gd name="connsiteY2" fmla="*/ 6881568 h 6881569"/>
              <a:gd name="connsiteX3" fmla="*/ 0 w 2234152"/>
              <a:gd name="connsiteY3" fmla="*/ 6881569 h 6881569"/>
              <a:gd name="connsiteX4" fmla="*/ 1583717 w 2234152"/>
              <a:gd name="connsiteY4" fmla="*/ 9420 h 6881569"/>
              <a:gd name="connsiteX0" fmla="*/ 1583717 w 2243566"/>
              <a:gd name="connsiteY0" fmla="*/ 0 h 6872149"/>
              <a:gd name="connsiteX1" fmla="*/ 2243566 w 2243566"/>
              <a:gd name="connsiteY1" fmla="*/ 12 h 6872149"/>
              <a:gd name="connsiteX2" fmla="*/ 2234152 w 2243566"/>
              <a:gd name="connsiteY2" fmla="*/ 6872148 h 6872149"/>
              <a:gd name="connsiteX3" fmla="*/ 0 w 2243566"/>
              <a:gd name="connsiteY3" fmla="*/ 6872149 h 6872149"/>
              <a:gd name="connsiteX4" fmla="*/ 1583717 w 2243566"/>
              <a:gd name="connsiteY4" fmla="*/ 0 h 6872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3566" h="6872149">
                <a:moveTo>
                  <a:pt x="1583717" y="0"/>
                </a:moveTo>
                <a:lnTo>
                  <a:pt x="2243566" y="12"/>
                </a:lnTo>
                <a:lnTo>
                  <a:pt x="2234152" y="6872148"/>
                </a:lnTo>
                <a:lnTo>
                  <a:pt x="0" y="6872149"/>
                </a:lnTo>
                <a:lnTo>
                  <a:pt x="1583717" y="0"/>
                </a:lnTo>
                <a:close/>
              </a:path>
            </a:pathLst>
          </a:custGeom>
          <a:solidFill>
            <a:srgbClr val="CFB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6">
            <a:extLst>
              <a:ext uri="{FF2B5EF4-FFF2-40B4-BE49-F238E27FC236}">
                <a16:creationId xmlns:a16="http://schemas.microsoft.com/office/drawing/2014/main" id="{11870E27-202E-F717-3FB6-D69451DF1391}"/>
              </a:ext>
            </a:extLst>
          </p:cNvPr>
          <p:cNvSpPr>
            <a:spLocks noGrp="1"/>
          </p:cNvSpPr>
          <p:nvPr>
            <p:ph type="title" hasCustomPrompt="1"/>
          </p:nvPr>
        </p:nvSpPr>
        <p:spPr>
          <a:xfrm>
            <a:off x="767442" y="2077278"/>
            <a:ext cx="7144105" cy="534037"/>
          </a:xfrm>
        </p:spPr>
        <p:txBody>
          <a:bodyPr>
            <a:noAutofit/>
          </a:bodyPr>
          <a:lstStyle>
            <a:lvl1pPr>
              <a:defRPr sz="4400" cap="none">
                <a:solidFill>
                  <a:schemeClr val="bg1"/>
                </a:solidFill>
              </a:defRPr>
            </a:lvl1pPr>
          </a:lstStyle>
          <a:p>
            <a:r>
              <a:rPr lang="en-US"/>
              <a:t>Presentation Title</a:t>
            </a:r>
          </a:p>
        </p:txBody>
      </p:sp>
      <p:sp>
        <p:nvSpPr>
          <p:cNvPr id="9" name="Text Placeholder 8">
            <a:extLst>
              <a:ext uri="{FF2B5EF4-FFF2-40B4-BE49-F238E27FC236}">
                <a16:creationId xmlns:a16="http://schemas.microsoft.com/office/drawing/2014/main" id="{3F3E966E-ACAB-E285-70D0-66AC08DF1386}"/>
              </a:ext>
            </a:extLst>
          </p:cNvPr>
          <p:cNvSpPr>
            <a:spLocks noGrp="1"/>
          </p:cNvSpPr>
          <p:nvPr>
            <p:ph type="body" sz="quarter" idx="10" hasCustomPrompt="1"/>
          </p:nvPr>
        </p:nvSpPr>
        <p:spPr>
          <a:xfrm>
            <a:off x="767442" y="2629339"/>
            <a:ext cx="7144105" cy="449263"/>
          </a:xfrm>
        </p:spPr>
        <p:txBody>
          <a:bodyPr>
            <a:noAutofit/>
          </a:bodyPr>
          <a:lstStyle>
            <a:lvl1pPr marL="0" indent="0">
              <a:buFontTx/>
              <a:buNone/>
              <a:defRPr sz="2000" b="1">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Subtitle</a:t>
            </a:r>
          </a:p>
        </p:txBody>
      </p:sp>
      <p:sp>
        <p:nvSpPr>
          <p:cNvPr id="3" name="Text Placeholder 8">
            <a:extLst>
              <a:ext uri="{FF2B5EF4-FFF2-40B4-BE49-F238E27FC236}">
                <a16:creationId xmlns:a16="http://schemas.microsoft.com/office/drawing/2014/main" id="{76FFA1BC-72F9-9048-3E39-D300A3A6A52E}"/>
              </a:ext>
            </a:extLst>
          </p:cNvPr>
          <p:cNvSpPr>
            <a:spLocks noGrp="1"/>
          </p:cNvSpPr>
          <p:nvPr>
            <p:ph type="body" sz="quarter" idx="11" hasCustomPrompt="1"/>
          </p:nvPr>
        </p:nvSpPr>
        <p:spPr>
          <a:xfrm>
            <a:off x="767442" y="3093720"/>
            <a:ext cx="7144105" cy="449263"/>
          </a:xfrm>
        </p:spPr>
        <p:txBody>
          <a:bodyPr>
            <a:normAutofit/>
          </a:bodyPr>
          <a:lstStyle>
            <a:lvl1pPr marL="0" indent="0">
              <a:buFontTx/>
              <a:buNone/>
              <a:defRPr sz="1400">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fld id="{C7124C19-F609-8C4C-8116-78E353E3E672}" type="datetime1">
              <a:rPr lang="en-US" smtClean="0"/>
              <a:t>3/29/23</a:t>
            </a:fld>
            <a:endParaRPr lang="en-US"/>
          </a:p>
        </p:txBody>
      </p:sp>
      <p:pic>
        <p:nvPicPr>
          <p:cNvPr id="8" name="Picture 7">
            <a:extLst>
              <a:ext uri="{FF2B5EF4-FFF2-40B4-BE49-F238E27FC236}">
                <a16:creationId xmlns:a16="http://schemas.microsoft.com/office/drawing/2014/main" id="{9323C67C-FFAC-6403-9A95-060BE2F3813D}"/>
              </a:ext>
            </a:extLst>
          </p:cNvPr>
          <p:cNvPicPr>
            <a:picLocks noChangeAspect="1"/>
          </p:cNvPicPr>
          <p:nvPr userDrawn="1"/>
        </p:nvPicPr>
        <p:blipFill>
          <a:blip r:embed="rId3"/>
          <a:stretch>
            <a:fillRect/>
          </a:stretch>
        </p:blipFill>
        <p:spPr>
          <a:xfrm>
            <a:off x="254000" y="6051016"/>
            <a:ext cx="5009780" cy="534037"/>
          </a:xfrm>
          <a:prstGeom prst="rect">
            <a:avLst/>
          </a:prstGeom>
        </p:spPr>
      </p:pic>
    </p:spTree>
    <p:extLst>
      <p:ext uri="{BB962C8B-B14F-4D97-AF65-F5344CB8AC3E}">
        <p14:creationId xmlns:p14="http://schemas.microsoft.com/office/powerpoint/2010/main" val="421452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 with Copy - 2 Column">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34735" y="3652273"/>
            <a:ext cx="4102307"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4" y="1543324"/>
            <a:ext cx="4102309"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4706959" y="1543324"/>
            <a:ext cx="4094045"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6" name="Text Placeholder 11">
            <a:extLst>
              <a:ext uri="{FF2B5EF4-FFF2-40B4-BE49-F238E27FC236}">
                <a16:creationId xmlns:a16="http://schemas.microsoft.com/office/drawing/2014/main" id="{710C66FF-C32F-9EF8-4FBC-44E08230B658}"/>
              </a:ext>
            </a:extLst>
          </p:cNvPr>
          <p:cNvSpPr>
            <a:spLocks noGrp="1"/>
          </p:cNvSpPr>
          <p:nvPr>
            <p:ph type="body" sz="quarter" idx="15"/>
          </p:nvPr>
        </p:nvSpPr>
        <p:spPr>
          <a:xfrm>
            <a:off x="4698697" y="3652272"/>
            <a:ext cx="4102307"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pic>
        <p:nvPicPr>
          <p:cNvPr id="5" name="Purdue Logo" descr="Purdue Logo">
            <a:extLst>
              <a:ext uri="{FF2B5EF4-FFF2-40B4-BE49-F238E27FC236}">
                <a16:creationId xmlns:a16="http://schemas.microsoft.com/office/drawing/2014/main" id="{7221A35A-2648-6F9F-10F9-603BA71E45B5}"/>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9B6C7409-E40C-4388-20C1-E2C34AAC7D88}"/>
              </a:ext>
            </a:extLst>
          </p:cNvPr>
          <p:cNvSpPr>
            <a:spLocks noGrp="1"/>
          </p:cNvSpPr>
          <p:nvPr>
            <p:ph type="sldNum" sz="quarter" idx="16"/>
          </p:nvPr>
        </p:nvSpPr>
        <p:spPr/>
        <p:txBody>
          <a:bodyPr/>
          <a:lstStyle/>
          <a:p>
            <a:fld id="{346097E4-2930-9D48-A5CE-AF00B0E70697}" type="slidenum">
              <a:rPr lang="en-US" smtClean="0"/>
              <a:t>‹#›</a:t>
            </a:fld>
            <a:endParaRPr lang="en-US"/>
          </a:p>
        </p:txBody>
      </p:sp>
      <p:pic>
        <p:nvPicPr>
          <p:cNvPr id="8" name="Picture 7">
            <a:extLst>
              <a:ext uri="{FF2B5EF4-FFF2-40B4-BE49-F238E27FC236}">
                <a16:creationId xmlns:a16="http://schemas.microsoft.com/office/drawing/2014/main" id="{E47398C2-BD3A-2D3A-CE83-DB5609F6A82C}"/>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72668508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with Copy - 3 Column">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34736" y="3652273"/>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5" y="1543324"/>
            <a:ext cx="2650859"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3252731" y="1543325"/>
            <a:ext cx="2645520"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6" name="Text Placeholder 11">
            <a:extLst>
              <a:ext uri="{FF2B5EF4-FFF2-40B4-BE49-F238E27FC236}">
                <a16:creationId xmlns:a16="http://schemas.microsoft.com/office/drawing/2014/main" id="{710C66FF-C32F-9EF8-4FBC-44E08230B658}"/>
              </a:ext>
            </a:extLst>
          </p:cNvPr>
          <p:cNvSpPr>
            <a:spLocks noGrp="1"/>
          </p:cNvSpPr>
          <p:nvPr>
            <p:ph type="body" sz="quarter" idx="15"/>
          </p:nvPr>
        </p:nvSpPr>
        <p:spPr>
          <a:xfrm>
            <a:off x="3244470" y="3652273"/>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9" name="Picture Placeholder 2">
            <a:extLst>
              <a:ext uri="{FF2B5EF4-FFF2-40B4-BE49-F238E27FC236}">
                <a16:creationId xmlns:a16="http://schemas.microsoft.com/office/drawing/2014/main" id="{5D5694FC-6767-0363-8F8C-4C8AEA0C5DCC}"/>
              </a:ext>
            </a:extLst>
          </p:cNvPr>
          <p:cNvSpPr>
            <a:spLocks noGrp="1"/>
          </p:cNvSpPr>
          <p:nvPr>
            <p:ph type="pic" idx="16"/>
          </p:nvPr>
        </p:nvSpPr>
        <p:spPr>
          <a:xfrm>
            <a:off x="6154204" y="1532308"/>
            <a:ext cx="2645520"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0" name="Text Placeholder 11">
            <a:extLst>
              <a:ext uri="{FF2B5EF4-FFF2-40B4-BE49-F238E27FC236}">
                <a16:creationId xmlns:a16="http://schemas.microsoft.com/office/drawing/2014/main" id="{347E27B2-1DE2-3469-81EF-9EBD7DC7AFBA}"/>
              </a:ext>
            </a:extLst>
          </p:cNvPr>
          <p:cNvSpPr>
            <a:spLocks noGrp="1"/>
          </p:cNvSpPr>
          <p:nvPr>
            <p:ph type="body" sz="quarter" idx="17"/>
          </p:nvPr>
        </p:nvSpPr>
        <p:spPr>
          <a:xfrm>
            <a:off x="6145943" y="3641256"/>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pic>
        <p:nvPicPr>
          <p:cNvPr id="5" name="Purdue Logo" descr="Purdue Logo">
            <a:extLst>
              <a:ext uri="{FF2B5EF4-FFF2-40B4-BE49-F238E27FC236}">
                <a16:creationId xmlns:a16="http://schemas.microsoft.com/office/drawing/2014/main" id="{E3AAB972-9CEB-27DE-119B-74B391E60A97}"/>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2C4507CF-EFC3-A085-E4B9-A7FB07BF7644}"/>
              </a:ext>
            </a:extLst>
          </p:cNvPr>
          <p:cNvSpPr>
            <a:spLocks noGrp="1"/>
          </p:cNvSpPr>
          <p:nvPr>
            <p:ph type="sldNum" sz="quarter" idx="18"/>
          </p:nvPr>
        </p:nvSpPr>
        <p:spPr/>
        <p:txBody>
          <a:bodyPr/>
          <a:lstStyle/>
          <a:p>
            <a:fld id="{346097E4-2930-9D48-A5CE-AF00B0E70697}" type="slidenum">
              <a:rPr lang="en-US" smtClean="0"/>
              <a:t>‹#›</a:t>
            </a:fld>
            <a:endParaRPr lang="en-US"/>
          </a:p>
        </p:txBody>
      </p:sp>
      <p:pic>
        <p:nvPicPr>
          <p:cNvPr id="8" name="Picture 7">
            <a:extLst>
              <a:ext uri="{FF2B5EF4-FFF2-40B4-BE49-F238E27FC236}">
                <a16:creationId xmlns:a16="http://schemas.microsoft.com/office/drawing/2014/main" id="{649E7951-0389-BBD4-AC32-707E73663410}"/>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2460767190"/>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7402-16CB-60F1-259A-4E1A16194431}"/>
              </a:ext>
            </a:extLst>
          </p:cNvPr>
          <p:cNvSpPr>
            <a:spLocks noGrp="1"/>
          </p:cNvSpPr>
          <p:nvPr>
            <p:ph type="title"/>
          </p:nvPr>
        </p:nvSpPr>
        <p:spPr>
          <a:xfrm>
            <a:off x="342902" y="457200"/>
            <a:ext cx="3236117" cy="964096"/>
          </a:xfrm>
        </p:spPr>
        <p:txBody>
          <a:bodyPr anchor="b">
            <a:normAutofit/>
          </a:bodyPr>
          <a:lstStyle>
            <a:lvl1pPr>
              <a:defRPr sz="2800"/>
            </a:lvl1pPr>
          </a:lstStyle>
          <a:p>
            <a:r>
              <a:rPr lang="en-US"/>
              <a:t>Click to edit Master title style</a:t>
            </a:r>
          </a:p>
        </p:txBody>
      </p:sp>
      <p:sp>
        <p:nvSpPr>
          <p:cNvPr id="4" name="Text Placeholder 3">
            <a:extLst>
              <a:ext uri="{FF2B5EF4-FFF2-40B4-BE49-F238E27FC236}">
                <a16:creationId xmlns:a16="http://schemas.microsoft.com/office/drawing/2014/main" id="{B9889552-EB9F-6D72-9130-E107C02C22F6}"/>
              </a:ext>
            </a:extLst>
          </p:cNvPr>
          <p:cNvSpPr>
            <a:spLocks noGrp="1"/>
          </p:cNvSpPr>
          <p:nvPr>
            <p:ph type="body" sz="half" idx="2"/>
          </p:nvPr>
        </p:nvSpPr>
        <p:spPr>
          <a:xfrm>
            <a:off x="342902" y="1570384"/>
            <a:ext cx="3236117" cy="429860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 name="Content Placeholder 2">
            <a:extLst>
              <a:ext uri="{FF2B5EF4-FFF2-40B4-BE49-F238E27FC236}">
                <a16:creationId xmlns:a16="http://schemas.microsoft.com/office/drawing/2014/main" id="{C5F6EAB8-D2BB-0BDE-C7AC-895B69CA533E}"/>
              </a:ext>
            </a:extLst>
          </p:cNvPr>
          <p:cNvSpPr>
            <a:spLocks noGrp="1"/>
          </p:cNvSpPr>
          <p:nvPr>
            <p:ph idx="1"/>
          </p:nvPr>
        </p:nvSpPr>
        <p:spPr>
          <a:xfrm>
            <a:off x="3803904" y="457200"/>
            <a:ext cx="4997195" cy="541178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pic>
        <p:nvPicPr>
          <p:cNvPr id="6" name="Purdue Logo" descr="Purdue Logo">
            <a:extLst>
              <a:ext uri="{FF2B5EF4-FFF2-40B4-BE49-F238E27FC236}">
                <a16:creationId xmlns:a16="http://schemas.microsoft.com/office/drawing/2014/main" id="{32772CED-5DF0-B9F2-A78A-4E9A3894D7E6}"/>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3" name="Slide Number Placeholder 2">
            <a:extLst>
              <a:ext uri="{FF2B5EF4-FFF2-40B4-BE49-F238E27FC236}">
                <a16:creationId xmlns:a16="http://schemas.microsoft.com/office/drawing/2014/main" id="{37D15040-CB6D-5233-AA93-DD76CFE00ACA}"/>
              </a:ext>
            </a:extLst>
          </p:cNvPr>
          <p:cNvSpPr>
            <a:spLocks noGrp="1"/>
          </p:cNvSpPr>
          <p:nvPr>
            <p:ph type="sldNum" sz="quarter" idx="10"/>
          </p:nvPr>
        </p:nvSpPr>
        <p:spPr/>
        <p:txBody>
          <a:bodyPr/>
          <a:lstStyle/>
          <a:p>
            <a:fld id="{346097E4-2930-9D48-A5CE-AF00B0E70697}" type="slidenum">
              <a:rPr lang="en-US" smtClean="0"/>
              <a:t>‹#›</a:t>
            </a:fld>
            <a:endParaRPr lang="en-US"/>
          </a:p>
        </p:txBody>
      </p:sp>
      <p:pic>
        <p:nvPicPr>
          <p:cNvPr id="5" name="Picture 4">
            <a:extLst>
              <a:ext uri="{FF2B5EF4-FFF2-40B4-BE49-F238E27FC236}">
                <a16:creationId xmlns:a16="http://schemas.microsoft.com/office/drawing/2014/main" id="{1CA3553D-D112-249D-8977-A9E0AB1F8186}"/>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4062900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334735" y="1543323"/>
            <a:ext cx="4094045" cy="431772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5" name="Title 4">
            <a:extLst>
              <a:ext uri="{FF2B5EF4-FFF2-40B4-BE49-F238E27FC236}">
                <a16:creationId xmlns:a16="http://schemas.microsoft.com/office/drawing/2014/main" id="{B7832766-AA56-63AE-E2AA-9A2947343D87}"/>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CF92D672-5C11-B647-ADA7-722837BA86C0}"/>
              </a:ext>
            </a:extLst>
          </p:cNvPr>
          <p:cNvSpPr>
            <a:spLocks noGrp="1"/>
          </p:cNvSpPr>
          <p:nvPr>
            <p:ph type="pic" idx="12"/>
          </p:nvPr>
        </p:nvSpPr>
        <p:spPr>
          <a:xfrm>
            <a:off x="4715222" y="1543323"/>
            <a:ext cx="4094045" cy="431772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1" name="Text Placeholder 13">
            <a:extLst>
              <a:ext uri="{FF2B5EF4-FFF2-40B4-BE49-F238E27FC236}">
                <a16:creationId xmlns:a16="http://schemas.microsoft.com/office/drawing/2014/main" id="{6AFB8997-E903-BD34-CBB7-A70F3BD090A1}"/>
              </a:ext>
            </a:extLst>
          </p:cNvPr>
          <p:cNvSpPr>
            <a:spLocks noGrp="1"/>
          </p:cNvSpPr>
          <p:nvPr>
            <p:ph type="body" sz="quarter" idx="13"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pic>
        <p:nvPicPr>
          <p:cNvPr id="4" name="Purdue Logo" descr="Purdue Logo">
            <a:extLst>
              <a:ext uri="{FF2B5EF4-FFF2-40B4-BE49-F238E27FC236}">
                <a16:creationId xmlns:a16="http://schemas.microsoft.com/office/drawing/2014/main" id="{44243070-2D61-965C-9E18-B3D7C6ECFB9C}"/>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6" name="Slide Number Placeholder 5">
            <a:extLst>
              <a:ext uri="{FF2B5EF4-FFF2-40B4-BE49-F238E27FC236}">
                <a16:creationId xmlns:a16="http://schemas.microsoft.com/office/drawing/2014/main" id="{3A91F588-A349-D254-17C4-4E24C922C1D3}"/>
              </a:ext>
            </a:extLst>
          </p:cNvPr>
          <p:cNvSpPr>
            <a:spLocks noGrp="1"/>
          </p:cNvSpPr>
          <p:nvPr>
            <p:ph type="sldNum" sz="quarter" idx="14"/>
          </p:nvPr>
        </p:nvSpPr>
        <p:spPr/>
        <p:txBody>
          <a:bodyPr/>
          <a:lstStyle/>
          <a:p>
            <a:fld id="{346097E4-2930-9D48-A5CE-AF00B0E70697}" type="slidenum">
              <a:rPr lang="en-US" smtClean="0"/>
              <a:t>‹#›</a:t>
            </a:fld>
            <a:endParaRPr lang="en-US"/>
          </a:p>
        </p:txBody>
      </p:sp>
      <p:pic>
        <p:nvPicPr>
          <p:cNvPr id="2" name="Picture 1">
            <a:extLst>
              <a:ext uri="{FF2B5EF4-FFF2-40B4-BE49-F238E27FC236}">
                <a16:creationId xmlns:a16="http://schemas.microsoft.com/office/drawing/2014/main" id="{DD10205F-7DE0-BB51-98A3-9C7BDD15E1D0}"/>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59417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py with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351065" y="1543324"/>
            <a:ext cx="4397009"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69A59AA2-58AF-A659-F919-8BDA04ADA496}"/>
              </a:ext>
            </a:extLst>
          </p:cNvPr>
          <p:cNvSpPr>
            <a:spLocks noGrp="1"/>
          </p:cNvSpPr>
          <p:nvPr>
            <p:ph type="body" sz="half" idx="2"/>
          </p:nvPr>
        </p:nvSpPr>
        <p:spPr>
          <a:xfrm>
            <a:off x="4961820" y="1543322"/>
            <a:ext cx="3847445" cy="4307573"/>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2614933" y="3795305"/>
            <a:ext cx="2133141"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351065" y="3795304"/>
            <a:ext cx="2133141" cy="2055592"/>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pic>
        <p:nvPicPr>
          <p:cNvPr id="6" name="Purdue Logo" descr="Purdue Logo">
            <a:extLst>
              <a:ext uri="{FF2B5EF4-FFF2-40B4-BE49-F238E27FC236}">
                <a16:creationId xmlns:a16="http://schemas.microsoft.com/office/drawing/2014/main" id="{E6C8536C-D431-05E3-65BF-25F437B39123}"/>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Slide Number Placeholder 6">
            <a:extLst>
              <a:ext uri="{FF2B5EF4-FFF2-40B4-BE49-F238E27FC236}">
                <a16:creationId xmlns:a16="http://schemas.microsoft.com/office/drawing/2014/main" id="{47908EA8-7459-5120-CB09-F686BB674724}"/>
              </a:ext>
            </a:extLst>
          </p:cNvPr>
          <p:cNvSpPr>
            <a:spLocks noGrp="1"/>
          </p:cNvSpPr>
          <p:nvPr>
            <p:ph type="sldNum" sz="quarter" idx="16"/>
          </p:nvPr>
        </p:nvSpPr>
        <p:spPr/>
        <p:txBody>
          <a:bodyPr/>
          <a:lstStyle/>
          <a:p>
            <a:fld id="{346097E4-2930-9D48-A5CE-AF00B0E70697}" type="slidenum">
              <a:rPr lang="en-US" smtClean="0"/>
              <a:t>‹#›</a:t>
            </a:fld>
            <a:endParaRPr lang="en-US"/>
          </a:p>
        </p:txBody>
      </p:sp>
      <p:pic>
        <p:nvPicPr>
          <p:cNvPr id="2" name="Picture 1">
            <a:extLst>
              <a:ext uri="{FF2B5EF4-FFF2-40B4-BE49-F238E27FC236}">
                <a16:creationId xmlns:a16="http://schemas.microsoft.com/office/drawing/2014/main" id="{9419B01C-6B22-765E-2A34-7C094C6DB34E}"/>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58824445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s with Caption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9A59AA2-58AF-A659-F919-8BDA04ADA496}"/>
              </a:ext>
            </a:extLst>
          </p:cNvPr>
          <p:cNvSpPr>
            <a:spLocks noGrp="1"/>
          </p:cNvSpPr>
          <p:nvPr>
            <p:ph type="body" sz="half" idx="2"/>
          </p:nvPr>
        </p:nvSpPr>
        <p:spPr>
          <a:xfrm>
            <a:off x="326571"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342900"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6" name="Picture Placeholder 2">
            <a:extLst>
              <a:ext uri="{FF2B5EF4-FFF2-40B4-BE49-F238E27FC236}">
                <a16:creationId xmlns:a16="http://schemas.microsoft.com/office/drawing/2014/main" id="{60A3B0E8-AC0D-A169-37E3-2D123D6EBF24}"/>
              </a:ext>
            </a:extLst>
          </p:cNvPr>
          <p:cNvSpPr>
            <a:spLocks noGrp="1"/>
          </p:cNvSpPr>
          <p:nvPr>
            <p:ph type="pic" idx="16"/>
          </p:nvPr>
        </p:nvSpPr>
        <p:spPr>
          <a:xfrm>
            <a:off x="3243828"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3" name="Picture Placeholder 2">
            <a:extLst>
              <a:ext uri="{FF2B5EF4-FFF2-40B4-BE49-F238E27FC236}">
                <a16:creationId xmlns:a16="http://schemas.microsoft.com/office/drawing/2014/main" id="{640970D8-E511-89A8-FC5C-6DB37485ADE3}"/>
              </a:ext>
            </a:extLst>
          </p:cNvPr>
          <p:cNvSpPr>
            <a:spLocks noGrp="1"/>
          </p:cNvSpPr>
          <p:nvPr>
            <p:ph type="pic" idx="17"/>
          </p:nvPr>
        </p:nvSpPr>
        <p:spPr>
          <a:xfrm>
            <a:off x="6161085"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4" name="Text Placeholder 3">
            <a:extLst>
              <a:ext uri="{FF2B5EF4-FFF2-40B4-BE49-F238E27FC236}">
                <a16:creationId xmlns:a16="http://schemas.microsoft.com/office/drawing/2014/main" id="{6B04B79A-B4BD-0306-3D46-D570E1F51CA6}"/>
              </a:ext>
            </a:extLst>
          </p:cNvPr>
          <p:cNvSpPr>
            <a:spLocks noGrp="1"/>
          </p:cNvSpPr>
          <p:nvPr>
            <p:ph type="body" sz="half" idx="18"/>
          </p:nvPr>
        </p:nvSpPr>
        <p:spPr>
          <a:xfrm>
            <a:off x="3227499"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5" name="Text Placeholder 3">
            <a:extLst>
              <a:ext uri="{FF2B5EF4-FFF2-40B4-BE49-F238E27FC236}">
                <a16:creationId xmlns:a16="http://schemas.microsoft.com/office/drawing/2014/main" id="{450B4796-C4B7-C272-5ADD-7D6C896B703E}"/>
              </a:ext>
            </a:extLst>
          </p:cNvPr>
          <p:cNvSpPr>
            <a:spLocks noGrp="1"/>
          </p:cNvSpPr>
          <p:nvPr>
            <p:ph type="body" sz="half" idx="19"/>
          </p:nvPr>
        </p:nvSpPr>
        <p:spPr>
          <a:xfrm>
            <a:off x="6161085"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2" name="Text Placeholder 3">
            <a:extLst>
              <a:ext uri="{FF2B5EF4-FFF2-40B4-BE49-F238E27FC236}">
                <a16:creationId xmlns:a16="http://schemas.microsoft.com/office/drawing/2014/main" id="{4633AE4D-056F-FC97-1F10-877F247AB319}"/>
              </a:ext>
            </a:extLst>
          </p:cNvPr>
          <p:cNvSpPr>
            <a:spLocks noGrp="1"/>
          </p:cNvSpPr>
          <p:nvPr>
            <p:ph type="body" sz="half" idx="20"/>
          </p:nvPr>
        </p:nvSpPr>
        <p:spPr>
          <a:xfrm>
            <a:off x="310242"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3" name="Picture Placeholder 2">
            <a:extLst>
              <a:ext uri="{FF2B5EF4-FFF2-40B4-BE49-F238E27FC236}">
                <a16:creationId xmlns:a16="http://schemas.microsoft.com/office/drawing/2014/main" id="{19716662-3C77-F831-E45C-F9EA49810F58}"/>
              </a:ext>
            </a:extLst>
          </p:cNvPr>
          <p:cNvSpPr>
            <a:spLocks noGrp="1"/>
          </p:cNvSpPr>
          <p:nvPr>
            <p:ph type="pic" idx="21"/>
          </p:nvPr>
        </p:nvSpPr>
        <p:spPr>
          <a:xfrm>
            <a:off x="326571"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24" name="Picture Placeholder 2">
            <a:extLst>
              <a:ext uri="{FF2B5EF4-FFF2-40B4-BE49-F238E27FC236}">
                <a16:creationId xmlns:a16="http://schemas.microsoft.com/office/drawing/2014/main" id="{1ED1A14F-5E0D-476E-9C60-BD987EFC4940}"/>
              </a:ext>
            </a:extLst>
          </p:cNvPr>
          <p:cNvSpPr>
            <a:spLocks noGrp="1"/>
          </p:cNvSpPr>
          <p:nvPr>
            <p:ph type="pic" idx="22"/>
          </p:nvPr>
        </p:nvSpPr>
        <p:spPr>
          <a:xfrm>
            <a:off x="3227499"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25" name="Picture Placeholder 2">
            <a:extLst>
              <a:ext uri="{FF2B5EF4-FFF2-40B4-BE49-F238E27FC236}">
                <a16:creationId xmlns:a16="http://schemas.microsoft.com/office/drawing/2014/main" id="{A0003A4C-26CB-DD7F-0B22-024AFB58DC67}"/>
              </a:ext>
            </a:extLst>
          </p:cNvPr>
          <p:cNvSpPr>
            <a:spLocks noGrp="1"/>
          </p:cNvSpPr>
          <p:nvPr>
            <p:ph type="pic" idx="23"/>
          </p:nvPr>
        </p:nvSpPr>
        <p:spPr>
          <a:xfrm>
            <a:off x="6144756"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26" name="Text Placeholder 3">
            <a:extLst>
              <a:ext uri="{FF2B5EF4-FFF2-40B4-BE49-F238E27FC236}">
                <a16:creationId xmlns:a16="http://schemas.microsoft.com/office/drawing/2014/main" id="{08CE8D58-56A2-6AE5-AB18-C53F4134DD88}"/>
              </a:ext>
            </a:extLst>
          </p:cNvPr>
          <p:cNvSpPr>
            <a:spLocks noGrp="1"/>
          </p:cNvSpPr>
          <p:nvPr>
            <p:ph type="body" sz="half" idx="24"/>
          </p:nvPr>
        </p:nvSpPr>
        <p:spPr>
          <a:xfrm>
            <a:off x="3211170"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7" name="Text Placeholder 3">
            <a:extLst>
              <a:ext uri="{FF2B5EF4-FFF2-40B4-BE49-F238E27FC236}">
                <a16:creationId xmlns:a16="http://schemas.microsoft.com/office/drawing/2014/main" id="{7A4C2D1F-1A58-AC60-F606-B816E5F23FFF}"/>
              </a:ext>
            </a:extLst>
          </p:cNvPr>
          <p:cNvSpPr>
            <a:spLocks noGrp="1"/>
          </p:cNvSpPr>
          <p:nvPr>
            <p:ph type="body" sz="half" idx="25"/>
          </p:nvPr>
        </p:nvSpPr>
        <p:spPr>
          <a:xfrm>
            <a:off x="6144756"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3" name="Purdue Logo" descr="Purdue Logo">
            <a:extLst>
              <a:ext uri="{FF2B5EF4-FFF2-40B4-BE49-F238E27FC236}">
                <a16:creationId xmlns:a16="http://schemas.microsoft.com/office/drawing/2014/main" id="{02895CD1-985A-0246-0A03-652625D8B96E}"/>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Text Placeholder 13">
            <a:extLst>
              <a:ext uri="{FF2B5EF4-FFF2-40B4-BE49-F238E27FC236}">
                <a16:creationId xmlns:a16="http://schemas.microsoft.com/office/drawing/2014/main" id="{7EDCCCDC-B335-96CB-3A28-8C862E3B1B58}"/>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8" name="Slide Number Placeholder 7">
            <a:extLst>
              <a:ext uri="{FF2B5EF4-FFF2-40B4-BE49-F238E27FC236}">
                <a16:creationId xmlns:a16="http://schemas.microsoft.com/office/drawing/2014/main" id="{D4BBBE76-BB04-F5A1-7113-49430D9ADB06}"/>
              </a:ext>
            </a:extLst>
          </p:cNvPr>
          <p:cNvSpPr>
            <a:spLocks noGrp="1"/>
          </p:cNvSpPr>
          <p:nvPr>
            <p:ph type="sldNum" sz="quarter" idx="26"/>
          </p:nvPr>
        </p:nvSpPr>
        <p:spPr/>
        <p:txBody>
          <a:bodyPr/>
          <a:lstStyle/>
          <a:p>
            <a:fld id="{346097E4-2930-9D48-A5CE-AF00B0E70697}" type="slidenum">
              <a:rPr lang="en-US" smtClean="0"/>
              <a:t>‹#›</a:t>
            </a:fld>
            <a:endParaRPr lang="en-US"/>
          </a:p>
        </p:txBody>
      </p:sp>
      <p:pic>
        <p:nvPicPr>
          <p:cNvPr id="2" name="Picture 1">
            <a:extLst>
              <a:ext uri="{FF2B5EF4-FFF2-40B4-BE49-F238E27FC236}">
                <a16:creationId xmlns:a16="http://schemas.microsoft.com/office/drawing/2014/main" id="{E59A350F-3736-2206-C122-46B2054F4153}"/>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27503303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Collage">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6" y="1542763"/>
            <a:ext cx="1958261"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2508047"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9" name="Picture Placeholder 2">
            <a:extLst>
              <a:ext uri="{FF2B5EF4-FFF2-40B4-BE49-F238E27FC236}">
                <a16:creationId xmlns:a16="http://schemas.microsoft.com/office/drawing/2014/main" id="{5D5694FC-6767-0363-8F8C-4C8AEA0C5DCC}"/>
              </a:ext>
            </a:extLst>
          </p:cNvPr>
          <p:cNvSpPr>
            <a:spLocks noGrp="1"/>
          </p:cNvSpPr>
          <p:nvPr>
            <p:ph type="pic" idx="16"/>
          </p:nvPr>
        </p:nvSpPr>
        <p:spPr>
          <a:xfrm>
            <a:off x="4677415"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1" name="Picture Placeholder 2">
            <a:extLst>
              <a:ext uri="{FF2B5EF4-FFF2-40B4-BE49-F238E27FC236}">
                <a16:creationId xmlns:a16="http://schemas.microsoft.com/office/drawing/2014/main" id="{6223A017-A902-92C1-8A99-7D45B08D860D}"/>
              </a:ext>
            </a:extLst>
          </p:cNvPr>
          <p:cNvSpPr>
            <a:spLocks noGrp="1"/>
          </p:cNvSpPr>
          <p:nvPr>
            <p:ph type="pic" idx="17"/>
          </p:nvPr>
        </p:nvSpPr>
        <p:spPr>
          <a:xfrm>
            <a:off x="6846782"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5" name="Picture Placeholder 2">
            <a:extLst>
              <a:ext uri="{FF2B5EF4-FFF2-40B4-BE49-F238E27FC236}">
                <a16:creationId xmlns:a16="http://schemas.microsoft.com/office/drawing/2014/main" id="{FE352EAA-3DC6-450E-518D-B55638975ECE}"/>
              </a:ext>
            </a:extLst>
          </p:cNvPr>
          <p:cNvSpPr>
            <a:spLocks noGrp="1"/>
          </p:cNvSpPr>
          <p:nvPr>
            <p:ph type="pic" idx="18"/>
          </p:nvPr>
        </p:nvSpPr>
        <p:spPr>
          <a:xfrm>
            <a:off x="1382716" y="3651151"/>
            <a:ext cx="1958261"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6" name="Picture Placeholder 2">
            <a:extLst>
              <a:ext uri="{FF2B5EF4-FFF2-40B4-BE49-F238E27FC236}">
                <a16:creationId xmlns:a16="http://schemas.microsoft.com/office/drawing/2014/main" id="{1E5E3807-051E-4D4B-1143-A6B4BDDBB5D8}"/>
              </a:ext>
            </a:extLst>
          </p:cNvPr>
          <p:cNvSpPr>
            <a:spLocks noGrp="1"/>
          </p:cNvSpPr>
          <p:nvPr>
            <p:ph type="pic" idx="19"/>
          </p:nvPr>
        </p:nvSpPr>
        <p:spPr>
          <a:xfrm>
            <a:off x="3556027" y="3651151"/>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7" name="Picture Placeholder 2">
            <a:extLst>
              <a:ext uri="{FF2B5EF4-FFF2-40B4-BE49-F238E27FC236}">
                <a16:creationId xmlns:a16="http://schemas.microsoft.com/office/drawing/2014/main" id="{9659EF4B-6B57-DE2A-B33A-D60A659CFE6D}"/>
              </a:ext>
            </a:extLst>
          </p:cNvPr>
          <p:cNvSpPr>
            <a:spLocks noGrp="1"/>
          </p:cNvSpPr>
          <p:nvPr>
            <p:ph type="pic" idx="20"/>
          </p:nvPr>
        </p:nvSpPr>
        <p:spPr>
          <a:xfrm>
            <a:off x="5725394" y="3651151"/>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pic>
        <p:nvPicPr>
          <p:cNvPr id="5" name="Purdue Logo" descr="Purdue Logo">
            <a:extLst>
              <a:ext uri="{FF2B5EF4-FFF2-40B4-BE49-F238E27FC236}">
                <a16:creationId xmlns:a16="http://schemas.microsoft.com/office/drawing/2014/main" id="{D14C6799-E59E-5D63-419A-734A1E4ECD22}"/>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C854C82E-83EC-CA0F-5313-8A450D395973}"/>
              </a:ext>
            </a:extLst>
          </p:cNvPr>
          <p:cNvSpPr>
            <a:spLocks noGrp="1"/>
          </p:cNvSpPr>
          <p:nvPr>
            <p:ph type="sldNum" sz="quarter" idx="21"/>
          </p:nvPr>
        </p:nvSpPr>
        <p:spPr/>
        <p:txBody>
          <a:bodyPr/>
          <a:lstStyle/>
          <a:p>
            <a:fld id="{346097E4-2930-9D48-A5CE-AF00B0E70697}" type="slidenum">
              <a:rPr lang="en-US" smtClean="0"/>
              <a:t>‹#›</a:t>
            </a:fld>
            <a:endParaRPr lang="en-US"/>
          </a:p>
        </p:txBody>
      </p:sp>
      <p:pic>
        <p:nvPicPr>
          <p:cNvPr id="6" name="Picture 5">
            <a:extLst>
              <a:ext uri="{FF2B5EF4-FFF2-40B4-BE49-F238E27FC236}">
                <a16:creationId xmlns:a16="http://schemas.microsoft.com/office/drawing/2014/main" id="{A8DE9F41-8DD1-EC59-006F-3B5DE23765F1}"/>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68931317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with 2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4891490" y="1643074"/>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4891490" y="3884038"/>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2" name="Content Placeholder 2">
            <a:extLst>
              <a:ext uri="{FF2B5EF4-FFF2-40B4-BE49-F238E27FC236}">
                <a16:creationId xmlns:a16="http://schemas.microsoft.com/office/drawing/2014/main" id="{DC2C5294-0EFC-A3EC-D994-11DDCFE70D67}"/>
              </a:ext>
            </a:extLst>
          </p:cNvPr>
          <p:cNvSpPr>
            <a:spLocks noGrp="1"/>
          </p:cNvSpPr>
          <p:nvPr>
            <p:ph idx="18"/>
          </p:nvPr>
        </p:nvSpPr>
        <p:spPr>
          <a:xfrm>
            <a:off x="334737" y="1643074"/>
            <a:ext cx="4308874" cy="4307571"/>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6" name="Rectangle 5">
            <a:extLst>
              <a:ext uri="{FF2B5EF4-FFF2-40B4-BE49-F238E27FC236}">
                <a16:creationId xmlns:a16="http://schemas.microsoft.com/office/drawing/2014/main" id="{467A134D-7A3A-AD4B-91DF-57347E308706}"/>
              </a:ext>
            </a:extLst>
          </p:cNvPr>
          <p:cNvSpPr/>
          <p:nvPr userDrawn="1"/>
        </p:nvSpPr>
        <p:spPr>
          <a:xfrm>
            <a:off x="4891490" y="3395950"/>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8" name="Text Placeholder 3">
            <a:extLst>
              <a:ext uri="{FF2B5EF4-FFF2-40B4-BE49-F238E27FC236}">
                <a16:creationId xmlns:a16="http://schemas.microsoft.com/office/drawing/2014/main" id="{4581B053-21C8-C0AD-58C7-637A6315D1B2}"/>
              </a:ext>
            </a:extLst>
          </p:cNvPr>
          <p:cNvSpPr>
            <a:spLocks noGrp="1"/>
          </p:cNvSpPr>
          <p:nvPr>
            <p:ph type="body" sz="half" idx="2"/>
          </p:nvPr>
        </p:nvSpPr>
        <p:spPr>
          <a:xfrm>
            <a:off x="4891295" y="3395950"/>
            <a:ext cx="3909707"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7" name="Rectangle 16">
            <a:extLst>
              <a:ext uri="{FF2B5EF4-FFF2-40B4-BE49-F238E27FC236}">
                <a16:creationId xmlns:a16="http://schemas.microsoft.com/office/drawing/2014/main" id="{D8B2033E-9DB9-9A2B-D4C5-6D8960838D22}"/>
              </a:ext>
            </a:extLst>
          </p:cNvPr>
          <p:cNvSpPr/>
          <p:nvPr userDrawn="1"/>
        </p:nvSpPr>
        <p:spPr>
          <a:xfrm>
            <a:off x="4891392" y="5636914"/>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8" name="Text Placeholder 3">
            <a:extLst>
              <a:ext uri="{FF2B5EF4-FFF2-40B4-BE49-F238E27FC236}">
                <a16:creationId xmlns:a16="http://schemas.microsoft.com/office/drawing/2014/main" id="{F02FFCFA-A84F-7535-4A5F-29A5FC646063}"/>
              </a:ext>
            </a:extLst>
          </p:cNvPr>
          <p:cNvSpPr>
            <a:spLocks noGrp="1"/>
          </p:cNvSpPr>
          <p:nvPr>
            <p:ph type="body" sz="half" idx="19"/>
          </p:nvPr>
        </p:nvSpPr>
        <p:spPr>
          <a:xfrm>
            <a:off x="4891295" y="5636914"/>
            <a:ext cx="3909610"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4" name="Purdue Logo" descr="Purdue Logo">
            <a:extLst>
              <a:ext uri="{FF2B5EF4-FFF2-40B4-BE49-F238E27FC236}">
                <a16:creationId xmlns:a16="http://schemas.microsoft.com/office/drawing/2014/main" id="{FF1F47B4-C1F8-3104-7C95-F3C41016CDCB}"/>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Slide Number Placeholder 6">
            <a:extLst>
              <a:ext uri="{FF2B5EF4-FFF2-40B4-BE49-F238E27FC236}">
                <a16:creationId xmlns:a16="http://schemas.microsoft.com/office/drawing/2014/main" id="{FE7FF3C0-B493-DBA3-7C75-1B8A2685FBDC}"/>
              </a:ext>
            </a:extLst>
          </p:cNvPr>
          <p:cNvSpPr>
            <a:spLocks noGrp="1"/>
          </p:cNvSpPr>
          <p:nvPr>
            <p:ph type="sldNum" sz="quarter" idx="20"/>
          </p:nvPr>
        </p:nvSpPr>
        <p:spPr/>
        <p:txBody>
          <a:bodyPr/>
          <a:lstStyle/>
          <a:p>
            <a:fld id="{346097E4-2930-9D48-A5CE-AF00B0E70697}" type="slidenum">
              <a:rPr lang="en-US" smtClean="0"/>
              <a:t>‹#›</a:t>
            </a:fld>
            <a:endParaRPr lang="en-US"/>
          </a:p>
        </p:txBody>
      </p:sp>
      <p:pic>
        <p:nvPicPr>
          <p:cNvPr id="9" name="Picture 8">
            <a:extLst>
              <a:ext uri="{FF2B5EF4-FFF2-40B4-BE49-F238E27FC236}">
                <a16:creationId xmlns:a16="http://schemas.microsoft.com/office/drawing/2014/main" id="{4EBDC05C-C7D7-FA80-D5C3-65F032445804}"/>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88552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t with 3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4891490" y="1643074"/>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6965414" y="3884038"/>
            <a:ext cx="1835685"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4891490" y="3879120"/>
            <a:ext cx="1896687" cy="2055592"/>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2" name="Content Placeholder 2">
            <a:extLst>
              <a:ext uri="{FF2B5EF4-FFF2-40B4-BE49-F238E27FC236}">
                <a16:creationId xmlns:a16="http://schemas.microsoft.com/office/drawing/2014/main" id="{DC2C5294-0EFC-A3EC-D994-11DDCFE70D67}"/>
              </a:ext>
            </a:extLst>
          </p:cNvPr>
          <p:cNvSpPr>
            <a:spLocks noGrp="1"/>
          </p:cNvSpPr>
          <p:nvPr>
            <p:ph idx="18"/>
          </p:nvPr>
        </p:nvSpPr>
        <p:spPr>
          <a:xfrm>
            <a:off x="334737" y="1643074"/>
            <a:ext cx="4308874" cy="4307571"/>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4" name="Rectangle 3">
            <a:extLst>
              <a:ext uri="{FF2B5EF4-FFF2-40B4-BE49-F238E27FC236}">
                <a16:creationId xmlns:a16="http://schemas.microsoft.com/office/drawing/2014/main" id="{ECAC4E08-5A51-BF4F-655E-4E54DD771548}"/>
              </a:ext>
            </a:extLst>
          </p:cNvPr>
          <p:cNvSpPr/>
          <p:nvPr userDrawn="1"/>
        </p:nvSpPr>
        <p:spPr>
          <a:xfrm>
            <a:off x="4891490" y="3395950"/>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6" name="Text Placeholder 3">
            <a:extLst>
              <a:ext uri="{FF2B5EF4-FFF2-40B4-BE49-F238E27FC236}">
                <a16:creationId xmlns:a16="http://schemas.microsoft.com/office/drawing/2014/main" id="{27D80C23-74F3-F853-02BF-83C743039F6E}"/>
              </a:ext>
            </a:extLst>
          </p:cNvPr>
          <p:cNvSpPr>
            <a:spLocks noGrp="1"/>
          </p:cNvSpPr>
          <p:nvPr>
            <p:ph type="body" sz="half" idx="2"/>
          </p:nvPr>
        </p:nvSpPr>
        <p:spPr>
          <a:xfrm>
            <a:off x="4928867" y="3395950"/>
            <a:ext cx="3872135"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Rectangle 6">
            <a:extLst>
              <a:ext uri="{FF2B5EF4-FFF2-40B4-BE49-F238E27FC236}">
                <a16:creationId xmlns:a16="http://schemas.microsoft.com/office/drawing/2014/main" id="{F8F22EB8-4EFD-86A4-8EB8-8A4F1A1AA2DF}"/>
              </a:ext>
            </a:extLst>
          </p:cNvPr>
          <p:cNvSpPr/>
          <p:nvPr userDrawn="1"/>
        </p:nvSpPr>
        <p:spPr>
          <a:xfrm>
            <a:off x="4884613" y="5631998"/>
            <a:ext cx="1884248"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8" name="Text Placeholder 3">
            <a:extLst>
              <a:ext uri="{FF2B5EF4-FFF2-40B4-BE49-F238E27FC236}">
                <a16:creationId xmlns:a16="http://schemas.microsoft.com/office/drawing/2014/main" id="{66A4B2AA-E0AE-18DD-BAA3-AF2A9CA6987A}"/>
              </a:ext>
            </a:extLst>
          </p:cNvPr>
          <p:cNvSpPr>
            <a:spLocks noGrp="1"/>
          </p:cNvSpPr>
          <p:nvPr>
            <p:ph type="body" sz="half" idx="19"/>
          </p:nvPr>
        </p:nvSpPr>
        <p:spPr>
          <a:xfrm>
            <a:off x="4921990" y="5631998"/>
            <a:ext cx="1866186" cy="302715"/>
          </a:xfrm>
        </p:spPr>
        <p:txBody>
          <a:bodyPr>
            <a:no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5" name="Rectangle 14">
            <a:extLst>
              <a:ext uri="{FF2B5EF4-FFF2-40B4-BE49-F238E27FC236}">
                <a16:creationId xmlns:a16="http://schemas.microsoft.com/office/drawing/2014/main" id="{E18B5CD1-FF93-2C9C-1BFF-73A3CE39E65D}"/>
              </a:ext>
            </a:extLst>
          </p:cNvPr>
          <p:cNvSpPr/>
          <p:nvPr userDrawn="1"/>
        </p:nvSpPr>
        <p:spPr>
          <a:xfrm>
            <a:off x="6965414" y="5641704"/>
            <a:ext cx="1823956"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6" name="Text Placeholder 3">
            <a:extLst>
              <a:ext uri="{FF2B5EF4-FFF2-40B4-BE49-F238E27FC236}">
                <a16:creationId xmlns:a16="http://schemas.microsoft.com/office/drawing/2014/main" id="{C52272AC-9734-6D60-9441-B5E7B9E4E372}"/>
              </a:ext>
            </a:extLst>
          </p:cNvPr>
          <p:cNvSpPr>
            <a:spLocks noGrp="1"/>
          </p:cNvSpPr>
          <p:nvPr>
            <p:ph type="body" sz="half" idx="20"/>
          </p:nvPr>
        </p:nvSpPr>
        <p:spPr>
          <a:xfrm>
            <a:off x="7002791" y="5641704"/>
            <a:ext cx="1806473" cy="302715"/>
          </a:xfrm>
        </p:spPr>
        <p:txBody>
          <a:bodyPr>
            <a:no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13" name="Purdue Logo" descr="Purdue Logo">
            <a:extLst>
              <a:ext uri="{FF2B5EF4-FFF2-40B4-BE49-F238E27FC236}">
                <a16:creationId xmlns:a16="http://schemas.microsoft.com/office/drawing/2014/main" id="{71541E48-83C5-5EB5-97B8-98DFEB175EF5}"/>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9" name="Slide Number Placeholder 8">
            <a:extLst>
              <a:ext uri="{FF2B5EF4-FFF2-40B4-BE49-F238E27FC236}">
                <a16:creationId xmlns:a16="http://schemas.microsoft.com/office/drawing/2014/main" id="{ECA2C2AD-E170-6DFA-7E9F-837CA6A5C69F}"/>
              </a:ext>
            </a:extLst>
          </p:cNvPr>
          <p:cNvSpPr>
            <a:spLocks noGrp="1"/>
          </p:cNvSpPr>
          <p:nvPr>
            <p:ph type="sldNum" sz="quarter" idx="21"/>
          </p:nvPr>
        </p:nvSpPr>
        <p:spPr/>
        <p:txBody>
          <a:bodyPr/>
          <a:lstStyle/>
          <a:p>
            <a:fld id="{346097E4-2930-9D48-A5CE-AF00B0E70697}" type="slidenum">
              <a:rPr lang="en-US" smtClean="0"/>
              <a:t>‹#›</a:t>
            </a:fld>
            <a:endParaRPr lang="en-US"/>
          </a:p>
        </p:txBody>
      </p:sp>
      <p:pic>
        <p:nvPicPr>
          <p:cNvPr id="14" name="Picture 13">
            <a:extLst>
              <a:ext uri="{FF2B5EF4-FFF2-40B4-BE49-F238E27FC236}">
                <a16:creationId xmlns:a16="http://schemas.microsoft.com/office/drawing/2014/main" id="{38EFFF98-6FCF-78C1-6D40-045C5DB613E1}"/>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70344183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 3 Blocks - Blac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4CFF414-FA47-F7EC-7EFB-7073E26BB831}"/>
              </a:ext>
            </a:extLst>
          </p:cNvPr>
          <p:cNvSpPr/>
          <p:nvPr userDrawn="1"/>
        </p:nvSpPr>
        <p:spPr>
          <a:xfrm>
            <a:off x="5953857" y="1315895"/>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4" name="Rectangle 3">
            <a:extLst>
              <a:ext uri="{FF2B5EF4-FFF2-40B4-BE49-F238E27FC236}">
                <a16:creationId xmlns:a16="http://schemas.microsoft.com/office/drawing/2014/main" id="{713C0F4F-1E76-E3A4-E5AA-8FA79C7C69FB}"/>
              </a:ext>
            </a:extLst>
          </p:cNvPr>
          <p:cNvSpPr/>
          <p:nvPr userDrawn="1"/>
        </p:nvSpPr>
        <p:spPr>
          <a:xfrm>
            <a:off x="3315718" y="1315896"/>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3" name="Rectangle 2">
            <a:extLst>
              <a:ext uri="{FF2B5EF4-FFF2-40B4-BE49-F238E27FC236}">
                <a16:creationId xmlns:a16="http://schemas.microsoft.com/office/drawing/2014/main" id="{067105CB-DECE-0616-2A57-776784CFC1CB}"/>
              </a:ext>
            </a:extLst>
          </p:cNvPr>
          <p:cNvSpPr/>
          <p:nvPr userDrawn="1"/>
        </p:nvSpPr>
        <p:spPr>
          <a:xfrm>
            <a:off x="677578" y="1315897"/>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7" name="Text Placeholder 6">
            <a:extLst>
              <a:ext uri="{FF2B5EF4-FFF2-40B4-BE49-F238E27FC236}">
                <a16:creationId xmlns:a16="http://schemas.microsoft.com/office/drawing/2014/main" id="{1813FE17-B697-FB87-4ED6-D832D798E901}"/>
              </a:ext>
            </a:extLst>
          </p:cNvPr>
          <p:cNvSpPr>
            <a:spLocks noGrp="1"/>
          </p:cNvSpPr>
          <p:nvPr>
            <p:ph type="body" sz="quarter" idx="10" hasCustomPrompt="1"/>
          </p:nvPr>
        </p:nvSpPr>
        <p:spPr>
          <a:xfrm>
            <a:off x="677629" y="143646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a:t>Click to edit Subhead</a:t>
            </a:r>
          </a:p>
        </p:txBody>
      </p:sp>
      <p:sp>
        <p:nvSpPr>
          <p:cNvPr id="11" name="Picture Placeholder 10">
            <a:extLst>
              <a:ext uri="{FF2B5EF4-FFF2-40B4-BE49-F238E27FC236}">
                <a16:creationId xmlns:a16="http://schemas.microsoft.com/office/drawing/2014/main" id="{8B65CB9D-AA49-05C2-2100-C63D32C82B85}"/>
              </a:ext>
            </a:extLst>
          </p:cNvPr>
          <p:cNvSpPr>
            <a:spLocks noGrp="1"/>
          </p:cNvSpPr>
          <p:nvPr>
            <p:ph type="pic" sz="quarter" idx="12"/>
          </p:nvPr>
        </p:nvSpPr>
        <p:spPr>
          <a:xfrm>
            <a:off x="826458" y="4045824"/>
            <a:ext cx="2213372" cy="1555750"/>
          </a:xfrm>
        </p:spPr>
        <p:txBody>
          <a:bodyPr/>
          <a:lstStyle>
            <a:lvl1pPr marL="0" indent="0">
              <a:buNone/>
              <a:defRPr/>
            </a:lvl1pPr>
          </a:lstStyle>
          <a:p>
            <a:r>
              <a:rPr lang="en-US"/>
              <a:t>Click icon to add picture</a:t>
            </a:r>
          </a:p>
        </p:txBody>
      </p:sp>
      <p:sp>
        <p:nvSpPr>
          <p:cNvPr id="17" name="Text Placeholder 6">
            <a:extLst>
              <a:ext uri="{FF2B5EF4-FFF2-40B4-BE49-F238E27FC236}">
                <a16:creationId xmlns:a16="http://schemas.microsoft.com/office/drawing/2014/main" id="{43204028-135E-83A2-B94A-693154F531B4}"/>
              </a:ext>
            </a:extLst>
          </p:cNvPr>
          <p:cNvSpPr>
            <a:spLocks noGrp="1"/>
          </p:cNvSpPr>
          <p:nvPr>
            <p:ph type="body" sz="quarter" idx="13" hasCustomPrompt="1"/>
          </p:nvPr>
        </p:nvSpPr>
        <p:spPr>
          <a:xfrm>
            <a:off x="3315963" y="143646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a:t>Click to edit Subhead</a:t>
            </a:r>
          </a:p>
        </p:txBody>
      </p:sp>
      <p:sp>
        <p:nvSpPr>
          <p:cNvPr id="19" name="Picture Placeholder 10">
            <a:extLst>
              <a:ext uri="{FF2B5EF4-FFF2-40B4-BE49-F238E27FC236}">
                <a16:creationId xmlns:a16="http://schemas.microsoft.com/office/drawing/2014/main" id="{D4E810FD-2D00-764A-B144-B235C21E32F6}"/>
              </a:ext>
            </a:extLst>
          </p:cNvPr>
          <p:cNvSpPr>
            <a:spLocks noGrp="1"/>
          </p:cNvSpPr>
          <p:nvPr>
            <p:ph type="pic" sz="quarter" idx="15"/>
          </p:nvPr>
        </p:nvSpPr>
        <p:spPr>
          <a:xfrm>
            <a:off x="3464791" y="4045824"/>
            <a:ext cx="2213372" cy="1555750"/>
          </a:xfrm>
        </p:spPr>
        <p:txBody>
          <a:bodyPr/>
          <a:lstStyle>
            <a:lvl1pPr marL="0" indent="0">
              <a:buNone/>
              <a:defRPr/>
            </a:lvl1pPr>
          </a:lstStyle>
          <a:p>
            <a:r>
              <a:rPr lang="en-US"/>
              <a:t>Click icon to add picture</a:t>
            </a:r>
          </a:p>
        </p:txBody>
      </p:sp>
      <p:sp>
        <p:nvSpPr>
          <p:cNvPr id="21" name="Text Placeholder 6">
            <a:extLst>
              <a:ext uri="{FF2B5EF4-FFF2-40B4-BE49-F238E27FC236}">
                <a16:creationId xmlns:a16="http://schemas.microsoft.com/office/drawing/2014/main" id="{0A71EF50-386A-A3B9-93FB-6EF179A4EE47}"/>
              </a:ext>
            </a:extLst>
          </p:cNvPr>
          <p:cNvSpPr>
            <a:spLocks noGrp="1"/>
          </p:cNvSpPr>
          <p:nvPr>
            <p:ph type="body" sz="quarter" idx="16" hasCustomPrompt="1"/>
          </p:nvPr>
        </p:nvSpPr>
        <p:spPr>
          <a:xfrm>
            <a:off x="5954102" y="143391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a:t>Click to edit Subhead</a:t>
            </a:r>
          </a:p>
        </p:txBody>
      </p:sp>
      <p:sp>
        <p:nvSpPr>
          <p:cNvPr id="23" name="Picture Placeholder 10">
            <a:extLst>
              <a:ext uri="{FF2B5EF4-FFF2-40B4-BE49-F238E27FC236}">
                <a16:creationId xmlns:a16="http://schemas.microsoft.com/office/drawing/2014/main" id="{6AE17ED9-FDD9-34C3-1F7D-9A8EA4C4B40E}"/>
              </a:ext>
            </a:extLst>
          </p:cNvPr>
          <p:cNvSpPr>
            <a:spLocks noGrp="1"/>
          </p:cNvSpPr>
          <p:nvPr>
            <p:ph type="pic" sz="quarter" idx="18"/>
          </p:nvPr>
        </p:nvSpPr>
        <p:spPr>
          <a:xfrm>
            <a:off x="6102931" y="4043274"/>
            <a:ext cx="2213372" cy="1555750"/>
          </a:xfrm>
        </p:spPr>
        <p:txBody>
          <a:bodyPr/>
          <a:lstStyle>
            <a:lvl1pPr marL="0" indent="0">
              <a:buNone/>
              <a:defRPr b="1"/>
            </a:lvl1pPr>
          </a:lstStyle>
          <a:p>
            <a:r>
              <a:rPr lang="en-US"/>
              <a:t>Click icon to add picture</a:t>
            </a:r>
          </a:p>
        </p:txBody>
      </p:sp>
      <p:sp>
        <p:nvSpPr>
          <p:cNvPr id="16" name="Title 15">
            <a:extLst>
              <a:ext uri="{FF2B5EF4-FFF2-40B4-BE49-F238E27FC236}">
                <a16:creationId xmlns:a16="http://schemas.microsoft.com/office/drawing/2014/main" id="{77D3ED32-45F9-B948-371F-67E8465B2438}"/>
              </a:ext>
            </a:extLst>
          </p:cNvPr>
          <p:cNvSpPr>
            <a:spLocks noGrp="1"/>
          </p:cNvSpPr>
          <p:nvPr>
            <p:ph type="title"/>
          </p:nvPr>
        </p:nvSpPr>
        <p:spPr/>
        <p:txBody>
          <a:bodyPr/>
          <a:lstStyle/>
          <a:p>
            <a:r>
              <a:rPr lang="en-US"/>
              <a:t>Click to edit Master title style</a:t>
            </a:r>
          </a:p>
        </p:txBody>
      </p:sp>
      <p:sp>
        <p:nvSpPr>
          <p:cNvPr id="10" name="Text Placeholder 3">
            <a:extLst>
              <a:ext uri="{FF2B5EF4-FFF2-40B4-BE49-F238E27FC236}">
                <a16:creationId xmlns:a16="http://schemas.microsoft.com/office/drawing/2014/main" id="{3856F49F-59AA-23FB-4600-EC4D944973CD}"/>
              </a:ext>
            </a:extLst>
          </p:cNvPr>
          <p:cNvSpPr>
            <a:spLocks noGrp="1"/>
          </p:cNvSpPr>
          <p:nvPr>
            <p:ph type="body" sz="half" idx="2" hasCustomPrompt="1"/>
          </p:nvPr>
        </p:nvSpPr>
        <p:spPr>
          <a:xfrm>
            <a:off x="826458" y="2040673"/>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body copy</a:t>
            </a:r>
          </a:p>
        </p:txBody>
      </p:sp>
      <p:sp>
        <p:nvSpPr>
          <p:cNvPr id="12" name="Text Placeholder 3">
            <a:extLst>
              <a:ext uri="{FF2B5EF4-FFF2-40B4-BE49-F238E27FC236}">
                <a16:creationId xmlns:a16="http://schemas.microsoft.com/office/drawing/2014/main" id="{5CA6E053-97C0-F5A8-A5C6-62806699EADE}"/>
              </a:ext>
            </a:extLst>
          </p:cNvPr>
          <p:cNvSpPr>
            <a:spLocks noGrp="1"/>
          </p:cNvSpPr>
          <p:nvPr>
            <p:ph type="body" sz="half" idx="20" hasCustomPrompt="1"/>
          </p:nvPr>
        </p:nvSpPr>
        <p:spPr>
          <a:xfrm>
            <a:off x="3464791" y="2040672"/>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body copy</a:t>
            </a:r>
          </a:p>
        </p:txBody>
      </p:sp>
      <p:sp>
        <p:nvSpPr>
          <p:cNvPr id="13" name="Text Placeholder 3">
            <a:extLst>
              <a:ext uri="{FF2B5EF4-FFF2-40B4-BE49-F238E27FC236}">
                <a16:creationId xmlns:a16="http://schemas.microsoft.com/office/drawing/2014/main" id="{1823F7D4-DD74-2A27-4C24-052C4575CCDF}"/>
              </a:ext>
            </a:extLst>
          </p:cNvPr>
          <p:cNvSpPr>
            <a:spLocks noGrp="1"/>
          </p:cNvSpPr>
          <p:nvPr>
            <p:ph type="body" sz="half" idx="21" hasCustomPrompt="1"/>
          </p:nvPr>
        </p:nvSpPr>
        <p:spPr>
          <a:xfrm>
            <a:off x="6102931" y="2040671"/>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body copy</a:t>
            </a:r>
          </a:p>
        </p:txBody>
      </p:sp>
      <p:sp>
        <p:nvSpPr>
          <p:cNvPr id="8" name="Slide Number Placeholder 7">
            <a:extLst>
              <a:ext uri="{FF2B5EF4-FFF2-40B4-BE49-F238E27FC236}">
                <a16:creationId xmlns:a16="http://schemas.microsoft.com/office/drawing/2014/main" id="{00493C21-4EE2-0FC6-BB33-B8E9F941653B}"/>
              </a:ext>
            </a:extLst>
          </p:cNvPr>
          <p:cNvSpPr>
            <a:spLocks noGrp="1"/>
          </p:cNvSpPr>
          <p:nvPr>
            <p:ph type="sldNum" sz="quarter" idx="22"/>
          </p:nvPr>
        </p:nvSpPr>
        <p:spPr/>
        <p:txBody>
          <a:bodyPr/>
          <a:lstStyle/>
          <a:p>
            <a:fld id="{346097E4-2930-9D48-A5CE-AF00B0E70697}" type="slidenum">
              <a:rPr lang="en-US" smtClean="0"/>
              <a:t>‹#›</a:t>
            </a:fld>
            <a:endParaRPr lang="en-US"/>
          </a:p>
        </p:txBody>
      </p:sp>
      <p:pic>
        <p:nvPicPr>
          <p:cNvPr id="9" name="Picture 8">
            <a:extLst>
              <a:ext uri="{FF2B5EF4-FFF2-40B4-BE49-F238E27FC236}">
                <a16:creationId xmlns:a16="http://schemas.microsoft.com/office/drawing/2014/main" id="{41F98082-E187-BC6A-5277-5B3C0903A082}"/>
              </a:ext>
            </a:extLst>
          </p:cNvPr>
          <p:cNvPicPr>
            <a:picLocks noChangeAspect="1"/>
          </p:cNvPicPr>
          <p:nvPr userDrawn="1"/>
        </p:nvPicPr>
        <p:blipFill>
          <a:blip r:embed="rId2"/>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221671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Gold">
    <p:bg>
      <p:bgPr>
        <a:solidFill>
          <a:schemeClr val="accent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itle 6">
            <a:extLst>
              <a:ext uri="{FF2B5EF4-FFF2-40B4-BE49-F238E27FC236}">
                <a16:creationId xmlns:a16="http://schemas.microsoft.com/office/drawing/2014/main" id="{B1EEEEC0-D7E4-4DE5-4E3D-FAAD9ABA8990}"/>
              </a:ext>
            </a:extLst>
          </p:cNvPr>
          <p:cNvSpPr>
            <a:spLocks noGrp="1"/>
          </p:cNvSpPr>
          <p:nvPr>
            <p:ph type="title" hasCustomPrompt="1"/>
          </p:nvPr>
        </p:nvSpPr>
        <p:spPr>
          <a:xfrm>
            <a:off x="767442" y="2017643"/>
            <a:ext cx="7183861" cy="583733"/>
          </a:xfrm>
        </p:spPr>
        <p:txBody>
          <a:bodyPr>
            <a:noAutofit/>
          </a:bodyPr>
          <a:lstStyle>
            <a:lvl1pPr>
              <a:defRPr sz="4400" cap="none">
                <a:solidFill>
                  <a:schemeClr val="tx1"/>
                </a:solidFill>
              </a:defRPr>
            </a:lvl1pPr>
          </a:lstStyle>
          <a:p>
            <a:r>
              <a:rPr lang="en-US"/>
              <a:t>Presentation Title</a:t>
            </a:r>
          </a:p>
        </p:txBody>
      </p:sp>
      <p:sp>
        <p:nvSpPr>
          <p:cNvPr id="9" name="Text Placeholder 8">
            <a:extLst>
              <a:ext uri="{FF2B5EF4-FFF2-40B4-BE49-F238E27FC236}">
                <a16:creationId xmlns:a16="http://schemas.microsoft.com/office/drawing/2014/main" id="{D8EDB9B8-C811-84E9-5F58-0130F3A8050C}"/>
              </a:ext>
            </a:extLst>
          </p:cNvPr>
          <p:cNvSpPr>
            <a:spLocks noGrp="1"/>
          </p:cNvSpPr>
          <p:nvPr>
            <p:ph type="body" sz="quarter" idx="10" hasCustomPrompt="1"/>
          </p:nvPr>
        </p:nvSpPr>
        <p:spPr>
          <a:xfrm>
            <a:off x="767442" y="2617147"/>
            <a:ext cx="7183861" cy="449263"/>
          </a:xfrm>
        </p:spPr>
        <p:txBody>
          <a:bodyPr>
            <a:noAutofit/>
          </a:bodyPr>
          <a:lstStyle>
            <a:lvl1pPr marL="0" indent="0">
              <a:buFontTx/>
              <a:buNone/>
              <a:defRPr sz="2000" b="1">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Subtitle</a:t>
            </a:r>
          </a:p>
        </p:txBody>
      </p:sp>
      <p:sp>
        <p:nvSpPr>
          <p:cNvPr id="10" name="Text Placeholder 8">
            <a:extLst>
              <a:ext uri="{FF2B5EF4-FFF2-40B4-BE49-F238E27FC236}">
                <a16:creationId xmlns:a16="http://schemas.microsoft.com/office/drawing/2014/main" id="{24BF34A7-30DF-7BD2-A5A2-434BBF6672CA}"/>
              </a:ext>
            </a:extLst>
          </p:cNvPr>
          <p:cNvSpPr>
            <a:spLocks noGrp="1"/>
          </p:cNvSpPr>
          <p:nvPr>
            <p:ph type="body" sz="quarter" idx="11" hasCustomPrompt="1"/>
          </p:nvPr>
        </p:nvSpPr>
        <p:spPr>
          <a:xfrm>
            <a:off x="767442" y="3079275"/>
            <a:ext cx="7183861" cy="449263"/>
          </a:xfrm>
        </p:spPr>
        <p:txBody>
          <a:bodyPr>
            <a:normAutofit/>
          </a:bodyPr>
          <a:lstStyle>
            <a:lvl1pPr marL="0" indent="0">
              <a:buFontTx/>
              <a:buNone/>
              <a:defRPr sz="1400">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3/31/23</a:t>
            </a:r>
          </a:p>
        </p:txBody>
      </p:sp>
      <p:pic>
        <p:nvPicPr>
          <p:cNvPr id="5" name="Purdue Logo" descr="Purdue Logo">
            <a:extLst>
              <a:ext uri="{FF2B5EF4-FFF2-40B4-BE49-F238E27FC236}">
                <a16:creationId xmlns:a16="http://schemas.microsoft.com/office/drawing/2014/main" id="{991E72C7-48BD-C239-7F19-37B446DE42EE}"/>
              </a:ext>
            </a:extLst>
          </p:cNvPr>
          <p:cNvPicPr>
            <a:picLocks noChangeAspect="1"/>
          </p:cNvPicPr>
          <p:nvPr userDrawn="1"/>
        </p:nvPicPr>
        <p:blipFill>
          <a:blip r:embed="rId3"/>
          <a:stretch>
            <a:fillRect/>
          </a:stretch>
        </p:blipFill>
        <p:spPr>
          <a:xfrm>
            <a:off x="767443" y="5843190"/>
            <a:ext cx="2164600" cy="387458"/>
          </a:xfrm>
          <a:prstGeom prst="rect">
            <a:avLst/>
          </a:prstGeom>
        </p:spPr>
      </p:pic>
    </p:spTree>
    <p:extLst>
      <p:ext uri="{BB962C8B-B14F-4D97-AF65-F5344CB8AC3E}">
        <p14:creationId xmlns:p14="http://schemas.microsoft.com/office/powerpoint/2010/main" val="56992520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 3 Blocks - Go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98D576-4759-5408-883D-2E56D9D0F603}"/>
              </a:ext>
            </a:extLst>
          </p:cNvPr>
          <p:cNvSpPr/>
          <p:nvPr userDrawn="1"/>
        </p:nvSpPr>
        <p:spPr>
          <a:xfrm>
            <a:off x="5953662" y="1315893"/>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2" name="Rectangle 11">
            <a:extLst>
              <a:ext uri="{FF2B5EF4-FFF2-40B4-BE49-F238E27FC236}">
                <a16:creationId xmlns:a16="http://schemas.microsoft.com/office/drawing/2014/main" id="{D2C44A1A-1D1D-F2D9-8EC1-EFF25EBA1FB0}"/>
              </a:ext>
            </a:extLst>
          </p:cNvPr>
          <p:cNvSpPr/>
          <p:nvPr userDrawn="1"/>
        </p:nvSpPr>
        <p:spPr>
          <a:xfrm>
            <a:off x="3315523" y="1315894"/>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5" name="Rectangle 14">
            <a:extLst>
              <a:ext uri="{FF2B5EF4-FFF2-40B4-BE49-F238E27FC236}">
                <a16:creationId xmlns:a16="http://schemas.microsoft.com/office/drawing/2014/main" id="{3138D75A-DD50-6C6E-0A9D-7F77E72C780A}"/>
              </a:ext>
            </a:extLst>
          </p:cNvPr>
          <p:cNvSpPr/>
          <p:nvPr userDrawn="1"/>
        </p:nvSpPr>
        <p:spPr>
          <a:xfrm>
            <a:off x="677384" y="1315895"/>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6" name="Text Placeholder 6">
            <a:extLst>
              <a:ext uri="{FF2B5EF4-FFF2-40B4-BE49-F238E27FC236}">
                <a16:creationId xmlns:a16="http://schemas.microsoft.com/office/drawing/2014/main" id="{876A1563-09E6-06B6-EC4A-8E309CC57B11}"/>
              </a:ext>
            </a:extLst>
          </p:cNvPr>
          <p:cNvSpPr>
            <a:spLocks noGrp="1"/>
          </p:cNvSpPr>
          <p:nvPr>
            <p:ph type="body" sz="quarter" idx="10" hasCustomPrompt="1"/>
          </p:nvPr>
        </p:nvSpPr>
        <p:spPr>
          <a:xfrm>
            <a:off x="677435" y="143646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lvl="0"/>
            <a:r>
              <a:rPr lang="en-US"/>
              <a:t>Click to edit Subhead</a:t>
            </a:r>
          </a:p>
        </p:txBody>
      </p:sp>
      <p:sp>
        <p:nvSpPr>
          <p:cNvPr id="22" name="Text Placeholder 6">
            <a:extLst>
              <a:ext uri="{FF2B5EF4-FFF2-40B4-BE49-F238E27FC236}">
                <a16:creationId xmlns:a16="http://schemas.microsoft.com/office/drawing/2014/main" id="{AF401EC8-7352-A985-133C-726A718A9E9A}"/>
              </a:ext>
            </a:extLst>
          </p:cNvPr>
          <p:cNvSpPr>
            <a:spLocks noGrp="1"/>
          </p:cNvSpPr>
          <p:nvPr>
            <p:ph type="body" sz="quarter" idx="13" hasCustomPrompt="1"/>
          </p:nvPr>
        </p:nvSpPr>
        <p:spPr>
          <a:xfrm>
            <a:off x="3315769" y="143646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marL="0" marR="0" lvl="0" indent="0" algn="ctr" defTabSz="685800" rtl="0" eaLnBrk="1" fontAlgn="t" latinLnBrk="0" hangingPunct="1">
              <a:lnSpc>
                <a:spcPct val="90000"/>
              </a:lnSpc>
              <a:spcBef>
                <a:spcPts val="0"/>
              </a:spcBef>
              <a:spcAft>
                <a:spcPts val="0"/>
              </a:spcAft>
              <a:buClrTx/>
              <a:buSzTx/>
              <a:buFontTx/>
              <a:buNone/>
              <a:tabLst/>
              <a:defRPr/>
            </a:pPr>
            <a:r>
              <a:rPr lang="en-US"/>
              <a:t>Click to edit Subhead</a:t>
            </a:r>
          </a:p>
        </p:txBody>
      </p:sp>
      <p:sp>
        <p:nvSpPr>
          <p:cNvPr id="26" name="Text Placeholder 6">
            <a:extLst>
              <a:ext uri="{FF2B5EF4-FFF2-40B4-BE49-F238E27FC236}">
                <a16:creationId xmlns:a16="http://schemas.microsoft.com/office/drawing/2014/main" id="{71A04C69-EC92-81B2-FCD5-39464C669BEB}"/>
              </a:ext>
            </a:extLst>
          </p:cNvPr>
          <p:cNvSpPr>
            <a:spLocks noGrp="1"/>
          </p:cNvSpPr>
          <p:nvPr>
            <p:ph type="body" sz="quarter" idx="16" hasCustomPrompt="1"/>
          </p:nvPr>
        </p:nvSpPr>
        <p:spPr>
          <a:xfrm>
            <a:off x="5953908" y="143391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lvl="0"/>
            <a:r>
              <a:rPr lang="en-US"/>
              <a:t>Click to edit Subhead</a:t>
            </a:r>
          </a:p>
        </p:txBody>
      </p:sp>
      <p:sp>
        <p:nvSpPr>
          <p:cNvPr id="30" name="Text Placeholder 3">
            <a:extLst>
              <a:ext uri="{FF2B5EF4-FFF2-40B4-BE49-F238E27FC236}">
                <a16:creationId xmlns:a16="http://schemas.microsoft.com/office/drawing/2014/main" id="{AE5BF8CB-9477-F598-75C4-6F35D608B35B}"/>
              </a:ext>
            </a:extLst>
          </p:cNvPr>
          <p:cNvSpPr>
            <a:spLocks noGrp="1"/>
          </p:cNvSpPr>
          <p:nvPr>
            <p:ph type="body" sz="half" idx="2" hasCustomPrompt="1"/>
          </p:nvPr>
        </p:nvSpPr>
        <p:spPr>
          <a:xfrm>
            <a:off x="826264" y="2040671"/>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body copy</a:t>
            </a:r>
          </a:p>
        </p:txBody>
      </p:sp>
      <p:sp>
        <p:nvSpPr>
          <p:cNvPr id="31" name="Text Placeholder 3">
            <a:extLst>
              <a:ext uri="{FF2B5EF4-FFF2-40B4-BE49-F238E27FC236}">
                <a16:creationId xmlns:a16="http://schemas.microsoft.com/office/drawing/2014/main" id="{AE6CE746-1703-63A8-BBD4-546AD104E27E}"/>
              </a:ext>
            </a:extLst>
          </p:cNvPr>
          <p:cNvSpPr>
            <a:spLocks noGrp="1"/>
          </p:cNvSpPr>
          <p:nvPr>
            <p:ph type="body" sz="half" idx="24" hasCustomPrompt="1"/>
          </p:nvPr>
        </p:nvSpPr>
        <p:spPr>
          <a:xfrm>
            <a:off x="3453661" y="2065259"/>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marL="0" marR="0" lvl="0" indent="0" algn="l" defTabSz="685800" rtl="0" eaLnBrk="1" fontAlgn="auto" latinLnBrk="0" hangingPunct="1">
              <a:lnSpc>
                <a:spcPct val="90000"/>
              </a:lnSpc>
              <a:spcBef>
                <a:spcPts val="750"/>
              </a:spcBef>
              <a:spcAft>
                <a:spcPts val="0"/>
              </a:spcAft>
              <a:buClrTx/>
              <a:buSzTx/>
              <a:buFont typeface="Wingdings" pitchFamily="2" charset="2"/>
              <a:buNone/>
              <a:tabLst/>
              <a:defRPr/>
            </a:pPr>
            <a:r>
              <a:rPr lang="en-US"/>
              <a:t>Click to edit body copy</a:t>
            </a:r>
          </a:p>
        </p:txBody>
      </p:sp>
      <p:sp>
        <p:nvSpPr>
          <p:cNvPr id="33" name="Picture Placeholder 10">
            <a:extLst>
              <a:ext uri="{FF2B5EF4-FFF2-40B4-BE49-F238E27FC236}">
                <a16:creationId xmlns:a16="http://schemas.microsoft.com/office/drawing/2014/main" id="{53952BA5-2190-5106-0EBD-DA1D15EFBB9D}"/>
              </a:ext>
            </a:extLst>
          </p:cNvPr>
          <p:cNvSpPr>
            <a:spLocks noGrp="1"/>
          </p:cNvSpPr>
          <p:nvPr>
            <p:ph type="pic" sz="quarter" idx="12"/>
          </p:nvPr>
        </p:nvSpPr>
        <p:spPr>
          <a:xfrm>
            <a:off x="826264" y="4045822"/>
            <a:ext cx="2213372" cy="1555750"/>
          </a:xfrm>
        </p:spPr>
        <p:txBody>
          <a:bodyPr/>
          <a:lstStyle>
            <a:lvl1pPr marL="0" indent="0">
              <a:buNone/>
              <a:defRPr/>
            </a:lvl1pPr>
          </a:lstStyle>
          <a:p>
            <a:r>
              <a:rPr lang="en-US"/>
              <a:t>Click icon to add picture</a:t>
            </a:r>
          </a:p>
        </p:txBody>
      </p:sp>
      <p:sp>
        <p:nvSpPr>
          <p:cNvPr id="34" name="Picture Placeholder 10">
            <a:extLst>
              <a:ext uri="{FF2B5EF4-FFF2-40B4-BE49-F238E27FC236}">
                <a16:creationId xmlns:a16="http://schemas.microsoft.com/office/drawing/2014/main" id="{835FE666-CADC-4DB4-80A4-BFD9823DE051}"/>
              </a:ext>
            </a:extLst>
          </p:cNvPr>
          <p:cNvSpPr>
            <a:spLocks noGrp="1"/>
          </p:cNvSpPr>
          <p:nvPr>
            <p:ph type="pic" sz="quarter" idx="15"/>
          </p:nvPr>
        </p:nvSpPr>
        <p:spPr>
          <a:xfrm>
            <a:off x="3464597" y="4045822"/>
            <a:ext cx="2213372" cy="1555750"/>
          </a:xfrm>
        </p:spPr>
        <p:txBody>
          <a:bodyPr/>
          <a:lstStyle>
            <a:lvl1pPr marL="0" indent="0">
              <a:buNone/>
              <a:defRPr/>
            </a:lvl1pPr>
          </a:lstStyle>
          <a:p>
            <a:r>
              <a:rPr lang="en-US"/>
              <a:t>Click icon to add picture</a:t>
            </a:r>
          </a:p>
        </p:txBody>
      </p:sp>
      <p:sp>
        <p:nvSpPr>
          <p:cNvPr id="35" name="Picture Placeholder 10">
            <a:extLst>
              <a:ext uri="{FF2B5EF4-FFF2-40B4-BE49-F238E27FC236}">
                <a16:creationId xmlns:a16="http://schemas.microsoft.com/office/drawing/2014/main" id="{AECA5017-0E7C-4957-02B2-65FA6C1F6E5F}"/>
              </a:ext>
            </a:extLst>
          </p:cNvPr>
          <p:cNvSpPr>
            <a:spLocks noGrp="1"/>
          </p:cNvSpPr>
          <p:nvPr>
            <p:ph type="pic" sz="quarter" idx="18"/>
          </p:nvPr>
        </p:nvSpPr>
        <p:spPr>
          <a:xfrm>
            <a:off x="6102736" y="4043272"/>
            <a:ext cx="2213372" cy="1555750"/>
          </a:xfrm>
        </p:spPr>
        <p:txBody>
          <a:bodyPr/>
          <a:lstStyle>
            <a:lvl1pPr marL="0" indent="0">
              <a:buNone/>
              <a:defRPr b="1"/>
            </a:lvl1pPr>
          </a:lstStyle>
          <a:p>
            <a:r>
              <a:rPr lang="en-US"/>
              <a:t>Click icon to add picture</a:t>
            </a:r>
          </a:p>
        </p:txBody>
      </p:sp>
      <p:sp>
        <p:nvSpPr>
          <p:cNvPr id="36" name="Text Placeholder 3">
            <a:extLst>
              <a:ext uri="{FF2B5EF4-FFF2-40B4-BE49-F238E27FC236}">
                <a16:creationId xmlns:a16="http://schemas.microsoft.com/office/drawing/2014/main" id="{9F4CE92C-83FA-CA44-69CB-E6229E144199}"/>
              </a:ext>
            </a:extLst>
          </p:cNvPr>
          <p:cNvSpPr>
            <a:spLocks noGrp="1"/>
          </p:cNvSpPr>
          <p:nvPr>
            <p:ph type="body" sz="half" idx="25" hasCustomPrompt="1"/>
          </p:nvPr>
        </p:nvSpPr>
        <p:spPr>
          <a:xfrm>
            <a:off x="6097061" y="2071425"/>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marL="0" marR="0" lvl="0" indent="0" algn="l" defTabSz="685800" rtl="0" eaLnBrk="1" fontAlgn="auto" latinLnBrk="0" hangingPunct="1">
              <a:lnSpc>
                <a:spcPct val="90000"/>
              </a:lnSpc>
              <a:spcBef>
                <a:spcPts val="750"/>
              </a:spcBef>
              <a:spcAft>
                <a:spcPts val="0"/>
              </a:spcAft>
              <a:buClrTx/>
              <a:buSzTx/>
              <a:buFont typeface="Wingdings" pitchFamily="2" charset="2"/>
              <a:buNone/>
              <a:tabLst/>
              <a:defRPr/>
            </a:pPr>
            <a:r>
              <a:rPr lang="en-US"/>
              <a:t>Click to edit body copy</a:t>
            </a:r>
          </a:p>
        </p:txBody>
      </p:sp>
      <p:sp>
        <p:nvSpPr>
          <p:cNvPr id="40" name="Title 39">
            <a:extLst>
              <a:ext uri="{FF2B5EF4-FFF2-40B4-BE49-F238E27FC236}">
                <a16:creationId xmlns:a16="http://schemas.microsoft.com/office/drawing/2014/main" id="{2CAB310C-9DF2-C217-7A37-81705800EBE5}"/>
              </a:ext>
            </a:extLst>
          </p:cNvPr>
          <p:cNvSpPr>
            <a:spLocks noGrp="1"/>
          </p:cNvSpPr>
          <p:nvPr>
            <p:ph type="title"/>
          </p:nvPr>
        </p:nvSpPr>
        <p:spPr/>
        <p:txBody>
          <a:bodyPr/>
          <a:lstStyle/>
          <a:p>
            <a:r>
              <a:rPr lang="en-US"/>
              <a:t>Click to edit Master title style</a:t>
            </a:r>
          </a:p>
        </p:txBody>
      </p:sp>
      <p:pic>
        <p:nvPicPr>
          <p:cNvPr id="2" name="Purdue Logo" descr="Purdue Logo">
            <a:extLst>
              <a:ext uri="{FF2B5EF4-FFF2-40B4-BE49-F238E27FC236}">
                <a16:creationId xmlns:a16="http://schemas.microsoft.com/office/drawing/2014/main" id="{16840224-B911-9DB4-12A7-EBDE3D447284}"/>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2A5A6FF5-B380-71E0-5A80-02C66128B9F0}"/>
              </a:ext>
            </a:extLst>
          </p:cNvPr>
          <p:cNvSpPr>
            <a:spLocks noGrp="1"/>
          </p:cNvSpPr>
          <p:nvPr>
            <p:ph type="sldNum" sz="quarter" idx="26"/>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8389466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 5 Color Blocks">
    <p:spTree>
      <p:nvGrpSpPr>
        <p:cNvPr id="1" name=""/>
        <p:cNvGrpSpPr/>
        <p:nvPr/>
      </p:nvGrpSpPr>
      <p:grpSpPr>
        <a:xfrm>
          <a:off x="0" y="0"/>
          <a:ext cx="0" cy="0"/>
          <a:chOff x="0" y="0"/>
          <a:chExt cx="0" cy="0"/>
        </a:xfrm>
      </p:grpSpPr>
      <p:sp>
        <p:nvSpPr>
          <p:cNvPr id="40" name="Title 39">
            <a:extLst>
              <a:ext uri="{FF2B5EF4-FFF2-40B4-BE49-F238E27FC236}">
                <a16:creationId xmlns:a16="http://schemas.microsoft.com/office/drawing/2014/main" id="{2CAB310C-9DF2-C217-7A37-81705800EBE5}"/>
              </a:ext>
            </a:extLst>
          </p:cNvPr>
          <p:cNvSpPr>
            <a:spLocks noGrp="1"/>
          </p:cNvSpPr>
          <p:nvPr>
            <p:ph type="title"/>
          </p:nvPr>
        </p:nvSpPr>
        <p:spPr/>
        <p:txBody>
          <a:bodyPr/>
          <a:lstStyle/>
          <a:p>
            <a:r>
              <a:rPr lang="en-US"/>
              <a:t>Click to edit Master title style</a:t>
            </a:r>
          </a:p>
        </p:txBody>
      </p:sp>
      <p:sp>
        <p:nvSpPr>
          <p:cNvPr id="2" name="Rectangle 1">
            <a:extLst>
              <a:ext uri="{FF2B5EF4-FFF2-40B4-BE49-F238E27FC236}">
                <a16:creationId xmlns:a16="http://schemas.microsoft.com/office/drawing/2014/main" id="{C979A34A-6A6B-FC98-1EC8-8347FAB1A48F}"/>
              </a:ext>
            </a:extLst>
          </p:cNvPr>
          <p:cNvSpPr/>
          <p:nvPr userDrawn="1"/>
        </p:nvSpPr>
        <p:spPr>
          <a:xfrm>
            <a:off x="756438" y="1660596"/>
            <a:ext cx="1438515" cy="436418"/>
          </a:xfrm>
          <a:prstGeom prst="rect">
            <a:avLst/>
          </a:prstGeom>
          <a:solidFill>
            <a:schemeClr val="tx2"/>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a:solidFill>
                <a:schemeClr val="bg1"/>
              </a:solidFill>
              <a:latin typeface="Franklin Gothic Medium" panose="020B0603020102020204" pitchFamily="34" charset="0"/>
            </a:endParaRPr>
          </a:p>
        </p:txBody>
      </p:sp>
      <p:sp>
        <p:nvSpPr>
          <p:cNvPr id="7" name="Rectangle 6">
            <a:extLst>
              <a:ext uri="{FF2B5EF4-FFF2-40B4-BE49-F238E27FC236}">
                <a16:creationId xmlns:a16="http://schemas.microsoft.com/office/drawing/2014/main" id="{3C3F2A76-73C1-7478-1C52-F70D9B50BC0A}"/>
              </a:ext>
            </a:extLst>
          </p:cNvPr>
          <p:cNvSpPr/>
          <p:nvPr userDrawn="1"/>
        </p:nvSpPr>
        <p:spPr>
          <a:xfrm>
            <a:off x="758505" y="2160555"/>
            <a:ext cx="1436449" cy="323350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a:solidFill>
                <a:sysClr val="windowText" lastClr="000000"/>
              </a:solidFill>
              <a:latin typeface="Franklin Gothic Book" panose="020B0503020102020204" pitchFamily="34" charset="0"/>
              <a:cs typeface="Calibri Light" panose="020F0302020204030204" pitchFamily="34" charset="0"/>
            </a:endParaRPr>
          </a:p>
        </p:txBody>
      </p:sp>
      <p:sp>
        <p:nvSpPr>
          <p:cNvPr id="19" name="Rectangle 18">
            <a:extLst>
              <a:ext uri="{FF2B5EF4-FFF2-40B4-BE49-F238E27FC236}">
                <a16:creationId xmlns:a16="http://schemas.microsoft.com/office/drawing/2014/main" id="{3B6525D0-8078-E003-46A7-FFCB83C221E0}"/>
              </a:ext>
            </a:extLst>
          </p:cNvPr>
          <p:cNvSpPr/>
          <p:nvPr userDrawn="1"/>
        </p:nvSpPr>
        <p:spPr>
          <a:xfrm>
            <a:off x="2284078" y="1660596"/>
            <a:ext cx="1438515" cy="436418"/>
          </a:xfrm>
          <a:prstGeom prst="rect">
            <a:avLst/>
          </a:prstGeom>
          <a:solidFill>
            <a:schemeClr val="accent1">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a:solidFill>
                <a:schemeClr val="bg1"/>
              </a:solidFill>
              <a:latin typeface="Franklin Gothic Medium" panose="020B0603020102020204" pitchFamily="34" charset="0"/>
            </a:endParaRPr>
          </a:p>
        </p:txBody>
      </p:sp>
      <p:sp>
        <p:nvSpPr>
          <p:cNvPr id="20" name="Rectangle 19">
            <a:extLst>
              <a:ext uri="{FF2B5EF4-FFF2-40B4-BE49-F238E27FC236}">
                <a16:creationId xmlns:a16="http://schemas.microsoft.com/office/drawing/2014/main" id="{AE6AD059-9160-4AE4-0F86-92FB0AAD082C}"/>
              </a:ext>
            </a:extLst>
          </p:cNvPr>
          <p:cNvSpPr/>
          <p:nvPr userDrawn="1"/>
        </p:nvSpPr>
        <p:spPr>
          <a:xfrm>
            <a:off x="2286144" y="2160555"/>
            <a:ext cx="1436449" cy="323350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a:solidFill>
                <a:sysClr val="windowText" lastClr="000000"/>
              </a:solidFill>
              <a:latin typeface="Franklin Gothic Book" panose="020B0503020102020204" pitchFamily="34" charset="0"/>
              <a:cs typeface="Calibri Light" panose="020F0302020204030204" pitchFamily="34" charset="0"/>
            </a:endParaRPr>
          </a:p>
        </p:txBody>
      </p:sp>
      <p:sp>
        <p:nvSpPr>
          <p:cNvPr id="21" name="Rectangle 20">
            <a:extLst>
              <a:ext uri="{FF2B5EF4-FFF2-40B4-BE49-F238E27FC236}">
                <a16:creationId xmlns:a16="http://schemas.microsoft.com/office/drawing/2014/main" id="{E0F701C0-7A2F-0B95-E95C-07302A14CA56}"/>
              </a:ext>
            </a:extLst>
          </p:cNvPr>
          <p:cNvSpPr/>
          <p:nvPr userDrawn="1"/>
        </p:nvSpPr>
        <p:spPr>
          <a:xfrm>
            <a:off x="3811718" y="1660596"/>
            <a:ext cx="1438515" cy="436418"/>
          </a:xfrm>
          <a:prstGeom prst="rect">
            <a:avLst/>
          </a:prstGeom>
          <a:solidFill>
            <a:schemeClr val="bg2">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a:solidFill>
                <a:schemeClr val="bg1"/>
              </a:solidFill>
              <a:latin typeface="Franklin Gothic Medium" panose="020B0603020102020204" pitchFamily="34" charset="0"/>
            </a:endParaRPr>
          </a:p>
        </p:txBody>
      </p:sp>
      <p:sp>
        <p:nvSpPr>
          <p:cNvPr id="23" name="Rectangle 22">
            <a:extLst>
              <a:ext uri="{FF2B5EF4-FFF2-40B4-BE49-F238E27FC236}">
                <a16:creationId xmlns:a16="http://schemas.microsoft.com/office/drawing/2014/main" id="{AD786ED8-9187-C7FB-F774-CE52A2971FFD}"/>
              </a:ext>
            </a:extLst>
          </p:cNvPr>
          <p:cNvSpPr/>
          <p:nvPr userDrawn="1"/>
        </p:nvSpPr>
        <p:spPr>
          <a:xfrm>
            <a:off x="3813784" y="2160555"/>
            <a:ext cx="1436449" cy="323350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a:solidFill>
                <a:sysClr val="windowText" lastClr="000000"/>
              </a:solidFill>
              <a:latin typeface="Franklin Gothic Book" panose="020B0503020102020204" pitchFamily="34" charset="0"/>
              <a:cs typeface="Calibri Light" panose="020F0302020204030204" pitchFamily="34" charset="0"/>
            </a:endParaRPr>
          </a:p>
        </p:txBody>
      </p:sp>
      <p:sp>
        <p:nvSpPr>
          <p:cNvPr id="24" name="Rectangle 23">
            <a:extLst>
              <a:ext uri="{FF2B5EF4-FFF2-40B4-BE49-F238E27FC236}">
                <a16:creationId xmlns:a16="http://schemas.microsoft.com/office/drawing/2014/main" id="{9A6F5635-02F3-829F-B778-4A766D8D4A2D}"/>
              </a:ext>
            </a:extLst>
          </p:cNvPr>
          <p:cNvSpPr/>
          <p:nvPr userDrawn="1"/>
        </p:nvSpPr>
        <p:spPr>
          <a:xfrm>
            <a:off x="5339357" y="1660596"/>
            <a:ext cx="1438515" cy="436418"/>
          </a:xfrm>
          <a:prstGeom prst="rect">
            <a:avLst/>
          </a:prstGeom>
          <a:solidFill>
            <a:schemeClr val="accent6"/>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a:solidFill>
                <a:schemeClr val="bg1"/>
              </a:solidFill>
              <a:latin typeface="Franklin Gothic Medium" panose="020B0603020102020204" pitchFamily="34" charset="0"/>
            </a:endParaRPr>
          </a:p>
        </p:txBody>
      </p:sp>
      <p:sp>
        <p:nvSpPr>
          <p:cNvPr id="25" name="Rectangle 24">
            <a:extLst>
              <a:ext uri="{FF2B5EF4-FFF2-40B4-BE49-F238E27FC236}">
                <a16:creationId xmlns:a16="http://schemas.microsoft.com/office/drawing/2014/main" id="{3CBD6A50-2E1C-FDDB-2F9B-D9101B8535C5}"/>
              </a:ext>
            </a:extLst>
          </p:cNvPr>
          <p:cNvSpPr/>
          <p:nvPr userDrawn="1"/>
        </p:nvSpPr>
        <p:spPr>
          <a:xfrm>
            <a:off x="5341424" y="2160555"/>
            <a:ext cx="1436449" cy="323350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a:solidFill>
                <a:sysClr val="windowText" lastClr="000000"/>
              </a:solidFill>
              <a:latin typeface="Franklin Gothic Book" panose="020B0503020102020204" pitchFamily="34" charset="0"/>
              <a:cs typeface="Calibri Light" panose="020F0302020204030204" pitchFamily="34" charset="0"/>
            </a:endParaRPr>
          </a:p>
        </p:txBody>
      </p:sp>
      <p:sp>
        <p:nvSpPr>
          <p:cNvPr id="27" name="Rectangle 26">
            <a:extLst>
              <a:ext uri="{FF2B5EF4-FFF2-40B4-BE49-F238E27FC236}">
                <a16:creationId xmlns:a16="http://schemas.microsoft.com/office/drawing/2014/main" id="{B239B4FF-413F-3DBC-C6E4-087C951C5464}"/>
              </a:ext>
            </a:extLst>
          </p:cNvPr>
          <p:cNvSpPr/>
          <p:nvPr userDrawn="1"/>
        </p:nvSpPr>
        <p:spPr>
          <a:xfrm>
            <a:off x="6866999" y="1660596"/>
            <a:ext cx="1438515" cy="436418"/>
          </a:xfrm>
          <a:prstGeom prst="rect">
            <a:avLst/>
          </a:prstGeom>
          <a:solidFill>
            <a:schemeClr val="tx2">
              <a:lumMod val="60000"/>
              <a:lumOff val="40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a:solidFill>
                <a:schemeClr val="bg1"/>
              </a:solidFill>
              <a:latin typeface="Franklin Gothic Medium" panose="020B0603020102020204" pitchFamily="34" charset="0"/>
            </a:endParaRPr>
          </a:p>
        </p:txBody>
      </p:sp>
      <p:sp>
        <p:nvSpPr>
          <p:cNvPr id="28" name="Rectangle 27">
            <a:extLst>
              <a:ext uri="{FF2B5EF4-FFF2-40B4-BE49-F238E27FC236}">
                <a16:creationId xmlns:a16="http://schemas.microsoft.com/office/drawing/2014/main" id="{8CB8434E-9F38-4592-327E-51A570C73E09}"/>
              </a:ext>
            </a:extLst>
          </p:cNvPr>
          <p:cNvSpPr/>
          <p:nvPr userDrawn="1"/>
        </p:nvSpPr>
        <p:spPr>
          <a:xfrm>
            <a:off x="6869065" y="2160555"/>
            <a:ext cx="1436449" cy="323350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a:solidFill>
                <a:sysClr val="windowText" lastClr="000000"/>
              </a:solidFill>
              <a:latin typeface="Franklin Gothic Book" panose="020B0503020102020204" pitchFamily="34" charset="0"/>
              <a:cs typeface="Calibri Light" panose="020F0302020204030204" pitchFamily="34" charset="0"/>
            </a:endParaRPr>
          </a:p>
        </p:txBody>
      </p:sp>
      <p:sp>
        <p:nvSpPr>
          <p:cNvPr id="44" name="Text Placeholder 6">
            <a:extLst>
              <a:ext uri="{FF2B5EF4-FFF2-40B4-BE49-F238E27FC236}">
                <a16:creationId xmlns:a16="http://schemas.microsoft.com/office/drawing/2014/main" id="{1BA8130D-B7F2-9815-5056-6F334D4BBAEF}"/>
              </a:ext>
            </a:extLst>
          </p:cNvPr>
          <p:cNvSpPr>
            <a:spLocks noGrp="1"/>
          </p:cNvSpPr>
          <p:nvPr>
            <p:ph type="body" sz="quarter" idx="10" hasCustomPrompt="1"/>
          </p:nvPr>
        </p:nvSpPr>
        <p:spPr>
          <a:xfrm>
            <a:off x="756438" y="1783909"/>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a:t>Click to edit Subhead</a:t>
            </a:r>
          </a:p>
        </p:txBody>
      </p:sp>
      <p:sp>
        <p:nvSpPr>
          <p:cNvPr id="45" name="Text Placeholder 6">
            <a:extLst>
              <a:ext uri="{FF2B5EF4-FFF2-40B4-BE49-F238E27FC236}">
                <a16:creationId xmlns:a16="http://schemas.microsoft.com/office/drawing/2014/main" id="{A41A66E4-0B84-E1FB-88CD-3E0E6E80C49D}"/>
              </a:ext>
            </a:extLst>
          </p:cNvPr>
          <p:cNvSpPr>
            <a:spLocks noGrp="1"/>
          </p:cNvSpPr>
          <p:nvPr>
            <p:ph type="body" sz="quarter" idx="28" hasCustomPrompt="1"/>
          </p:nvPr>
        </p:nvSpPr>
        <p:spPr>
          <a:xfrm>
            <a:off x="228407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a:t>Click to edit Subhead</a:t>
            </a:r>
          </a:p>
        </p:txBody>
      </p:sp>
      <p:sp>
        <p:nvSpPr>
          <p:cNvPr id="46" name="Text Placeholder 6">
            <a:extLst>
              <a:ext uri="{FF2B5EF4-FFF2-40B4-BE49-F238E27FC236}">
                <a16:creationId xmlns:a16="http://schemas.microsoft.com/office/drawing/2014/main" id="{235E5CE7-3D80-1BB5-DACD-8A63CA927E9A}"/>
              </a:ext>
            </a:extLst>
          </p:cNvPr>
          <p:cNvSpPr>
            <a:spLocks noGrp="1"/>
          </p:cNvSpPr>
          <p:nvPr>
            <p:ph type="body" sz="quarter" idx="29" hasCustomPrompt="1"/>
          </p:nvPr>
        </p:nvSpPr>
        <p:spPr>
          <a:xfrm>
            <a:off x="381171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a:t>Click to edit Subhead</a:t>
            </a:r>
          </a:p>
        </p:txBody>
      </p:sp>
      <p:sp>
        <p:nvSpPr>
          <p:cNvPr id="47" name="Text Placeholder 6">
            <a:extLst>
              <a:ext uri="{FF2B5EF4-FFF2-40B4-BE49-F238E27FC236}">
                <a16:creationId xmlns:a16="http://schemas.microsoft.com/office/drawing/2014/main" id="{685C02D4-EA4F-4962-D397-F6439EC5C6E9}"/>
              </a:ext>
            </a:extLst>
          </p:cNvPr>
          <p:cNvSpPr>
            <a:spLocks noGrp="1"/>
          </p:cNvSpPr>
          <p:nvPr>
            <p:ph type="body" sz="quarter" idx="30" hasCustomPrompt="1"/>
          </p:nvPr>
        </p:nvSpPr>
        <p:spPr>
          <a:xfrm>
            <a:off x="533935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a:t>Click to edit Subhead</a:t>
            </a:r>
          </a:p>
        </p:txBody>
      </p:sp>
      <p:sp>
        <p:nvSpPr>
          <p:cNvPr id="48" name="Text Placeholder 6">
            <a:extLst>
              <a:ext uri="{FF2B5EF4-FFF2-40B4-BE49-F238E27FC236}">
                <a16:creationId xmlns:a16="http://schemas.microsoft.com/office/drawing/2014/main" id="{1F46F0A7-55C4-6BAE-BCB0-157A86C91997}"/>
              </a:ext>
            </a:extLst>
          </p:cNvPr>
          <p:cNvSpPr>
            <a:spLocks noGrp="1"/>
          </p:cNvSpPr>
          <p:nvPr>
            <p:ph type="body" sz="quarter" idx="31" hasCustomPrompt="1"/>
          </p:nvPr>
        </p:nvSpPr>
        <p:spPr>
          <a:xfrm>
            <a:off x="6867000" y="1770870"/>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a:t>Click to edit Subhead</a:t>
            </a:r>
          </a:p>
        </p:txBody>
      </p:sp>
      <p:sp>
        <p:nvSpPr>
          <p:cNvPr id="49" name="Text Placeholder 3">
            <a:extLst>
              <a:ext uri="{FF2B5EF4-FFF2-40B4-BE49-F238E27FC236}">
                <a16:creationId xmlns:a16="http://schemas.microsoft.com/office/drawing/2014/main" id="{9E69C3F7-0A3A-FAC2-6540-8BB750E9AA4C}"/>
              </a:ext>
            </a:extLst>
          </p:cNvPr>
          <p:cNvSpPr>
            <a:spLocks noGrp="1"/>
          </p:cNvSpPr>
          <p:nvPr>
            <p:ph type="body" sz="half" idx="2"/>
          </p:nvPr>
        </p:nvSpPr>
        <p:spPr>
          <a:xfrm>
            <a:off x="838487" y="2312717"/>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0" name="Text Placeholder 3">
            <a:extLst>
              <a:ext uri="{FF2B5EF4-FFF2-40B4-BE49-F238E27FC236}">
                <a16:creationId xmlns:a16="http://schemas.microsoft.com/office/drawing/2014/main" id="{040CB427-2320-1A81-037C-6D83BCA5B36F}"/>
              </a:ext>
            </a:extLst>
          </p:cNvPr>
          <p:cNvSpPr>
            <a:spLocks noGrp="1"/>
          </p:cNvSpPr>
          <p:nvPr>
            <p:ph type="body" sz="half" idx="32"/>
          </p:nvPr>
        </p:nvSpPr>
        <p:spPr>
          <a:xfrm>
            <a:off x="2381484" y="2299864"/>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1" name="Text Placeholder 3">
            <a:extLst>
              <a:ext uri="{FF2B5EF4-FFF2-40B4-BE49-F238E27FC236}">
                <a16:creationId xmlns:a16="http://schemas.microsoft.com/office/drawing/2014/main" id="{3144BCA8-7BD5-8323-CDAB-E5362D78AA68}"/>
              </a:ext>
            </a:extLst>
          </p:cNvPr>
          <p:cNvSpPr>
            <a:spLocks noGrp="1"/>
          </p:cNvSpPr>
          <p:nvPr>
            <p:ph type="body" sz="half" idx="33"/>
          </p:nvPr>
        </p:nvSpPr>
        <p:spPr>
          <a:xfrm>
            <a:off x="3909124" y="2298292"/>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2" name="Text Placeholder 3">
            <a:extLst>
              <a:ext uri="{FF2B5EF4-FFF2-40B4-BE49-F238E27FC236}">
                <a16:creationId xmlns:a16="http://schemas.microsoft.com/office/drawing/2014/main" id="{82EC0719-39BA-B2AB-F29D-3C947DC78925}"/>
              </a:ext>
            </a:extLst>
          </p:cNvPr>
          <p:cNvSpPr>
            <a:spLocks noGrp="1"/>
          </p:cNvSpPr>
          <p:nvPr>
            <p:ph type="body" sz="half" idx="34"/>
          </p:nvPr>
        </p:nvSpPr>
        <p:spPr>
          <a:xfrm>
            <a:off x="5436764" y="2298292"/>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3" name="Text Placeholder 3">
            <a:extLst>
              <a:ext uri="{FF2B5EF4-FFF2-40B4-BE49-F238E27FC236}">
                <a16:creationId xmlns:a16="http://schemas.microsoft.com/office/drawing/2014/main" id="{B939ED29-1A95-3771-8E52-C1F99F848ABD}"/>
              </a:ext>
            </a:extLst>
          </p:cNvPr>
          <p:cNvSpPr>
            <a:spLocks noGrp="1"/>
          </p:cNvSpPr>
          <p:nvPr>
            <p:ph type="body" sz="half" idx="35"/>
          </p:nvPr>
        </p:nvSpPr>
        <p:spPr>
          <a:xfrm>
            <a:off x="6964405" y="2312717"/>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4" name="Text Placeholder 13">
            <a:extLst>
              <a:ext uri="{FF2B5EF4-FFF2-40B4-BE49-F238E27FC236}">
                <a16:creationId xmlns:a16="http://schemas.microsoft.com/office/drawing/2014/main" id="{F45DEB53-8B0A-80C6-DDED-B72344235087}"/>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pic>
        <p:nvPicPr>
          <p:cNvPr id="3" name="Purdue Logo" descr="Purdue Logo">
            <a:extLst>
              <a:ext uri="{FF2B5EF4-FFF2-40B4-BE49-F238E27FC236}">
                <a16:creationId xmlns:a16="http://schemas.microsoft.com/office/drawing/2014/main" id="{4A97DDBF-179C-94C6-3E37-D16A4C82E656}"/>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5" name="Slide Number Placeholder 4">
            <a:extLst>
              <a:ext uri="{FF2B5EF4-FFF2-40B4-BE49-F238E27FC236}">
                <a16:creationId xmlns:a16="http://schemas.microsoft.com/office/drawing/2014/main" id="{D08294F2-EC68-2D76-0903-15025DDF8C7C}"/>
              </a:ext>
            </a:extLst>
          </p:cNvPr>
          <p:cNvSpPr>
            <a:spLocks noGrp="1"/>
          </p:cNvSpPr>
          <p:nvPr>
            <p:ph type="sldNum" sz="quarter" idx="36"/>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347540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with Caption - Black Diagonal">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4207789" y="-9524"/>
            <a:ext cx="4936211" cy="6882938"/>
          </a:xfrm>
          <a:ln>
            <a:noFill/>
          </a:ln>
        </p:spPr>
        <p:txBody>
          <a:bodyPr/>
          <a:lstStyle/>
          <a:p>
            <a:r>
              <a:rPr lang="en-US"/>
              <a:t>Click icon to add picture</a:t>
            </a:r>
          </a:p>
        </p:txBody>
      </p:sp>
      <p:sp>
        <p:nvSpPr>
          <p:cNvPr id="5" name="Rectangle 4">
            <a:extLst>
              <a:ext uri="{FF2B5EF4-FFF2-40B4-BE49-F238E27FC236}">
                <a16:creationId xmlns:a16="http://schemas.microsoft.com/office/drawing/2014/main" id="{3500C207-AC1E-087B-DE95-A55BC82CAF9A}"/>
              </a:ext>
            </a:extLst>
          </p:cNvPr>
          <p:cNvSpPr/>
          <p:nvPr userDrawn="1"/>
        </p:nvSpPr>
        <p:spPr>
          <a:xfrm>
            <a:off x="1" y="-9440"/>
            <a:ext cx="5463152" cy="6882938"/>
          </a:xfrm>
          <a:custGeom>
            <a:avLst/>
            <a:gdLst>
              <a:gd name="connsiteX0" fmla="*/ 0 w 7284203"/>
              <a:gd name="connsiteY0" fmla="*/ 0 h 6867440"/>
              <a:gd name="connsiteX1" fmla="*/ 7284203 w 7284203"/>
              <a:gd name="connsiteY1" fmla="*/ 0 h 6867440"/>
              <a:gd name="connsiteX2" fmla="*/ 7284203 w 7284203"/>
              <a:gd name="connsiteY2" fmla="*/ 6867440 h 6867440"/>
              <a:gd name="connsiteX3" fmla="*/ 0 w 7284203"/>
              <a:gd name="connsiteY3" fmla="*/ 6867440 h 6867440"/>
              <a:gd name="connsiteX4" fmla="*/ 0 w 7284203"/>
              <a:gd name="connsiteY4" fmla="*/ 0 h 6867440"/>
              <a:gd name="connsiteX0" fmla="*/ 0 w 7284203"/>
              <a:gd name="connsiteY0" fmla="*/ 0 h 6867440"/>
              <a:gd name="connsiteX1" fmla="*/ 7284203 w 7284203"/>
              <a:gd name="connsiteY1" fmla="*/ 0 h 6867440"/>
              <a:gd name="connsiteX2" fmla="*/ 5114441 w 7284203"/>
              <a:gd name="connsiteY2" fmla="*/ 6867440 h 6867440"/>
              <a:gd name="connsiteX3" fmla="*/ 0 w 7284203"/>
              <a:gd name="connsiteY3" fmla="*/ 6867440 h 6867440"/>
              <a:gd name="connsiteX4" fmla="*/ 0 w 7284203"/>
              <a:gd name="connsiteY4" fmla="*/ 0 h 6867440"/>
              <a:gd name="connsiteX0" fmla="*/ 0 w 7284203"/>
              <a:gd name="connsiteY0" fmla="*/ 0 h 6882938"/>
              <a:gd name="connsiteX1" fmla="*/ 7284203 w 7284203"/>
              <a:gd name="connsiteY1" fmla="*/ 0 h 6882938"/>
              <a:gd name="connsiteX2" fmla="*/ 5610386 w 7284203"/>
              <a:gd name="connsiteY2" fmla="*/ 6882938 h 6882938"/>
              <a:gd name="connsiteX3" fmla="*/ 0 w 7284203"/>
              <a:gd name="connsiteY3" fmla="*/ 6867440 h 6882938"/>
              <a:gd name="connsiteX4" fmla="*/ 0 w 7284203"/>
              <a:gd name="connsiteY4" fmla="*/ 0 h 6882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4203" h="6882938">
                <a:moveTo>
                  <a:pt x="0" y="0"/>
                </a:moveTo>
                <a:lnTo>
                  <a:pt x="7284203" y="0"/>
                </a:lnTo>
                <a:lnTo>
                  <a:pt x="5610386" y="6882938"/>
                </a:lnTo>
                <a:lnTo>
                  <a:pt x="0" y="6867440"/>
                </a:lnTo>
                <a:lnTo>
                  <a:pt x="0" y="0"/>
                </a:lnTo>
                <a:close/>
              </a:path>
            </a:pathLst>
          </a:cu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B2696218-EA6F-DE53-DF14-6383AEA46217}"/>
              </a:ext>
            </a:extLst>
          </p:cNvPr>
          <p:cNvSpPr>
            <a:spLocks noGrp="1"/>
          </p:cNvSpPr>
          <p:nvPr>
            <p:ph type="title"/>
          </p:nvPr>
        </p:nvSpPr>
        <p:spPr>
          <a:xfrm>
            <a:off x="856504" y="891153"/>
            <a:ext cx="2949178" cy="1600200"/>
          </a:xfrm>
        </p:spPr>
        <p:txBody>
          <a:bodyPr anchor="b">
            <a:normAutofit/>
          </a:bodyPr>
          <a:lstStyle>
            <a:lvl1pPr>
              <a:defRPr sz="3200">
                <a:solidFill>
                  <a:schemeClr val="bg1"/>
                </a:solidFill>
              </a:defRPr>
            </a:lvl1pPr>
          </a:lstStyle>
          <a:p>
            <a:r>
              <a:rPr lang="en-US"/>
              <a:t>Click to edit Master title style</a:t>
            </a:r>
          </a:p>
        </p:txBody>
      </p:sp>
      <p:sp>
        <p:nvSpPr>
          <p:cNvPr id="12" name="Text Placeholder 3">
            <a:extLst>
              <a:ext uri="{FF2B5EF4-FFF2-40B4-BE49-F238E27FC236}">
                <a16:creationId xmlns:a16="http://schemas.microsoft.com/office/drawing/2014/main" id="{4B620EBE-30BB-D534-67D3-D8578AA6839B}"/>
              </a:ext>
            </a:extLst>
          </p:cNvPr>
          <p:cNvSpPr>
            <a:spLocks noGrp="1"/>
          </p:cNvSpPr>
          <p:nvPr>
            <p:ph type="body" sz="half" idx="2"/>
          </p:nvPr>
        </p:nvSpPr>
        <p:spPr>
          <a:xfrm>
            <a:off x="856504" y="2491353"/>
            <a:ext cx="2949178" cy="3811588"/>
          </a:xfrm>
        </p:spPr>
        <p:txBody>
          <a:bodyPr>
            <a:normAutofit/>
          </a:bodyPr>
          <a:lstStyle>
            <a:lvl1pPr marL="0" indent="0">
              <a:buNone/>
              <a:defRPr sz="18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Slide Number Placeholder 2">
            <a:extLst>
              <a:ext uri="{FF2B5EF4-FFF2-40B4-BE49-F238E27FC236}">
                <a16:creationId xmlns:a16="http://schemas.microsoft.com/office/drawing/2014/main" id="{4A8B21D0-9B37-861A-95D4-6F42A4AE2C9F}"/>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546374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hoto with Caption - White Diagonal">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4207789" y="-9524"/>
            <a:ext cx="4936211" cy="6867524"/>
          </a:xfrm>
          <a:ln>
            <a:noFill/>
          </a:ln>
        </p:spPr>
        <p:txBody>
          <a:bodyPr/>
          <a:lstStyle/>
          <a:p>
            <a:r>
              <a:rPr lang="en-US"/>
              <a:t>Click icon to add picture</a:t>
            </a:r>
          </a:p>
        </p:txBody>
      </p:sp>
      <p:sp>
        <p:nvSpPr>
          <p:cNvPr id="5" name="Rectangle 4">
            <a:extLst>
              <a:ext uri="{FF2B5EF4-FFF2-40B4-BE49-F238E27FC236}">
                <a16:creationId xmlns:a16="http://schemas.microsoft.com/office/drawing/2014/main" id="{3500C207-AC1E-087B-DE95-A55BC82CAF9A}"/>
              </a:ext>
            </a:extLst>
          </p:cNvPr>
          <p:cNvSpPr/>
          <p:nvPr userDrawn="1"/>
        </p:nvSpPr>
        <p:spPr>
          <a:xfrm>
            <a:off x="1" y="0"/>
            <a:ext cx="5463152" cy="6882938"/>
          </a:xfrm>
          <a:custGeom>
            <a:avLst/>
            <a:gdLst>
              <a:gd name="connsiteX0" fmla="*/ 0 w 7284203"/>
              <a:gd name="connsiteY0" fmla="*/ 0 h 6867440"/>
              <a:gd name="connsiteX1" fmla="*/ 7284203 w 7284203"/>
              <a:gd name="connsiteY1" fmla="*/ 0 h 6867440"/>
              <a:gd name="connsiteX2" fmla="*/ 7284203 w 7284203"/>
              <a:gd name="connsiteY2" fmla="*/ 6867440 h 6867440"/>
              <a:gd name="connsiteX3" fmla="*/ 0 w 7284203"/>
              <a:gd name="connsiteY3" fmla="*/ 6867440 h 6867440"/>
              <a:gd name="connsiteX4" fmla="*/ 0 w 7284203"/>
              <a:gd name="connsiteY4" fmla="*/ 0 h 6867440"/>
              <a:gd name="connsiteX0" fmla="*/ 0 w 7284203"/>
              <a:gd name="connsiteY0" fmla="*/ 0 h 6867440"/>
              <a:gd name="connsiteX1" fmla="*/ 7284203 w 7284203"/>
              <a:gd name="connsiteY1" fmla="*/ 0 h 6867440"/>
              <a:gd name="connsiteX2" fmla="*/ 5114441 w 7284203"/>
              <a:gd name="connsiteY2" fmla="*/ 6867440 h 6867440"/>
              <a:gd name="connsiteX3" fmla="*/ 0 w 7284203"/>
              <a:gd name="connsiteY3" fmla="*/ 6867440 h 6867440"/>
              <a:gd name="connsiteX4" fmla="*/ 0 w 7284203"/>
              <a:gd name="connsiteY4" fmla="*/ 0 h 6867440"/>
              <a:gd name="connsiteX0" fmla="*/ 0 w 7284203"/>
              <a:gd name="connsiteY0" fmla="*/ 0 h 6882938"/>
              <a:gd name="connsiteX1" fmla="*/ 7284203 w 7284203"/>
              <a:gd name="connsiteY1" fmla="*/ 0 h 6882938"/>
              <a:gd name="connsiteX2" fmla="*/ 5610386 w 7284203"/>
              <a:gd name="connsiteY2" fmla="*/ 6882938 h 6882938"/>
              <a:gd name="connsiteX3" fmla="*/ 0 w 7284203"/>
              <a:gd name="connsiteY3" fmla="*/ 6867440 h 6882938"/>
              <a:gd name="connsiteX4" fmla="*/ 0 w 7284203"/>
              <a:gd name="connsiteY4" fmla="*/ 0 h 6882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4203" h="6882938">
                <a:moveTo>
                  <a:pt x="0" y="0"/>
                </a:moveTo>
                <a:lnTo>
                  <a:pt x="7284203" y="0"/>
                </a:lnTo>
                <a:lnTo>
                  <a:pt x="5610386" y="6882938"/>
                </a:lnTo>
                <a:lnTo>
                  <a:pt x="0" y="6867440"/>
                </a:lnTo>
                <a:lnTo>
                  <a:pt x="0" y="0"/>
                </a:lnTo>
                <a:close/>
              </a:path>
            </a:pathLst>
          </a:cu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B2696218-EA6F-DE53-DF14-6383AEA46217}"/>
              </a:ext>
            </a:extLst>
          </p:cNvPr>
          <p:cNvSpPr>
            <a:spLocks noGrp="1"/>
          </p:cNvSpPr>
          <p:nvPr>
            <p:ph type="title" hasCustomPrompt="1"/>
          </p:nvPr>
        </p:nvSpPr>
        <p:spPr>
          <a:xfrm>
            <a:off x="856504" y="891153"/>
            <a:ext cx="2949178" cy="1600200"/>
          </a:xfrm>
        </p:spPr>
        <p:txBody>
          <a:bodyPr anchor="b">
            <a:normAutofit/>
          </a:bodyPr>
          <a:lstStyle>
            <a:lvl1pPr>
              <a:defRPr sz="3200">
                <a:solidFill>
                  <a:schemeClr val="tx1"/>
                </a:solidFill>
              </a:defRPr>
            </a:lvl1pPr>
          </a:lstStyle>
          <a:p>
            <a:r>
              <a:rPr lang="en-US"/>
              <a:t>Click to add title</a:t>
            </a:r>
          </a:p>
        </p:txBody>
      </p:sp>
      <p:sp>
        <p:nvSpPr>
          <p:cNvPr id="12" name="Text Placeholder 3">
            <a:extLst>
              <a:ext uri="{FF2B5EF4-FFF2-40B4-BE49-F238E27FC236}">
                <a16:creationId xmlns:a16="http://schemas.microsoft.com/office/drawing/2014/main" id="{4B620EBE-30BB-D534-67D3-D8578AA6839B}"/>
              </a:ext>
            </a:extLst>
          </p:cNvPr>
          <p:cNvSpPr>
            <a:spLocks noGrp="1"/>
          </p:cNvSpPr>
          <p:nvPr>
            <p:ph type="body" sz="half" idx="2"/>
          </p:nvPr>
        </p:nvSpPr>
        <p:spPr>
          <a:xfrm>
            <a:off x="856504" y="2491353"/>
            <a:ext cx="2949178" cy="3811588"/>
          </a:xfrm>
        </p:spPr>
        <p:txBody>
          <a:bodyPr>
            <a:normAutofit/>
          </a:bodyPr>
          <a:lstStyle>
            <a:lvl1pPr marL="0" indent="0">
              <a:buNone/>
              <a:defRPr sz="18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Slide Number Placeholder 2">
            <a:extLst>
              <a:ext uri="{FF2B5EF4-FFF2-40B4-BE49-F238E27FC236}">
                <a16:creationId xmlns:a16="http://schemas.microsoft.com/office/drawing/2014/main" id="{495C32A6-36FD-B92B-21F6-F198BD2441CC}"/>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9415020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Slide - Black">
    <p:bg>
      <p:bgPr>
        <a:solidFill>
          <a:schemeClr val="tx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riangle 5">
            <a:extLst>
              <a:ext uri="{FF2B5EF4-FFF2-40B4-BE49-F238E27FC236}">
                <a16:creationId xmlns:a16="http://schemas.microsoft.com/office/drawing/2014/main" id="{47BD40D6-A6F9-8B8C-560F-0C7A97097E8F}"/>
              </a:ext>
            </a:extLst>
          </p:cNvPr>
          <p:cNvSpPr/>
          <p:nvPr userDrawn="1"/>
        </p:nvSpPr>
        <p:spPr>
          <a:xfrm>
            <a:off x="7466030" y="-9439"/>
            <a:ext cx="1685041" cy="6867440"/>
          </a:xfrm>
          <a:custGeom>
            <a:avLst/>
            <a:gdLst>
              <a:gd name="connsiteX0" fmla="*/ 0 w 2243579"/>
              <a:gd name="connsiteY0" fmla="*/ 0 h 6881568"/>
              <a:gd name="connsiteX1" fmla="*/ 2243579 w 2243579"/>
              <a:gd name="connsiteY1" fmla="*/ 0 h 6881568"/>
              <a:gd name="connsiteX2" fmla="*/ 2243579 w 2243579"/>
              <a:gd name="connsiteY2" fmla="*/ 6881568 h 6881568"/>
              <a:gd name="connsiteX3" fmla="*/ 0 w 2243579"/>
              <a:gd name="connsiteY3" fmla="*/ 6881568 h 6881568"/>
              <a:gd name="connsiteX4" fmla="*/ 0 w 2243579"/>
              <a:gd name="connsiteY4" fmla="*/ 0 h 6881568"/>
              <a:gd name="connsiteX0" fmla="*/ 1300899 w 2243579"/>
              <a:gd name="connsiteY0" fmla="*/ 565608 h 6881568"/>
              <a:gd name="connsiteX1" fmla="*/ 2243579 w 2243579"/>
              <a:gd name="connsiteY1" fmla="*/ 0 h 6881568"/>
              <a:gd name="connsiteX2" fmla="*/ 2243579 w 2243579"/>
              <a:gd name="connsiteY2" fmla="*/ 6881568 h 6881568"/>
              <a:gd name="connsiteX3" fmla="*/ 0 w 2243579"/>
              <a:gd name="connsiteY3" fmla="*/ 6881568 h 6881568"/>
              <a:gd name="connsiteX4" fmla="*/ 1300899 w 2243579"/>
              <a:gd name="connsiteY4" fmla="*/ 565608 h 6881568"/>
              <a:gd name="connsiteX0" fmla="*/ 1602557 w 2243579"/>
              <a:gd name="connsiteY0" fmla="*/ 18854 h 6881568"/>
              <a:gd name="connsiteX1" fmla="*/ 2243579 w 2243579"/>
              <a:gd name="connsiteY1" fmla="*/ 0 h 6881568"/>
              <a:gd name="connsiteX2" fmla="*/ 2243579 w 2243579"/>
              <a:gd name="connsiteY2" fmla="*/ 6881568 h 6881568"/>
              <a:gd name="connsiteX3" fmla="*/ 0 w 2243579"/>
              <a:gd name="connsiteY3" fmla="*/ 6881568 h 6881568"/>
              <a:gd name="connsiteX4" fmla="*/ 1602557 w 2243579"/>
              <a:gd name="connsiteY4" fmla="*/ 18854 h 6881568"/>
              <a:gd name="connsiteX0" fmla="*/ 1319753 w 1960775"/>
              <a:gd name="connsiteY0" fmla="*/ 18854 h 6881568"/>
              <a:gd name="connsiteX1" fmla="*/ 1960775 w 1960775"/>
              <a:gd name="connsiteY1" fmla="*/ 0 h 6881568"/>
              <a:gd name="connsiteX2" fmla="*/ 1960775 w 1960775"/>
              <a:gd name="connsiteY2" fmla="*/ 6881568 h 6881568"/>
              <a:gd name="connsiteX3" fmla="*/ 0 w 1960775"/>
              <a:gd name="connsiteY3" fmla="*/ 6806154 h 6881568"/>
              <a:gd name="connsiteX4" fmla="*/ 1319753 w 1960775"/>
              <a:gd name="connsiteY4" fmla="*/ 18854 h 6881568"/>
              <a:gd name="connsiteX0" fmla="*/ 1593130 w 2234152"/>
              <a:gd name="connsiteY0" fmla="*/ 18854 h 6881569"/>
              <a:gd name="connsiteX1" fmla="*/ 2234152 w 2234152"/>
              <a:gd name="connsiteY1" fmla="*/ 0 h 6881569"/>
              <a:gd name="connsiteX2" fmla="*/ 2234152 w 2234152"/>
              <a:gd name="connsiteY2" fmla="*/ 6881568 h 6881569"/>
              <a:gd name="connsiteX3" fmla="*/ 0 w 2234152"/>
              <a:gd name="connsiteY3" fmla="*/ 6881569 h 6881569"/>
              <a:gd name="connsiteX4" fmla="*/ 1593130 w 2234152"/>
              <a:gd name="connsiteY4" fmla="*/ 18854 h 6881569"/>
              <a:gd name="connsiteX0" fmla="*/ 1583717 w 2234152"/>
              <a:gd name="connsiteY0" fmla="*/ 9420 h 6881569"/>
              <a:gd name="connsiteX1" fmla="*/ 2234152 w 2234152"/>
              <a:gd name="connsiteY1" fmla="*/ 0 h 6881569"/>
              <a:gd name="connsiteX2" fmla="*/ 2234152 w 2234152"/>
              <a:gd name="connsiteY2" fmla="*/ 6881568 h 6881569"/>
              <a:gd name="connsiteX3" fmla="*/ 0 w 2234152"/>
              <a:gd name="connsiteY3" fmla="*/ 6881569 h 6881569"/>
              <a:gd name="connsiteX4" fmla="*/ 1583717 w 2234152"/>
              <a:gd name="connsiteY4" fmla="*/ 9420 h 6881569"/>
              <a:gd name="connsiteX0" fmla="*/ 1583717 w 2243566"/>
              <a:gd name="connsiteY0" fmla="*/ 0 h 6872149"/>
              <a:gd name="connsiteX1" fmla="*/ 2243566 w 2243566"/>
              <a:gd name="connsiteY1" fmla="*/ 12 h 6872149"/>
              <a:gd name="connsiteX2" fmla="*/ 2234152 w 2243566"/>
              <a:gd name="connsiteY2" fmla="*/ 6872148 h 6872149"/>
              <a:gd name="connsiteX3" fmla="*/ 0 w 2243566"/>
              <a:gd name="connsiteY3" fmla="*/ 6872149 h 6872149"/>
              <a:gd name="connsiteX4" fmla="*/ 1583717 w 2243566"/>
              <a:gd name="connsiteY4" fmla="*/ 0 h 6872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3566" h="6872149">
                <a:moveTo>
                  <a:pt x="1583717" y="0"/>
                </a:moveTo>
                <a:lnTo>
                  <a:pt x="2243566" y="12"/>
                </a:lnTo>
                <a:lnTo>
                  <a:pt x="2234152" y="6872148"/>
                </a:lnTo>
                <a:lnTo>
                  <a:pt x="0" y="6872149"/>
                </a:lnTo>
                <a:lnTo>
                  <a:pt x="1583717" y="0"/>
                </a:lnTo>
                <a:close/>
              </a:path>
            </a:pathLst>
          </a:custGeom>
          <a:solidFill>
            <a:srgbClr val="CFB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6">
            <a:extLst>
              <a:ext uri="{FF2B5EF4-FFF2-40B4-BE49-F238E27FC236}">
                <a16:creationId xmlns:a16="http://schemas.microsoft.com/office/drawing/2014/main" id="{11870E27-202E-F717-3FB6-D69451DF1391}"/>
              </a:ext>
            </a:extLst>
          </p:cNvPr>
          <p:cNvSpPr>
            <a:spLocks noGrp="1"/>
          </p:cNvSpPr>
          <p:nvPr>
            <p:ph type="title" hasCustomPrompt="1"/>
          </p:nvPr>
        </p:nvSpPr>
        <p:spPr>
          <a:xfrm>
            <a:off x="603803" y="2466281"/>
            <a:ext cx="5986234" cy="719757"/>
          </a:xfrm>
        </p:spPr>
        <p:txBody>
          <a:bodyPr>
            <a:noAutofit/>
          </a:bodyPr>
          <a:lstStyle>
            <a:lvl1pPr>
              <a:defRPr sz="7200" cap="none">
                <a:solidFill>
                  <a:schemeClr val="bg1"/>
                </a:solidFill>
              </a:defRPr>
            </a:lvl1pPr>
          </a:lstStyle>
          <a:p>
            <a:r>
              <a:rPr lang="en-US"/>
              <a:t>THANK YOU</a:t>
            </a:r>
          </a:p>
        </p:txBody>
      </p:sp>
      <p:sp>
        <p:nvSpPr>
          <p:cNvPr id="9" name="Text Placeholder 8">
            <a:extLst>
              <a:ext uri="{FF2B5EF4-FFF2-40B4-BE49-F238E27FC236}">
                <a16:creationId xmlns:a16="http://schemas.microsoft.com/office/drawing/2014/main" id="{3F3E966E-ACAB-E285-70D0-66AC08DF1386}"/>
              </a:ext>
            </a:extLst>
          </p:cNvPr>
          <p:cNvSpPr>
            <a:spLocks noGrp="1"/>
          </p:cNvSpPr>
          <p:nvPr>
            <p:ph type="body" sz="quarter" idx="10" hasCustomPrompt="1"/>
          </p:nvPr>
        </p:nvSpPr>
        <p:spPr>
          <a:xfrm>
            <a:off x="693255" y="3434011"/>
            <a:ext cx="5905925" cy="449263"/>
          </a:xfrm>
        </p:spPr>
        <p:txBody>
          <a:bodyPr>
            <a:normAutofit/>
          </a:bodyPr>
          <a:lstStyle>
            <a:lvl1pPr marL="0" indent="0">
              <a:buFontTx/>
              <a:buNone/>
              <a:defRPr sz="1800">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add contact info</a:t>
            </a:r>
          </a:p>
        </p:txBody>
      </p:sp>
      <p:pic>
        <p:nvPicPr>
          <p:cNvPr id="4" name="Picture 3">
            <a:extLst>
              <a:ext uri="{FF2B5EF4-FFF2-40B4-BE49-F238E27FC236}">
                <a16:creationId xmlns:a16="http://schemas.microsoft.com/office/drawing/2014/main" id="{2AEFA674-84FF-7A50-E57C-B8F4C832B793}"/>
              </a:ext>
            </a:extLst>
          </p:cNvPr>
          <p:cNvPicPr>
            <a:picLocks noChangeAspect="1"/>
          </p:cNvPicPr>
          <p:nvPr userDrawn="1"/>
        </p:nvPicPr>
        <p:blipFill>
          <a:blip r:embed="rId3"/>
          <a:stretch>
            <a:fillRect/>
          </a:stretch>
        </p:blipFill>
        <p:spPr>
          <a:xfrm>
            <a:off x="386203" y="5907797"/>
            <a:ext cx="5009780" cy="534037"/>
          </a:xfrm>
          <a:prstGeom prst="rect">
            <a:avLst/>
          </a:prstGeom>
        </p:spPr>
      </p:pic>
    </p:spTree>
    <p:extLst>
      <p:ext uri="{BB962C8B-B14F-4D97-AF65-F5344CB8AC3E}">
        <p14:creationId xmlns:p14="http://schemas.microsoft.com/office/powerpoint/2010/main" val="7036539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 Gold">
    <p:bg>
      <p:bgPr>
        <a:solidFill>
          <a:schemeClr val="accent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3" name="Title 6">
            <a:extLst>
              <a:ext uri="{FF2B5EF4-FFF2-40B4-BE49-F238E27FC236}">
                <a16:creationId xmlns:a16="http://schemas.microsoft.com/office/drawing/2014/main" id="{1648B145-A545-0D6D-AFF0-0F715C90759F}"/>
              </a:ext>
            </a:extLst>
          </p:cNvPr>
          <p:cNvSpPr>
            <a:spLocks noGrp="1"/>
          </p:cNvSpPr>
          <p:nvPr>
            <p:ph type="title" hasCustomPrompt="1"/>
          </p:nvPr>
        </p:nvSpPr>
        <p:spPr>
          <a:xfrm>
            <a:off x="603803" y="2466281"/>
            <a:ext cx="5986234" cy="719757"/>
          </a:xfrm>
        </p:spPr>
        <p:txBody>
          <a:bodyPr>
            <a:noAutofit/>
          </a:bodyPr>
          <a:lstStyle>
            <a:lvl1pPr>
              <a:defRPr sz="7200" cap="none">
                <a:solidFill>
                  <a:schemeClr val="tx1"/>
                </a:solidFill>
              </a:defRPr>
            </a:lvl1pPr>
          </a:lstStyle>
          <a:p>
            <a:r>
              <a:rPr lang="en-US"/>
              <a:t>THANK YOU</a:t>
            </a:r>
          </a:p>
        </p:txBody>
      </p:sp>
      <p:sp>
        <p:nvSpPr>
          <p:cNvPr id="5" name="Text Placeholder 8">
            <a:extLst>
              <a:ext uri="{FF2B5EF4-FFF2-40B4-BE49-F238E27FC236}">
                <a16:creationId xmlns:a16="http://schemas.microsoft.com/office/drawing/2014/main" id="{E3D40940-377F-6BBC-02CB-083B672BF56B}"/>
              </a:ext>
            </a:extLst>
          </p:cNvPr>
          <p:cNvSpPr>
            <a:spLocks noGrp="1"/>
          </p:cNvSpPr>
          <p:nvPr>
            <p:ph type="body" sz="quarter" idx="10" hasCustomPrompt="1"/>
          </p:nvPr>
        </p:nvSpPr>
        <p:spPr>
          <a:xfrm>
            <a:off x="693255" y="3434011"/>
            <a:ext cx="5905925" cy="449263"/>
          </a:xfrm>
        </p:spPr>
        <p:txBody>
          <a:bodyPr>
            <a:normAutofit/>
          </a:bodyPr>
          <a:lstStyle>
            <a:lvl1pPr marL="0" indent="0">
              <a:buFontTx/>
              <a:buNone/>
              <a:defRPr sz="1800">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add contact info</a:t>
            </a:r>
          </a:p>
        </p:txBody>
      </p:sp>
      <p:pic>
        <p:nvPicPr>
          <p:cNvPr id="6" name="Purdue Logo" descr="Purdue Logo">
            <a:extLst>
              <a:ext uri="{FF2B5EF4-FFF2-40B4-BE49-F238E27FC236}">
                <a16:creationId xmlns:a16="http://schemas.microsoft.com/office/drawing/2014/main" id="{0A142358-0FE4-9B97-6440-26990DA32966}"/>
              </a:ext>
            </a:extLst>
          </p:cNvPr>
          <p:cNvPicPr>
            <a:picLocks noChangeAspect="1"/>
          </p:cNvPicPr>
          <p:nvPr userDrawn="1"/>
        </p:nvPicPr>
        <p:blipFill>
          <a:blip r:embed="rId3"/>
          <a:stretch>
            <a:fillRect/>
          </a:stretch>
        </p:blipFill>
        <p:spPr>
          <a:xfrm>
            <a:off x="767443" y="5843190"/>
            <a:ext cx="2164600" cy="387458"/>
          </a:xfrm>
          <a:prstGeom prst="rect">
            <a:avLst/>
          </a:prstGeom>
        </p:spPr>
      </p:pic>
    </p:spTree>
    <p:extLst>
      <p:ext uri="{BB962C8B-B14F-4D97-AF65-F5344CB8AC3E}">
        <p14:creationId xmlns:p14="http://schemas.microsoft.com/office/powerpoint/2010/main" val="16180253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Photo">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34176D92-8FAB-782E-E607-5D0C5CC9C2A2}"/>
              </a:ext>
            </a:extLst>
          </p:cNvPr>
          <p:cNvSpPr>
            <a:spLocks noGrp="1"/>
          </p:cNvSpPr>
          <p:nvPr>
            <p:ph type="pic" idx="1"/>
          </p:nvPr>
        </p:nvSpPr>
        <p:spPr>
          <a:xfrm>
            <a:off x="0" y="0"/>
            <a:ext cx="9144000" cy="6858000"/>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2" name="Title 1">
            <a:extLst>
              <a:ext uri="{FF2B5EF4-FFF2-40B4-BE49-F238E27FC236}">
                <a16:creationId xmlns:a16="http://schemas.microsoft.com/office/drawing/2014/main" id="{85FDAFB6-8BB6-ADBB-6574-5B0C25E7BDDF}"/>
              </a:ext>
            </a:extLst>
          </p:cNvPr>
          <p:cNvSpPr>
            <a:spLocks noGrp="1"/>
          </p:cNvSpPr>
          <p:nvPr>
            <p:ph type="title"/>
          </p:nvPr>
        </p:nvSpPr>
        <p:spPr>
          <a:xfrm>
            <a:off x="359229" y="5049077"/>
            <a:ext cx="8450036" cy="685801"/>
          </a:xfrm>
        </p:spPr>
        <p:txBody>
          <a:bodyPr>
            <a:normAutofit/>
          </a:bodyPr>
          <a:lstStyle>
            <a:lvl1pPr algn="ctr">
              <a:defRPr sz="4000"/>
            </a:lvl1pPr>
          </a:lstStyle>
          <a:p>
            <a:r>
              <a:rPr lang="en-US"/>
              <a:t>Click to edit Master title style</a:t>
            </a:r>
          </a:p>
        </p:txBody>
      </p:sp>
      <p:sp>
        <p:nvSpPr>
          <p:cNvPr id="6" name="Text Placeholder 8">
            <a:extLst>
              <a:ext uri="{FF2B5EF4-FFF2-40B4-BE49-F238E27FC236}">
                <a16:creationId xmlns:a16="http://schemas.microsoft.com/office/drawing/2014/main" id="{5FF931D0-D7E7-D9E1-3CCC-83299A09228A}"/>
              </a:ext>
            </a:extLst>
          </p:cNvPr>
          <p:cNvSpPr>
            <a:spLocks noGrp="1"/>
          </p:cNvSpPr>
          <p:nvPr>
            <p:ph type="body" sz="quarter" idx="10" hasCustomPrompt="1"/>
          </p:nvPr>
        </p:nvSpPr>
        <p:spPr>
          <a:xfrm>
            <a:off x="359229" y="5754757"/>
            <a:ext cx="8450036" cy="449263"/>
          </a:xfrm>
        </p:spPr>
        <p:txBody>
          <a:bodyPr>
            <a:noAutofit/>
          </a:bodyPr>
          <a:lstStyle>
            <a:lvl1pPr marL="0" indent="0" algn="ctr">
              <a:buFontTx/>
              <a:buNone/>
              <a:defRPr sz="2000" b="1">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Subtitle style</a:t>
            </a:r>
          </a:p>
        </p:txBody>
      </p:sp>
      <p:sp>
        <p:nvSpPr>
          <p:cNvPr id="3" name="Slide Number Placeholder 2">
            <a:extLst>
              <a:ext uri="{FF2B5EF4-FFF2-40B4-BE49-F238E27FC236}">
                <a16:creationId xmlns:a16="http://schemas.microsoft.com/office/drawing/2014/main" id="{68D1B22C-85ED-0FDF-E153-688207C390D9}"/>
              </a:ext>
            </a:extLst>
          </p:cNvPr>
          <p:cNvSpPr>
            <a:spLocks noGrp="1"/>
          </p:cNvSpPr>
          <p:nvPr>
            <p:ph type="sldNum" sz="quarter" idx="11"/>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58661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0" y="-9525"/>
            <a:ext cx="9144000" cy="6892463"/>
          </a:xfrm>
          <a:ln>
            <a:noFill/>
          </a:ln>
        </p:spPr>
        <p:txBody>
          <a:bodyPr/>
          <a:lstStyle/>
          <a:p>
            <a:r>
              <a:rPr lang="en-US"/>
              <a:t>Click icon to add picture</a:t>
            </a:r>
          </a:p>
        </p:txBody>
      </p:sp>
    </p:spTree>
    <p:extLst>
      <p:ext uri="{BB962C8B-B14F-4D97-AF65-F5344CB8AC3E}">
        <p14:creationId xmlns:p14="http://schemas.microsoft.com/office/powerpoint/2010/main" val="260421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Copy">
    <p:spTree>
      <p:nvGrpSpPr>
        <p:cNvPr id="1" name=""/>
        <p:cNvGrpSpPr/>
        <p:nvPr/>
      </p:nvGrpSpPr>
      <p:grpSpPr>
        <a:xfrm>
          <a:off x="0" y="0"/>
          <a:ext cx="0" cy="0"/>
          <a:chOff x="0" y="0"/>
          <a:chExt cx="0" cy="0"/>
        </a:xfrm>
      </p:grpSpPr>
      <p:pic>
        <p:nvPicPr>
          <p:cNvPr id="3" name="Purdue Logo" descr="Purdue Logo">
            <a:extLst>
              <a:ext uri="{FF2B5EF4-FFF2-40B4-BE49-F238E27FC236}">
                <a16:creationId xmlns:a16="http://schemas.microsoft.com/office/drawing/2014/main" id="{0DA2E29B-51BD-9EF7-2A62-D2F86A01EE58}"/>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42900" y="1543324"/>
            <a:ext cx="8450035" cy="4454706"/>
          </a:xfrm>
        </p:spPr>
        <p:txBody>
          <a:bodyPr numCol="1">
            <a:noAutofit/>
          </a:bodyPr>
          <a:lstStyle>
            <a:lvl1pPr marL="0" indent="0" algn="l" fontAlgn="t">
              <a:buFontTx/>
              <a:buNone/>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4" name="Slide Number Placeholder 3">
            <a:extLst>
              <a:ext uri="{FF2B5EF4-FFF2-40B4-BE49-F238E27FC236}">
                <a16:creationId xmlns:a16="http://schemas.microsoft.com/office/drawing/2014/main" id="{6ED1EDF2-6497-CC90-CFD1-1F7C473B2310}"/>
              </a:ext>
            </a:extLst>
          </p:cNvPr>
          <p:cNvSpPr>
            <a:spLocks noGrp="1"/>
          </p:cNvSpPr>
          <p:nvPr>
            <p:ph type="sldNum" sz="quarter" idx="12"/>
          </p:nvPr>
        </p:nvSpPr>
        <p:spPr/>
        <p:txBody>
          <a:bodyPr/>
          <a:lstStyle/>
          <a:p>
            <a:fld id="{346097E4-2930-9D48-A5CE-AF00B0E70697}" type="slidenum">
              <a:rPr lang="en-US" smtClean="0"/>
              <a:t>‹#›</a:t>
            </a:fld>
            <a:endParaRPr lang="en-US"/>
          </a:p>
        </p:txBody>
      </p:sp>
      <p:pic>
        <p:nvPicPr>
          <p:cNvPr id="2" name="Picture 1">
            <a:extLst>
              <a:ext uri="{FF2B5EF4-FFF2-40B4-BE49-F238E27FC236}">
                <a16:creationId xmlns:a16="http://schemas.microsoft.com/office/drawing/2014/main" id="{A9414688-1208-2823-26A7-B4C532647219}"/>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362843251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Copy - 2 Column">
    <p:spTree>
      <p:nvGrpSpPr>
        <p:cNvPr id="1" name=""/>
        <p:cNvGrpSpPr/>
        <p:nvPr/>
      </p:nvGrpSpPr>
      <p:grpSpPr>
        <a:xfrm>
          <a:off x="0" y="0"/>
          <a:ext cx="0" cy="0"/>
          <a:chOff x="0" y="0"/>
          <a:chExt cx="0" cy="0"/>
        </a:xfrm>
      </p:grpSpPr>
      <p:pic>
        <p:nvPicPr>
          <p:cNvPr id="3" name="Purdue Logo" descr="Purdue Logo">
            <a:extLst>
              <a:ext uri="{FF2B5EF4-FFF2-40B4-BE49-F238E27FC236}">
                <a16:creationId xmlns:a16="http://schemas.microsoft.com/office/drawing/2014/main" id="{0DA2E29B-51BD-9EF7-2A62-D2F86A01EE58}"/>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42900" y="1543324"/>
            <a:ext cx="8450035" cy="4454706"/>
          </a:xfrm>
        </p:spPr>
        <p:txBody>
          <a:bodyPr numCol="1">
            <a:noAutofit/>
          </a:bodyPr>
          <a:lstStyle>
            <a:lvl1pPr marL="0" indent="0" algn="l" fontAlgn="t">
              <a:buFontTx/>
              <a:buNone/>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4" name="Slide Number Placeholder 3">
            <a:extLst>
              <a:ext uri="{FF2B5EF4-FFF2-40B4-BE49-F238E27FC236}">
                <a16:creationId xmlns:a16="http://schemas.microsoft.com/office/drawing/2014/main" id="{F784AF65-E927-86B0-FC60-81F49DC6187E}"/>
              </a:ext>
            </a:extLst>
          </p:cNvPr>
          <p:cNvSpPr>
            <a:spLocks noGrp="1"/>
          </p:cNvSpPr>
          <p:nvPr>
            <p:ph type="sldNum" sz="quarter" idx="12"/>
          </p:nvPr>
        </p:nvSpPr>
        <p:spPr/>
        <p:txBody>
          <a:bodyPr/>
          <a:lstStyle/>
          <a:p>
            <a:fld id="{346097E4-2930-9D48-A5CE-AF00B0E70697}" type="slidenum">
              <a:rPr lang="en-US" smtClean="0"/>
              <a:t>‹#›</a:t>
            </a:fld>
            <a:endParaRPr lang="en-US"/>
          </a:p>
        </p:txBody>
      </p:sp>
      <p:pic>
        <p:nvPicPr>
          <p:cNvPr id="2" name="Picture 1">
            <a:extLst>
              <a:ext uri="{FF2B5EF4-FFF2-40B4-BE49-F238E27FC236}">
                <a16:creationId xmlns:a16="http://schemas.microsoft.com/office/drawing/2014/main" id="{4ED0B60D-A8B4-7A69-03C2-D484DE14A03B}"/>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76587232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with Content">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628D381-488B-4C1C-32F0-1D389C1FF7E3}"/>
              </a:ext>
            </a:extLst>
          </p:cNvPr>
          <p:cNvSpPr>
            <a:spLocks noGrp="1"/>
          </p:cNvSpPr>
          <p:nvPr>
            <p:ph idx="14"/>
          </p:nvPr>
        </p:nvSpPr>
        <p:spPr>
          <a:xfrm>
            <a:off x="351064" y="1543324"/>
            <a:ext cx="8450036" cy="4454706"/>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4" name="Title 3">
            <a:extLst>
              <a:ext uri="{FF2B5EF4-FFF2-40B4-BE49-F238E27FC236}">
                <a16:creationId xmlns:a16="http://schemas.microsoft.com/office/drawing/2014/main" id="{15EE0A7E-143D-2A83-397F-55801DA0663E}"/>
              </a:ext>
            </a:extLst>
          </p:cNvPr>
          <p:cNvSpPr>
            <a:spLocks noGrp="1"/>
          </p:cNvSpPr>
          <p:nvPr>
            <p:ph type="title"/>
          </p:nvPr>
        </p:nvSpPr>
        <p:spPr/>
        <p:txBody>
          <a:bodyPr/>
          <a:lstStyle/>
          <a:p>
            <a:r>
              <a:rPr lang="en-US"/>
              <a:t>Click to edit Master title style</a:t>
            </a:r>
          </a:p>
        </p:txBody>
      </p:sp>
      <p:sp>
        <p:nvSpPr>
          <p:cNvPr id="5" name="Text Placeholder 13">
            <a:extLst>
              <a:ext uri="{FF2B5EF4-FFF2-40B4-BE49-F238E27FC236}">
                <a16:creationId xmlns:a16="http://schemas.microsoft.com/office/drawing/2014/main" id="{65EE62C3-A7DA-7701-DE4B-C1A290C4FAE3}"/>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pic>
        <p:nvPicPr>
          <p:cNvPr id="7" name="Purdue Logo" descr="Purdue Logo">
            <a:extLst>
              <a:ext uri="{FF2B5EF4-FFF2-40B4-BE49-F238E27FC236}">
                <a16:creationId xmlns:a16="http://schemas.microsoft.com/office/drawing/2014/main" id="{E5D3423E-06BB-9735-48C8-9AC2842045AB}"/>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3" name="Slide Number Placeholder 2">
            <a:extLst>
              <a:ext uri="{FF2B5EF4-FFF2-40B4-BE49-F238E27FC236}">
                <a16:creationId xmlns:a16="http://schemas.microsoft.com/office/drawing/2014/main" id="{E3AE2ED7-F46C-3808-A251-0EE750182D42}"/>
              </a:ext>
            </a:extLst>
          </p:cNvPr>
          <p:cNvSpPr>
            <a:spLocks noGrp="1"/>
          </p:cNvSpPr>
          <p:nvPr>
            <p:ph type="sldNum" sz="quarter" idx="15"/>
          </p:nvPr>
        </p:nvSpPr>
        <p:spPr/>
        <p:txBody>
          <a:bodyPr/>
          <a:lstStyle/>
          <a:p>
            <a:fld id="{346097E4-2930-9D48-A5CE-AF00B0E70697}" type="slidenum">
              <a:rPr lang="en-US" smtClean="0"/>
              <a:t>‹#›</a:t>
            </a:fld>
            <a:endParaRPr lang="en-US"/>
          </a:p>
        </p:txBody>
      </p:sp>
      <p:pic>
        <p:nvPicPr>
          <p:cNvPr id="6" name="Picture 5">
            <a:extLst>
              <a:ext uri="{FF2B5EF4-FFF2-40B4-BE49-F238E27FC236}">
                <a16:creationId xmlns:a16="http://schemas.microsoft.com/office/drawing/2014/main" id="{E3C87819-0A27-B8C3-52E9-5F01BFFFD658}"/>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62690368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with Conten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742D-9D8E-3928-8B2A-C7202DA729E8}"/>
              </a:ext>
            </a:extLst>
          </p:cNvPr>
          <p:cNvSpPr>
            <a:spLocks noGrp="1"/>
          </p:cNvSpPr>
          <p:nvPr>
            <p:ph type="title"/>
          </p:nvPr>
        </p:nvSpPr>
        <p:spPr/>
        <p:txBody>
          <a:bodyPr/>
          <a:lstStyle/>
          <a:p>
            <a:r>
              <a:rPr lang="en-US"/>
              <a:t>Click to edit Master title style</a:t>
            </a:r>
          </a:p>
        </p:txBody>
      </p:sp>
      <p:sp>
        <p:nvSpPr>
          <p:cNvPr id="8" name="Content Placeholder 2">
            <a:extLst>
              <a:ext uri="{FF2B5EF4-FFF2-40B4-BE49-F238E27FC236}">
                <a16:creationId xmlns:a16="http://schemas.microsoft.com/office/drawing/2014/main" id="{2D59E3ED-7921-E7F3-A0A2-0467597EF7ED}"/>
              </a:ext>
            </a:extLst>
          </p:cNvPr>
          <p:cNvSpPr>
            <a:spLocks noGrp="1"/>
          </p:cNvSpPr>
          <p:nvPr>
            <p:ph idx="12"/>
          </p:nvPr>
        </p:nvSpPr>
        <p:spPr>
          <a:xfrm>
            <a:off x="351065" y="1543324"/>
            <a:ext cx="4059877"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8F449F3F-4187-E891-E28D-ABAA40118134}"/>
              </a:ext>
            </a:extLst>
          </p:cNvPr>
          <p:cNvSpPr>
            <a:spLocks noGrp="1"/>
          </p:cNvSpPr>
          <p:nvPr>
            <p:ph idx="13"/>
          </p:nvPr>
        </p:nvSpPr>
        <p:spPr>
          <a:xfrm>
            <a:off x="4731868" y="1543324"/>
            <a:ext cx="4069232"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3" name="Text Placeholder 13">
            <a:extLst>
              <a:ext uri="{FF2B5EF4-FFF2-40B4-BE49-F238E27FC236}">
                <a16:creationId xmlns:a16="http://schemas.microsoft.com/office/drawing/2014/main" id="{5FC4CE19-DA95-2729-993D-BB0D45B6B56B}"/>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pic>
        <p:nvPicPr>
          <p:cNvPr id="4" name="Purdue Logo" descr="Purdue Logo">
            <a:extLst>
              <a:ext uri="{FF2B5EF4-FFF2-40B4-BE49-F238E27FC236}">
                <a16:creationId xmlns:a16="http://schemas.microsoft.com/office/drawing/2014/main" id="{EDABB844-3818-42EE-9372-04EA07390807}"/>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5" name="Slide Number Placeholder 4">
            <a:extLst>
              <a:ext uri="{FF2B5EF4-FFF2-40B4-BE49-F238E27FC236}">
                <a16:creationId xmlns:a16="http://schemas.microsoft.com/office/drawing/2014/main" id="{5189B2E1-CAD7-D7BC-B523-9F175D333686}"/>
              </a:ext>
            </a:extLst>
          </p:cNvPr>
          <p:cNvSpPr>
            <a:spLocks noGrp="1"/>
          </p:cNvSpPr>
          <p:nvPr>
            <p:ph type="sldNum" sz="quarter" idx="14"/>
          </p:nvPr>
        </p:nvSpPr>
        <p:spPr/>
        <p:txBody>
          <a:bodyPr/>
          <a:lstStyle/>
          <a:p>
            <a:fld id="{346097E4-2930-9D48-A5CE-AF00B0E70697}" type="slidenum">
              <a:rPr lang="en-US" smtClean="0"/>
              <a:t>‹#›</a:t>
            </a:fld>
            <a:endParaRPr lang="en-US"/>
          </a:p>
        </p:txBody>
      </p:sp>
      <p:pic>
        <p:nvPicPr>
          <p:cNvPr id="3" name="Picture 2">
            <a:extLst>
              <a:ext uri="{FF2B5EF4-FFF2-40B4-BE49-F238E27FC236}">
                <a16:creationId xmlns:a16="http://schemas.microsoft.com/office/drawing/2014/main" id="{D6077FDD-9DEA-9885-F8DF-B7B8A6615405}"/>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363996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ith Content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742D-9D8E-3928-8B2A-C7202DA729E8}"/>
              </a:ext>
            </a:extLst>
          </p:cNvPr>
          <p:cNvSpPr>
            <a:spLocks noGrp="1"/>
          </p:cNvSpPr>
          <p:nvPr>
            <p:ph type="title"/>
          </p:nvPr>
        </p:nvSpPr>
        <p:spPr/>
        <p:txBody>
          <a:bodyPr/>
          <a:lstStyle/>
          <a:p>
            <a:r>
              <a:rPr lang="en-US"/>
              <a:t>Click to edit Master title style</a:t>
            </a:r>
          </a:p>
        </p:txBody>
      </p:sp>
      <p:sp>
        <p:nvSpPr>
          <p:cNvPr id="8" name="Content Placeholder 2">
            <a:extLst>
              <a:ext uri="{FF2B5EF4-FFF2-40B4-BE49-F238E27FC236}">
                <a16:creationId xmlns:a16="http://schemas.microsoft.com/office/drawing/2014/main" id="{2D59E3ED-7921-E7F3-A0A2-0467597EF7ED}"/>
              </a:ext>
            </a:extLst>
          </p:cNvPr>
          <p:cNvSpPr>
            <a:spLocks noGrp="1"/>
          </p:cNvSpPr>
          <p:nvPr>
            <p:ph idx="12"/>
          </p:nvPr>
        </p:nvSpPr>
        <p:spPr>
          <a:xfrm>
            <a:off x="351066" y="1543324"/>
            <a:ext cx="2630674"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66D77F14-E88B-D0A5-6F63-E4DA45A7CD6B}"/>
              </a:ext>
            </a:extLst>
          </p:cNvPr>
          <p:cNvSpPr>
            <a:spLocks noGrp="1"/>
          </p:cNvSpPr>
          <p:nvPr>
            <p:ph idx="17"/>
          </p:nvPr>
        </p:nvSpPr>
        <p:spPr>
          <a:xfrm>
            <a:off x="3256663" y="1543324"/>
            <a:ext cx="2630674" cy="4390337"/>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5A95E987-1BAB-5DE6-3A52-75935C62985E}"/>
              </a:ext>
            </a:extLst>
          </p:cNvPr>
          <p:cNvSpPr>
            <a:spLocks noGrp="1"/>
          </p:cNvSpPr>
          <p:nvPr>
            <p:ph idx="18"/>
          </p:nvPr>
        </p:nvSpPr>
        <p:spPr>
          <a:xfrm>
            <a:off x="6182353" y="1543323"/>
            <a:ext cx="2630674" cy="4390337"/>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3" name="Text Placeholder 13">
            <a:extLst>
              <a:ext uri="{FF2B5EF4-FFF2-40B4-BE49-F238E27FC236}">
                <a16:creationId xmlns:a16="http://schemas.microsoft.com/office/drawing/2014/main" id="{5CA31FF2-2F1A-7D0F-36B0-1773F6A9AB34}"/>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a:t>Click to add subhead</a:t>
            </a:r>
          </a:p>
        </p:txBody>
      </p:sp>
      <p:pic>
        <p:nvPicPr>
          <p:cNvPr id="5" name="Purdue Logo" descr="Purdue Logo">
            <a:extLst>
              <a:ext uri="{FF2B5EF4-FFF2-40B4-BE49-F238E27FC236}">
                <a16:creationId xmlns:a16="http://schemas.microsoft.com/office/drawing/2014/main" id="{ED36B521-DA27-439D-D385-E7825E54C24E}"/>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3" name="Slide Number Placeholder 2">
            <a:extLst>
              <a:ext uri="{FF2B5EF4-FFF2-40B4-BE49-F238E27FC236}">
                <a16:creationId xmlns:a16="http://schemas.microsoft.com/office/drawing/2014/main" id="{8D1B1CBC-6790-5C40-1FCC-1AF80EF7DE26}"/>
              </a:ext>
            </a:extLst>
          </p:cNvPr>
          <p:cNvSpPr>
            <a:spLocks noGrp="1"/>
          </p:cNvSpPr>
          <p:nvPr>
            <p:ph type="sldNum" sz="quarter" idx="19"/>
          </p:nvPr>
        </p:nvSpPr>
        <p:spPr/>
        <p:txBody>
          <a:bodyPr/>
          <a:lstStyle/>
          <a:p>
            <a:fld id="{346097E4-2930-9D48-A5CE-AF00B0E70697}" type="slidenum">
              <a:rPr lang="en-US" smtClean="0"/>
              <a:t>‹#›</a:t>
            </a:fld>
            <a:endParaRPr lang="en-US"/>
          </a:p>
        </p:txBody>
      </p:sp>
      <p:pic>
        <p:nvPicPr>
          <p:cNvPr id="4" name="Picture 3">
            <a:extLst>
              <a:ext uri="{FF2B5EF4-FFF2-40B4-BE49-F238E27FC236}">
                <a16:creationId xmlns:a16="http://schemas.microsoft.com/office/drawing/2014/main" id="{E2FA0990-5D1E-8F78-85CD-AB34926E0D05}"/>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68171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AF61CC-58D4-72CE-66CA-BFE87D085DCB}"/>
              </a:ext>
            </a:extLst>
          </p:cNvPr>
          <p:cNvSpPr>
            <a:spLocks noGrp="1"/>
          </p:cNvSpPr>
          <p:nvPr>
            <p:ph type="title"/>
          </p:nvPr>
        </p:nvSpPr>
        <p:spPr>
          <a:xfrm>
            <a:off x="351064" y="385004"/>
            <a:ext cx="8450036" cy="589032"/>
          </a:xfrm>
          <a:prstGeom prst="rect">
            <a:avLst/>
          </a:prstGeom>
        </p:spPr>
        <p:txBody>
          <a:bodyPr vert="horz" lIns="91440" tIns="45720" rIns="91440" bIns="45720" rtlCol="0" anchor="ctr">
            <a:normAutofit/>
          </a:bodyPr>
          <a:lstStyle/>
          <a:p>
            <a:r>
              <a:rPr lang="en-US"/>
              <a:t>Click to edit Master slide title</a:t>
            </a:r>
          </a:p>
        </p:txBody>
      </p:sp>
      <p:sp>
        <p:nvSpPr>
          <p:cNvPr id="3" name="Text Placeholder 2">
            <a:extLst>
              <a:ext uri="{FF2B5EF4-FFF2-40B4-BE49-F238E27FC236}">
                <a16:creationId xmlns:a16="http://schemas.microsoft.com/office/drawing/2014/main" id="{41FD4295-B2CD-F1FF-F99B-B267D1740FB9}"/>
              </a:ext>
            </a:extLst>
          </p:cNvPr>
          <p:cNvSpPr>
            <a:spLocks noGrp="1"/>
          </p:cNvSpPr>
          <p:nvPr>
            <p:ph type="body" idx="1"/>
          </p:nvPr>
        </p:nvSpPr>
        <p:spPr>
          <a:xfrm>
            <a:off x="351064" y="1192696"/>
            <a:ext cx="8450036" cy="48379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8" name="Slide Number Placeholder 5">
            <a:extLst>
              <a:ext uri="{FF2B5EF4-FFF2-40B4-BE49-F238E27FC236}">
                <a16:creationId xmlns:a16="http://schemas.microsoft.com/office/drawing/2014/main" id="{C510E42B-CA01-3C5C-40BB-5E88C5A09212}"/>
              </a:ext>
            </a:extLst>
          </p:cNvPr>
          <p:cNvSpPr>
            <a:spLocks noGrp="1"/>
          </p:cNvSpPr>
          <p:nvPr>
            <p:ph type="sldNum" sz="quarter" idx="4"/>
          </p:nvPr>
        </p:nvSpPr>
        <p:spPr>
          <a:xfrm>
            <a:off x="7700963" y="6290433"/>
            <a:ext cx="11001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097E4-2930-9D48-A5CE-AF00B0E70697}" type="slidenum">
              <a:rPr lang="en-US" smtClean="0"/>
              <a:t>‹#›</a:t>
            </a:fld>
            <a:endParaRPr lang="en-US"/>
          </a:p>
        </p:txBody>
      </p:sp>
    </p:spTree>
    <p:extLst>
      <p:ext uri="{BB962C8B-B14F-4D97-AF65-F5344CB8AC3E}">
        <p14:creationId xmlns:p14="http://schemas.microsoft.com/office/powerpoint/2010/main" val="3825614813"/>
      </p:ext>
    </p:extLst>
  </p:cSld>
  <p:clrMap bg1="lt1" tx1="dk1" bg2="lt2" tx2="dk2" accent1="accent1" accent2="accent2" accent3="accent3" accent4="accent4" accent5="accent5" accent6="accent6" hlink="hlink" folHlink="folHlink"/>
  <p:sldLayoutIdLst>
    <p:sldLayoutId id="2147483649" r:id="rId1"/>
    <p:sldLayoutId id="2147483686" r:id="rId2"/>
    <p:sldLayoutId id="2147483702" r:id="rId3"/>
    <p:sldLayoutId id="2147483708" r:id="rId4"/>
    <p:sldLayoutId id="2147483687" r:id="rId5"/>
    <p:sldLayoutId id="2147483714" r:id="rId6"/>
    <p:sldLayoutId id="2147483688" r:id="rId7"/>
    <p:sldLayoutId id="2147483650" r:id="rId8"/>
    <p:sldLayoutId id="2147483701" r:id="rId9"/>
    <p:sldLayoutId id="2147483711" r:id="rId10"/>
    <p:sldLayoutId id="2147483712" r:id="rId11"/>
    <p:sldLayoutId id="2147483656" r:id="rId12"/>
    <p:sldLayoutId id="2147483706" r:id="rId13"/>
    <p:sldLayoutId id="2147483705" r:id="rId14"/>
    <p:sldLayoutId id="2147483707" r:id="rId15"/>
    <p:sldLayoutId id="2147483713" r:id="rId16"/>
    <p:sldLayoutId id="2147483709" r:id="rId17"/>
    <p:sldLayoutId id="2147483710" r:id="rId18"/>
    <p:sldLayoutId id="2147483653" r:id="rId19"/>
    <p:sldLayoutId id="2147483690" r:id="rId20"/>
    <p:sldLayoutId id="2147483704" r:id="rId21"/>
    <p:sldLayoutId id="2147483692" r:id="rId22"/>
    <p:sldLayoutId id="2147483693" r:id="rId23"/>
    <p:sldLayoutId id="2147483691" r:id="rId24"/>
    <p:sldLayoutId id="2147483703" r:id="rId25"/>
  </p:sldLayoutIdLst>
  <p:hf hdr="0" ftr="0" dt="0"/>
  <p:txStyles>
    <p:titleStyle>
      <a:lvl1pPr algn="l" defTabSz="685800" rtl="0" eaLnBrk="1" fontAlgn="t" latinLnBrk="0" hangingPunct="1">
        <a:lnSpc>
          <a:spcPct val="90000"/>
        </a:lnSpc>
        <a:spcBef>
          <a:spcPct val="0"/>
        </a:spcBef>
        <a:buNone/>
        <a:defRPr lang="en-US" sz="3600" b="0" i="1" kern="1200" cap="none" baseline="0" dirty="0">
          <a:solidFill>
            <a:schemeClr val="tx1"/>
          </a:solidFill>
          <a:latin typeface="Franklin Gothic Medium Cond" panose="020B0606030402020204" pitchFamily="34" charset="0"/>
          <a:ea typeface="+mj-ea"/>
          <a:cs typeface="+mj-cs"/>
        </a:defRPr>
      </a:lvl1pPr>
    </p:titleStyle>
    <p:bodyStyle>
      <a:lvl1pPr marL="171450" indent="-171450" algn="l" defTabSz="685800" rtl="0" eaLnBrk="1" latinLnBrk="0" hangingPunct="1">
        <a:lnSpc>
          <a:spcPct val="90000"/>
        </a:lnSpc>
        <a:spcBef>
          <a:spcPts val="750"/>
        </a:spcBef>
        <a:buFont typeface="Wingdings" pitchFamily="2" charset="2"/>
        <a:buChar char="§"/>
        <a:defRPr sz="1800" b="0" i="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pitchFamily="2" charset="2"/>
        <a:buChar char="§"/>
        <a:defRPr sz="1700" b="0" i="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pitchFamily="2" charset="2"/>
        <a:buChar char="§"/>
        <a:defRPr sz="1600" b="0" i="0" kern="1200" baseline="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pitchFamily="2" charset="2"/>
        <a:buChar char="§"/>
        <a:defRPr sz="120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11" Type="http://schemas.openxmlformats.org/officeDocument/2006/relationships/image" Target="../media/image16.svg"/><Relationship Id="rId5" Type="http://schemas.openxmlformats.org/officeDocument/2006/relationships/diagramQuickStyle" Target="../diagrams/quickStyle2.xml"/><Relationship Id="rId10" Type="http://schemas.openxmlformats.org/officeDocument/2006/relationships/image" Target="../media/image15.png"/><Relationship Id="rId4" Type="http://schemas.openxmlformats.org/officeDocument/2006/relationships/diagramLayout" Target="../diagrams/layout2.xml"/><Relationship Id="rId9" Type="http://schemas.openxmlformats.org/officeDocument/2006/relationships/image" Target="../media/image14.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09A7-CF48-9701-322A-A0BBD1C2F6CD}"/>
              </a:ext>
            </a:extLst>
          </p:cNvPr>
          <p:cNvSpPr>
            <a:spLocks noGrp="1"/>
          </p:cNvSpPr>
          <p:nvPr>
            <p:ph type="title"/>
          </p:nvPr>
        </p:nvSpPr>
        <p:spPr/>
        <p:txBody>
          <a:bodyPr/>
          <a:lstStyle/>
          <a:p>
            <a:r>
              <a:rPr lang="en-US" dirty="0">
                <a:latin typeface="Franklin Gothic Medium Cond"/>
              </a:rPr>
              <a:t>Organizing Your Argument</a:t>
            </a:r>
            <a:endParaRPr lang="en-US" dirty="0"/>
          </a:p>
        </p:txBody>
      </p:sp>
    </p:spTree>
    <p:extLst>
      <p:ext uri="{BB962C8B-B14F-4D97-AF65-F5344CB8AC3E}">
        <p14:creationId xmlns:p14="http://schemas.microsoft.com/office/powerpoint/2010/main" val="415499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847C9A-EF8D-1E8C-8471-28F4CB8091E6}"/>
              </a:ext>
            </a:extLst>
          </p:cNvPr>
          <p:cNvSpPr>
            <a:spLocks noGrp="1"/>
          </p:cNvSpPr>
          <p:nvPr>
            <p:ph type="title"/>
          </p:nvPr>
        </p:nvSpPr>
        <p:spPr>
          <a:xfrm>
            <a:off x="351064" y="385004"/>
            <a:ext cx="8450036" cy="589032"/>
          </a:xfrm>
        </p:spPr>
        <p:txBody>
          <a:bodyPr anchor="ctr">
            <a:normAutofit/>
          </a:bodyPr>
          <a:lstStyle/>
          <a:p>
            <a:r>
              <a:rPr lang="en-US" sz="3300" dirty="0"/>
              <a:t>What is a Thesis Statement?</a:t>
            </a:r>
          </a:p>
        </p:txBody>
      </p:sp>
      <p:sp>
        <p:nvSpPr>
          <p:cNvPr id="5" name="Slide Number Placeholder 4">
            <a:extLst>
              <a:ext uri="{FF2B5EF4-FFF2-40B4-BE49-F238E27FC236}">
                <a16:creationId xmlns:a16="http://schemas.microsoft.com/office/drawing/2014/main" id="{38641E0F-0624-27C0-7351-5A3829D205F4}"/>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10</a:t>
            </a:fld>
            <a:endParaRPr lang="en-US"/>
          </a:p>
        </p:txBody>
      </p:sp>
      <p:graphicFrame>
        <p:nvGraphicFramePr>
          <p:cNvPr id="7" name="Text Placeholder 2">
            <a:extLst>
              <a:ext uri="{FF2B5EF4-FFF2-40B4-BE49-F238E27FC236}">
                <a16:creationId xmlns:a16="http://schemas.microsoft.com/office/drawing/2014/main" id="{EDBE1C7E-892F-BF79-ED44-8C96BEF0630A}"/>
              </a:ext>
            </a:extLst>
          </p:cNvPr>
          <p:cNvGraphicFramePr/>
          <p:nvPr>
            <p:extLst>
              <p:ext uri="{D42A27DB-BD31-4B8C-83A1-F6EECF244321}">
                <p14:modId xmlns:p14="http://schemas.microsoft.com/office/powerpoint/2010/main" val="2575775486"/>
              </p:ext>
            </p:extLst>
          </p:nvPr>
        </p:nvGraphicFramePr>
        <p:xfrm>
          <a:off x="346982" y="1061411"/>
          <a:ext cx="8450036" cy="4808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8023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AFAAAA-176D-5C4D-30DF-4494AB1877B2}"/>
              </a:ext>
            </a:extLst>
          </p:cNvPr>
          <p:cNvSpPr>
            <a:spLocks noGrp="1"/>
          </p:cNvSpPr>
          <p:nvPr>
            <p:ph type="title"/>
          </p:nvPr>
        </p:nvSpPr>
        <p:spPr>
          <a:xfrm>
            <a:off x="351064" y="385004"/>
            <a:ext cx="8450036" cy="589032"/>
          </a:xfrm>
        </p:spPr>
        <p:txBody>
          <a:bodyPr anchor="ctr">
            <a:normAutofit/>
          </a:bodyPr>
          <a:lstStyle/>
          <a:p>
            <a:r>
              <a:rPr lang="en-US" sz="3300"/>
              <a:t>Role of a Thesis Statement</a:t>
            </a:r>
          </a:p>
        </p:txBody>
      </p:sp>
      <p:sp>
        <p:nvSpPr>
          <p:cNvPr id="5" name="Slide Number Placeholder 4">
            <a:extLst>
              <a:ext uri="{FF2B5EF4-FFF2-40B4-BE49-F238E27FC236}">
                <a16:creationId xmlns:a16="http://schemas.microsoft.com/office/drawing/2014/main" id="{5DC54710-A9DD-14A3-E355-A96452470C0A}"/>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11</a:t>
            </a:fld>
            <a:endParaRPr lang="en-US"/>
          </a:p>
        </p:txBody>
      </p:sp>
      <p:graphicFrame>
        <p:nvGraphicFramePr>
          <p:cNvPr id="7" name="Text Placeholder 2">
            <a:extLst>
              <a:ext uri="{FF2B5EF4-FFF2-40B4-BE49-F238E27FC236}">
                <a16:creationId xmlns:a16="http://schemas.microsoft.com/office/drawing/2014/main" id="{01E5C98E-2B48-0817-5E17-69F298C1EC36}"/>
              </a:ext>
            </a:extLst>
          </p:cNvPr>
          <p:cNvGraphicFramePr/>
          <p:nvPr>
            <p:extLst>
              <p:ext uri="{D42A27DB-BD31-4B8C-83A1-F6EECF244321}">
                <p14:modId xmlns:p14="http://schemas.microsoft.com/office/powerpoint/2010/main" val="3192888464"/>
              </p:ext>
            </p:extLst>
          </p:nvPr>
        </p:nvGraphicFramePr>
        <p:xfrm>
          <a:off x="351064" y="1201647"/>
          <a:ext cx="8450036" cy="4454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7237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DFE48CD-6FBE-4D1F-BA48-E292CB455DB9}"/>
              </a:ext>
            </a:extLst>
          </p:cNvPr>
          <p:cNvSpPr>
            <a:spLocks noGrp="1"/>
          </p:cNvSpPr>
          <p:nvPr>
            <p:ph type="body" sz="quarter" idx="10"/>
          </p:nvPr>
        </p:nvSpPr>
        <p:spPr>
          <a:xfrm>
            <a:off x="342900" y="876059"/>
            <a:ext cx="8450035" cy="4454706"/>
          </a:xfrm>
        </p:spPr>
        <p:txBody>
          <a:bodyPr/>
          <a:lstStyle/>
          <a:p>
            <a:pPr>
              <a:lnSpc>
                <a:spcPct val="150000"/>
              </a:lnSpc>
            </a:pPr>
            <a:r>
              <a:rPr lang="en-US" dirty="0"/>
              <a:t>Choose a thesis for an argument about the need for V-chips in television sets:</a:t>
            </a:r>
          </a:p>
          <a:p>
            <a:pPr marL="285750" indent="-285750">
              <a:lnSpc>
                <a:spcPct val="150000"/>
              </a:lnSpc>
              <a:buFont typeface="Arial" panose="020B0604020202020204" pitchFamily="34" charset="0"/>
              <a:buChar char="•"/>
            </a:pPr>
            <a:r>
              <a:rPr lang="en-US" dirty="0"/>
              <a:t>Parents, often too busy to watch television shows with their families, can monitor their children’s viewing habits with the aid of the V-chip.</a:t>
            </a:r>
          </a:p>
          <a:p>
            <a:pPr marL="285750" indent="-285750">
              <a:lnSpc>
                <a:spcPct val="150000"/>
              </a:lnSpc>
              <a:buFont typeface="Arial" panose="020B0604020202020204" pitchFamily="34" charset="0"/>
              <a:buChar char="•"/>
            </a:pPr>
            <a:r>
              <a:rPr lang="en-US" dirty="0"/>
              <a:t>To help parents monitor their children’s viewing habits, the V-chip should be a required feature for television sets sold in the U.S. </a:t>
            </a:r>
          </a:p>
          <a:p>
            <a:pPr marL="285750" indent="-285750">
              <a:lnSpc>
                <a:spcPct val="150000"/>
              </a:lnSpc>
              <a:buFont typeface="Arial" panose="020B0604020202020204" pitchFamily="34" charset="0"/>
              <a:buChar char="•"/>
            </a:pPr>
            <a:r>
              <a:rPr lang="en-US" dirty="0"/>
              <a:t>This paper will describe a V-chip and examine the uses of the V-chip in American-made television sets.</a:t>
            </a:r>
          </a:p>
        </p:txBody>
      </p:sp>
      <p:sp>
        <p:nvSpPr>
          <p:cNvPr id="4" name="Title 3">
            <a:extLst>
              <a:ext uri="{FF2B5EF4-FFF2-40B4-BE49-F238E27FC236}">
                <a16:creationId xmlns:a16="http://schemas.microsoft.com/office/drawing/2014/main" id="{6DF20BAC-66B9-0A1E-A037-7F8D033E079D}"/>
              </a:ext>
            </a:extLst>
          </p:cNvPr>
          <p:cNvSpPr>
            <a:spLocks noGrp="1"/>
          </p:cNvSpPr>
          <p:nvPr>
            <p:ph type="title"/>
          </p:nvPr>
        </p:nvSpPr>
        <p:spPr/>
        <p:txBody>
          <a:bodyPr>
            <a:normAutofit fontScale="90000"/>
          </a:bodyPr>
          <a:lstStyle/>
          <a:p>
            <a:r>
              <a:rPr lang="en-US" dirty="0"/>
              <a:t>Thesis Practice</a:t>
            </a:r>
          </a:p>
        </p:txBody>
      </p:sp>
      <p:sp>
        <p:nvSpPr>
          <p:cNvPr id="5" name="Slide Number Placeholder 4">
            <a:extLst>
              <a:ext uri="{FF2B5EF4-FFF2-40B4-BE49-F238E27FC236}">
                <a16:creationId xmlns:a16="http://schemas.microsoft.com/office/drawing/2014/main" id="{7A7DE62C-1EC0-AA2D-C1F4-B0B55C82B576}"/>
              </a:ext>
            </a:extLst>
          </p:cNvPr>
          <p:cNvSpPr>
            <a:spLocks noGrp="1"/>
          </p:cNvSpPr>
          <p:nvPr>
            <p:ph type="sldNum" sz="quarter" idx="12"/>
          </p:nvPr>
        </p:nvSpPr>
        <p:spPr/>
        <p:txBody>
          <a:bodyPr/>
          <a:lstStyle/>
          <a:p>
            <a:fld id="{346097E4-2930-9D48-A5CE-AF00B0E70697}" type="slidenum">
              <a:rPr lang="en-US" smtClean="0"/>
              <a:t>12</a:t>
            </a:fld>
            <a:endParaRPr lang="en-US"/>
          </a:p>
        </p:txBody>
      </p:sp>
      <p:sp>
        <p:nvSpPr>
          <p:cNvPr id="6" name="Rectangle 5">
            <a:extLst>
              <a:ext uri="{FF2B5EF4-FFF2-40B4-BE49-F238E27FC236}">
                <a16:creationId xmlns:a16="http://schemas.microsoft.com/office/drawing/2014/main" id="{B9EF4986-8E5E-26FC-EE99-3047CC18568F}"/>
              </a:ext>
            </a:extLst>
          </p:cNvPr>
          <p:cNvSpPr/>
          <p:nvPr/>
        </p:nvSpPr>
        <p:spPr>
          <a:xfrm>
            <a:off x="294382" y="2307242"/>
            <a:ext cx="8450035" cy="1024758"/>
          </a:xfrm>
          <a:prstGeom prst="rect">
            <a:avLst/>
          </a:prstGeom>
          <a:no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398622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03D7F7-ACF6-139B-0591-AA8B8A6122C3}"/>
              </a:ext>
            </a:extLst>
          </p:cNvPr>
          <p:cNvSpPr>
            <a:spLocks noGrp="1"/>
          </p:cNvSpPr>
          <p:nvPr>
            <p:ph type="body" sz="quarter" idx="11"/>
          </p:nvPr>
        </p:nvSpPr>
        <p:spPr/>
        <p:txBody>
          <a:bodyPr/>
          <a:lstStyle/>
          <a:p>
            <a:r>
              <a:rPr lang="en-US" dirty="0">
                <a:solidFill>
                  <a:schemeClr val="accent3"/>
                </a:solidFill>
                <a:latin typeface="Franklin Gothic Medium Cond"/>
              </a:rPr>
              <a:t>Features of Body Paragraphs</a:t>
            </a:r>
          </a:p>
        </p:txBody>
      </p:sp>
      <p:sp>
        <p:nvSpPr>
          <p:cNvPr id="3" name="Text Placeholder 2">
            <a:extLst>
              <a:ext uri="{FF2B5EF4-FFF2-40B4-BE49-F238E27FC236}">
                <a16:creationId xmlns:a16="http://schemas.microsoft.com/office/drawing/2014/main" id="{682D3DAB-659C-F917-E2E6-7A920476B712}"/>
              </a:ext>
            </a:extLst>
          </p:cNvPr>
          <p:cNvSpPr>
            <a:spLocks noGrp="1"/>
          </p:cNvSpPr>
          <p:nvPr>
            <p:ph type="body" sz="quarter" idx="10"/>
          </p:nvPr>
        </p:nvSpPr>
        <p:spPr>
          <a:xfrm>
            <a:off x="342900" y="1543324"/>
            <a:ext cx="8034981" cy="4454706"/>
          </a:xfrm>
        </p:spPr>
        <p:txBody>
          <a:bodyPr vert="horz" lIns="91440" tIns="45720" rIns="91440" bIns="45720" numCol="1" rtlCol="0" anchor="t">
            <a:noAutofit/>
          </a:bodyPr>
          <a:lstStyle/>
          <a:p>
            <a:pPr marL="285750" indent="-285750">
              <a:buFont typeface="Arial" panose="020B0604020202020204" pitchFamily="34" charset="0"/>
              <a:buChar char="•"/>
            </a:pPr>
            <a:r>
              <a:rPr lang="en-US" dirty="0"/>
              <a:t>Build up on the claims made in the introductory paragraph(s)</a:t>
            </a:r>
          </a:p>
          <a:p>
            <a:pPr marL="285750" indent="-285750">
              <a:buFont typeface="Arial" panose="020B0604020202020204" pitchFamily="34" charset="0"/>
              <a:buChar char="•"/>
            </a:pPr>
            <a:r>
              <a:rPr lang="en-US" dirty="0"/>
              <a:t>Are organized with the use of topic sentences that illustrate the main idea of each paragraph</a:t>
            </a:r>
          </a:p>
          <a:p>
            <a:endParaRPr lang="en-US" dirty="0"/>
          </a:p>
          <a:p>
            <a:endParaRPr lang="en-US" dirty="0"/>
          </a:p>
          <a:p>
            <a:endParaRPr lang="en-US" dirty="0">
              <a:latin typeface="Franklin Gothic Book"/>
            </a:endParaRPr>
          </a:p>
        </p:txBody>
      </p:sp>
      <p:sp>
        <p:nvSpPr>
          <p:cNvPr id="4" name="Title 3">
            <a:extLst>
              <a:ext uri="{FF2B5EF4-FFF2-40B4-BE49-F238E27FC236}">
                <a16:creationId xmlns:a16="http://schemas.microsoft.com/office/drawing/2014/main" id="{D1132A69-A94A-E230-5D08-4FFAE413A674}"/>
              </a:ext>
            </a:extLst>
          </p:cNvPr>
          <p:cNvSpPr>
            <a:spLocks noGrp="1"/>
          </p:cNvSpPr>
          <p:nvPr>
            <p:ph type="title"/>
          </p:nvPr>
        </p:nvSpPr>
        <p:spPr/>
        <p:txBody>
          <a:bodyPr>
            <a:normAutofit fontScale="90000"/>
          </a:bodyPr>
          <a:lstStyle/>
          <a:p>
            <a:r>
              <a:rPr lang="en-US" dirty="0"/>
              <a:t>Body Paragraphs and Topic Sentences</a:t>
            </a:r>
          </a:p>
        </p:txBody>
      </p:sp>
      <p:sp>
        <p:nvSpPr>
          <p:cNvPr id="5" name="Slide Number Placeholder 4">
            <a:extLst>
              <a:ext uri="{FF2B5EF4-FFF2-40B4-BE49-F238E27FC236}">
                <a16:creationId xmlns:a16="http://schemas.microsoft.com/office/drawing/2014/main" id="{3A837D48-DD78-6A8B-CD35-D82B779E395A}"/>
              </a:ext>
            </a:extLst>
          </p:cNvPr>
          <p:cNvSpPr>
            <a:spLocks noGrp="1"/>
          </p:cNvSpPr>
          <p:nvPr>
            <p:ph type="sldNum" sz="quarter" idx="12"/>
          </p:nvPr>
        </p:nvSpPr>
        <p:spPr/>
        <p:txBody>
          <a:bodyPr/>
          <a:lstStyle/>
          <a:p>
            <a:fld id="{346097E4-2930-9D48-A5CE-AF00B0E70697}" type="slidenum">
              <a:rPr lang="en-US" smtClean="0"/>
              <a:t>13</a:t>
            </a:fld>
            <a:endParaRPr lang="en-US"/>
          </a:p>
        </p:txBody>
      </p:sp>
      <p:sp>
        <p:nvSpPr>
          <p:cNvPr id="7" name="Text Placeholder 2">
            <a:extLst>
              <a:ext uri="{FF2B5EF4-FFF2-40B4-BE49-F238E27FC236}">
                <a16:creationId xmlns:a16="http://schemas.microsoft.com/office/drawing/2014/main" id="{AB34FE63-E091-F9EF-C805-011D2BC8DB4E}"/>
              </a:ext>
            </a:extLst>
          </p:cNvPr>
          <p:cNvSpPr txBox="1">
            <a:spLocks/>
          </p:cNvSpPr>
          <p:nvPr/>
        </p:nvSpPr>
        <p:spPr>
          <a:xfrm>
            <a:off x="615390" y="2829083"/>
            <a:ext cx="7762491" cy="1260288"/>
          </a:xfrm>
          <a:prstGeom prst="rect">
            <a:avLst/>
          </a:prstGeom>
          <a:solidFill>
            <a:schemeClr val="accent3">
              <a:lumMod val="60000"/>
              <a:lumOff val="40000"/>
            </a:schemeClr>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a:lnSpc>
                <a:spcPct val="110000"/>
              </a:lnSpc>
              <a:spcBef>
                <a:spcPts val="0"/>
              </a:spcBef>
            </a:pPr>
            <a:r>
              <a:rPr lang="en-US" b="1" dirty="0"/>
              <a:t>Tip:</a:t>
            </a:r>
            <a:r>
              <a:rPr lang="en-US" b="1" dirty="0">
                <a:ea typeface="+mn-lt"/>
                <a:cs typeface="+mn-lt"/>
              </a:rPr>
              <a:t> </a:t>
            </a:r>
            <a:r>
              <a:rPr lang="en-US" dirty="0">
                <a:ea typeface="+mn-lt"/>
                <a:cs typeface="+mn-lt"/>
              </a:rPr>
              <a:t>Offering a brief explanation of the history or recent developments of a topic within the early body paragraphs can help the audience become familiarized with your topic and the complexity of the issue. </a:t>
            </a:r>
            <a:endParaRPr lang="en-US" dirty="0"/>
          </a:p>
          <a:p>
            <a:pPr>
              <a:lnSpc>
                <a:spcPct val="110000"/>
              </a:lnSpc>
              <a:spcBef>
                <a:spcPts val="0"/>
              </a:spcBef>
            </a:pPr>
            <a:endParaRPr lang="en-US" dirty="0"/>
          </a:p>
        </p:txBody>
      </p:sp>
    </p:spTree>
    <p:extLst>
      <p:ext uri="{BB962C8B-B14F-4D97-AF65-F5344CB8AC3E}">
        <p14:creationId xmlns:p14="http://schemas.microsoft.com/office/powerpoint/2010/main" val="2561630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6939E3E-3859-6309-04CC-4C6B2136028B}"/>
              </a:ext>
            </a:extLst>
          </p:cNvPr>
          <p:cNvSpPr>
            <a:spLocks noGrp="1"/>
          </p:cNvSpPr>
          <p:nvPr>
            <p:ph type="body" sz="quarter" idx="10"/>
          </p:nvPr>
        </p:nvSpPr>
        <p:spPr>
          <a:xfrm>
            <a:off x="568411" y="974036"/>
            <a:ext cx="7722973" cy="4454706"/>
          </a:xfrm>
        </p:spPr>
        <p:txBody>
          <a:bodyPr/>
          <a:lstStyle/>
          <a:p>
            <a:r>
              <a:rPr lang="en-US" dirty="0"/>
              <a:t>Paragraphs may be ordered in several ways, depending upon the topic and purpose of your argument. </a:t>
            </a:r>
          </a:p>
        </p:txBody>
      </p:sp>
      <p:sp>
        <p:nvSpPr>
          <p:cNvPr id="4" name="Title 3">
            <a:extLst>
              <a:ext uri="{FF2B5EF4-FFF2-40B4-BE49-F238E27FC236}">
                <a16:creationId xmlns:a16="http://schemas.microsoft.com/office/drawing/2014/main" id="{74EDEACE-3200-0D6A-0C60-3C64C1996ACD}"/>
              </a:ext>
            </a:extLst>
          </p:cNvPr>
          <p:cNvSpPr>
            <a:spLocks noGrp="1"/>
          </p:cNvSpPr>
          <p:nvPr>
            <p:ph type="title"/>
          </p:nvPr>
        </p:nvSpPr>
        <p:spPr/>
        <p:txBody>
          <a:bodyPr>
            <a:normAutofit fontScale="90000"/>
          </a:bodyPr>
          <a:lstStyle/>
          <a:p>
            <a:r>
              <a:rPr lang="en-US" dirty="0"/>
              <a:t>Body Paragraphs</a:t>
            </a:r>
          </a:p>
        </p:txBody>
      </p:sp>
      <p:sp>
        <p:nvSpPr>
          <p:cNvPr id="5" name="Slide Number Placeholder 4">
            <a:extLst>
              <a:ext uri="{FF2B5EF4-FFF2-40B4-BE49-F238E27FC236}">
                <a16:creationId xmlns:a16="http://schemas.microsoft.com/office/drawing/2014/main" id="{047DD43B-C469-CC4E-3FE0-83097C23838F}"/>
              </a:ext>
            </a:extLst>
          </p:cNvPr>
          <p:cNvSpPr>
            <a:spLocks noGrp="1"/>
          </p:cNvSpPr>
          <p:nvPr>
            <p:ph type="sldNum" sz="quarter" idx="12"/>
          </p:nvPr>
        </p:nvSpPr>
        <p:spPr/>
        <p:txBody>
          <a:bodyPr/>
          <a:lstStyle/>
          <a:p>
            <a:fld id="{346097E4-2930-9D48-A5CE-AF00B0E70697}" type="slidenum">
              <a:rPr lang="en-US" smtClean="0"/>
              <a:t>14</a:t>
            </a:fld>
            <a:endParaRPr lang="en-US"/>
          </a:p>
        </p:txBody>
      </p:sp>
      <p:grpSp>
        <p:nvGrpSpPr>
          <p:cNvPr id="6" name="Group 5">
            <a:extLst>
              <a:ext uri="{FF2B5EF4-FFF2-40B4-BE49-F238E27FC236}">
                <a16:creationId xmlns:a16="http://schemas.microsoft.com/office/drawing/2014/main" id="{57CF114D-D0B2-BB71-617E-7EE8FFF58A1B}"/>
              </a:ext>
            </a:extLst>
          </p:cNvPr>
          <p:cNvGrpSpPr/>
          <p:nvPr/>
        </p:nvGrpSpPr>
        <p:grpSpPr>
          <a:xfrm>
            <a:off x="1909820" y="2101099"/>
            <a:ext cx="2674537" cy="869396"/>
            <a:chOff x="670" y="0"/>
            <a:chExt cx="2674537" cy="869396"/>
          </a:xfrm>
          <a:scene3d>
            <a:camera prst="orthographicFront"/>
            <a:lightRig rig="flat" dir="t"/>
          </a:scene3d>
        </p:grpSpPr>
        <p:sp>
          <p:nvSpPr>
            <p:cNvPr id="7" name="Chevron 6">
              <a:extLst>
                <a:ext uri="{FF2B5EF4-FFF2-40B4-BE49-F238E27FC236}">
                  <a16:creationId xmlns:a16="http://schemas.microsoft.com/office/drawing/2014/main" id="{016DDBB3-B639-E4E5-ED2B-B00C5072C13E}"/>
                </a:ext>
              </a:extLst>
            </p:cNvPr>
            <p:cNvSpPr/>
            <p:nvPr/>
          </p:nvSpPr>
          <p:spPr>
            <a:xfrm>
              <a:off x="670" y="0"/>
              <a:ext cx="2674537" cy="869396"/>
            </a:xfrm>
            <a:prstGeom prst="chevron">
              <a:avLst/>
            </a:prstGeom>
            <a:solidFill>
              <a:schemeClr val="accent1"/>
            </a:solidFill>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a:lstStyle/>
            <a:p>
              <a:endParaRPr lang="en-US"/>
            </a:p>
          </p:txBody>
        </p:sp>
        <p:sp>
          <p:nvSpPr>
            <p:cNvPr id="8" name="Chevron 4">
              <a:extLst>
                <a:ext uri="{FF2B5EF4-FFF2-40B4-BE49-F238E27FC236}">
                  <a16:creationId xmlns:a16="http://schemas.microsoft.com/office/drawing/2014/main" id="{54D200B6-C671-DD66-F2A2-6C8D77D8463F}"/>
                </a:ext>
              </a:extLst>
            </p:cNvPr>
            <p:cNvSpPr txBox="1"/>
            <p:nvPr/>
          </p:nvSpPr>
          <p:spPr>
            <a:xfrm>
              <a:off x="435368" y="0"/>
              <a:ext cx="1805141" cy="86939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Optima"/>
                </a:rPr>
                <a:t>General </a:t>
              </a:r>
            </a:p>
          </p:txBody>
        </p:sp>
      </p:grpSp>
      <p:grpSp>
        <p:nvGrpSpPr>
          <p:cNvPr id="9" name="Group 8">
            <a:extLst>
              <a:ext uri="{FF2B5EF4-FFF2-40B4-BE49-F238E27FC236}">
                <a16:creationId xmlns:a16="http://schemas.microsoft.com/office/drawing/2014/main" id="{16BF74E6-FAAC-B9F7-14A0-4A3CFF0FB2B8}"/>
              </a:ext>
            </a:extLst>
          </p:cNvPr>
          <p:cNvGrpSpPr/>
          <p:nvPr/>
        </p:nvGrpSpPr>
        <p:grpSpPr>
          <a:xfrm>
            <a:off x="4360840" y="2092866"/>
            <a:ext cx="2538306" cy="869396"/>
            <a:chOff x="2422048" y="0"/>
            <a:chExt cx="2538306" cy="869396"/>
          </a:xfrm>
          <a:scene3d>
            <a:camera prst="orthographicFront"/>
            <a:lightRig rig="flat" dir="t"/>
          </a:scene3d>
        </p:grpSpPr>
        <p:sp>
          <p:nvSpPr>
            <p:cNvPr id="10" name="Chevron 9">
              <a:extLst>
                <a:ext uri="{FF2B5EF4-FFF2-40B4-BE49-F238E27FC236}">
                  <a16:creationId xmlns:a16="http://schemas.microsoft.com/office/drawing/2014/main" id="{A30E18C7-AD3A-9E79-A12E-FED5BA42E616}"/>
                </a:ext>
              </a:extLst>
            </p:cNvPr>
            <p:cNvSpPr/>
            <p:nvPr/>
          </p:nvSpPr>
          <p:spPr>
            <a:xfrm>
              <a:off x="2422048" y="0"/>
              <a:ext cx="2538306" cy="869396"/>
            </a:xfrm>
            <a:prstGeom prst="chevron">
              <a:avLst/>
            </a:prstGeom>
            <a:sp3d prstMaterial="dkEdge">
              <a:bevelT w="8200" h="38100"/>
            </a:sp3d>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a:lstStyle/>
            <a:p>
              <a:endParaRPr lang="en-US"/>
            </a:p>
          </p:txBody>
        </p:sp>
        <p:sp>
          <p:nvSpPr>
            <p:cNvPr id="11" name="Chevron 4">
              <a:extLst>
                <a:ext uri="{FF2B5EF4-FFF2-40B4-BE49-F238E27FC236}">
                  <a16:creationId xmlns:a16="http://schemas.microsoft.com/office/drawing/2014/main" id="{79528E34-BC14-16C0-B1C9-BCE26EC7EE0F}"/>
                </a:ext>
              </a:extLst>
            </p:cNvPr>
            <p:cNvSpPr txBox="1"/>
            <p:nvPr/>
          </p:nvSpPr>
          <p:spPr>
            <a:xfrm>
              <a:off x="2856746" y="0"/>
              <a:ext cx="1668910" cy="86939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tima"/>
                </a:rPr>
                <a:t>Specific</a:t>
              </a:r>
            </a:p>
          </p:txBody>
        </p:sp>
      </p:grpSp>
      <p:grpSp>
        <p:nvGrpSpPr>
          <p:cNvPr id="12" name="Group 11">
            <a:extLst>
              <a:ext uri="{FF2B5EF4-FFF2-40B4-BE49-F238E27FC236}">
                <a16:creationId xmlns:a16="http://schemas.microsoft.com/office/drawing/2014/main" id="{153E42B9-5A83-4349-3138-3D52BD250A68}"/>
              </a:ext>
            </a:extLst>
          </p:cNvPr>
          <p:cNvGrpSpPr/>
          <p:nvPr/>
        </p:nvGrpSpPr>
        <p:grpSpPr>
          <a:xfrm>
            <a:off x="1879403" y="3286784"/>
            <a:ext cx="2924360" cy="904877"/>
            <a:chOff x="10" y="264693"/>
            <a:chExt cx="2924360" cy="904877"/>
          </a:xfrm>
          <a:scene3d>
            <a:camera prst="orthographicFront"/>
            <a:lightRig rig="flat" dir="t"/>
          </a:scene3d>
        </p:grpSpPr>
        <p:sp>
          <p:nvSpPr>
            <p:cNvPr id="13" name="Chevron 12">
              <a:extLst>
                <a:ext uri="{FF2B5EF4-FFF2-40B4-BE49-F238E27FC236}">
                  <a16:creationId xmlns:a16="http://schemas.microsoft.com/office/drawing/2014/main" id="{68692BA5-9256-94F9-A4D2-0AA393D5A19D}"/>
                </a:ext>
              </a:extLst>
            </p:cNvPr>
            <p:cNvSpPr/>
            <p:nvPr/>
          </p:nvSpPr>
          <p:spPr>
            <a:xfrm>
              <a:off x="10" y="264693"/>
              <a:ext cx="2924360" cy="904877"/>
            </a:xfrm>
            <a:prstGeom prst="chevron">
              <a:avLst/>
            </a:prstGeom>
            <a:solidFill>
              <a:schemeClr val="accent1"/>
            </a:solidFill>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a:lstStyle/>
            <a:p>
              <a:endParaRPr lang="en-US"/>
            </a:p>
          </p:txBody>
        </p:sp>
        <p:sp>
          <p:nvSpPr>
            <p:cNvPr id="14" name="Chevron 4">
              <a:extLst>
                <a:ext uri="{FF2B5EF4-FFF2-40B4-BE49-F238E27FC236}">
                  <a16:creationId xmlns:a16="http://schemas.microsoft.com/office/drawing/2014/main" id="{F5CF9A0D-6495-6540-C10C-E55539655323}"/>
                </a:ext>
              </a:extLst>
            </p:cNvPr>
            <p:cNvSpPr txBox="1"/>
            <p:nvPr/>
          </p:nvSpPr>
          <p:spPr>
            <a:xfrm>
              <a:off x="452449" y="264693"/>
              <a:ext cx="2019483" cy="904877"/>
            </a:xfrm>
            <a:prstGeom prst="rect">
              <a:avLst/>
            </a:prstGeom>
            <a:solidFill>
              <a:schemeClr val="accent1"/>
            </a:solidFill>
            <a:sp3d/>
          </p:spPr>
          <p:style>
            <a:lnRef idx="0">
              <a:scrgbClr r="0" g="0" b="0"/>
            </a:lnRef>
            <a:fillRef idx="0">
              <a:scrgbClr r="0" g="0" b="0"/>
            </a:fillRef>
            <a:effectRef idx="0">
              <a:scrgbClr r="0" g="0" b="0"/>
            </a:effectRef>
            <a:fontRef idx="minor">
              <a:schemeClr val="dk1"/>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Optima"/>
                </a:rPr>
                <a:t>Most important</a:t>
              </a:r>
            </a:p>
          </p:txBody>
        </p:sp>
      </p:grpSp>
      <p:grpSp>
        <p:nvGrpSpPr>
          <p:cNvPr id="15" name="Group 14">
            <a:extLst>
              <a:ext uri="{FF2B5EF4-FFF2-40B4-BE49-F238E27FC236}">
                <a16:creationId xmlns:a16="http://schemas.microsoft.com/office/drawing/2014/main" id="{7D00B9C6-2850-C55D-FDBA-70B357347E47}"/>
              </a:ext>
            </a:extLst>
          </p:cNvPr>
          <p:cNvGrpSpPr/>
          <p:nvPr/>
        </p:nvGrpSpPr>
        <p:grpSpPr>
          <a:xfrm>
            <a:off x="4568349" y="3278551"/>
            <a:ext cx="2262193" cy="904877"/>
            <a:chOff x="2698151" y="264693"/>
            <a:chExt cx="2262193" cy="904877"/>
          </a:xfrm>
          <a:scene3d>
            <a:camera prst="orthographicFront"/>
            <a:lightRig rig="flat" dir="t"/>
          </a:scene3d>
        </p:grpSpPr>
        <p:sp>
          <p:nvSpPr>
            <p:cNvPr id="16" name="Chevron 15">
              <a:extLst>
                <a:ext uri="{FF2B5EF4-FFF2-40B4-BE49-F238E27FC236}">
                  <a16:creationId xmlns:a16="http://schemas.microsoft.com/office/drawing/2014/main" id="{7723DEAE-C7FC-0EDF-E910-877E866EF1A6}"/>
                </a:ext>
              </a:extLst>
            </p:cNvPr>
            <p:cNvSpPr/>
            <p:nvPr/>
          </p:nvSpPr>
          <p:spPr>
            <a:xfrm>
              <a:off x="2698151" y="264693"/>
              <a:ext cx="2262193" cy="904877"/>
            </a:xfrm>
            <a:prstGeom prst="chevron">
              <a:avLst/>
            </a:prstGeom>
            <a:sp3d prstMaterial="dkEdge">
              <a:bevelT w="8200" h="38100"/>
            </a:sp3d>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a:lstStyle/>
            <a:p>
              <a:endParaRPr lang="en-US"/>
            </a:p>
          </p:txBody>
        </p:sp>
        <p:sp>
          <p:nvSpPr>
            <p:cNvPr id="17" name="Chevron 4">
              <a:extLst>
                <a:ext uri="{FF2B5EF4-FFF2-40B4-BE49-F238E27FC236}">
                  <a16:creationId xmlns:a16="http://schemas.microsoft.com/office/drawing/2014/main" id="{DF0DCDF2-BF90-2D80-90DE-2563535D20AF}"/>
                </a:ext>
              </a:extLst>
            </p:cNvPr>
            <p:cNvSpPr txBox="1"/>
            <p:nvPr/>
          </p:nvSpPr>
          <p:spPr>
            <a:xfrm>
              <a:off x="3150590" y="264693"/>
              <a:ext cx="1357316" cy="90487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tima"/>
                </a:rPr>
                <a:t>Least important</a:t>
              </a:r>
            </a:p>
          </p:txBody>
        </p:sp>
      </p:grpSp>
      <p:grpSp>
        <p:nvGrpSpPr>
          <p:cNvPr id="18" name="Group 17">
            <a:extLst>
              <a:ext uri="{FF2B5EF4-FFF2-40B4-BE49-F238E27FC236}">
                <a16:creationId xmlns:a16="http://schemas.microsoft.com/office/drawing/2014/main" id="{24D11DAA-CC6C-78F7-73B5-ED9B268B4111}"/>
              </a:ext>
            </a:extLst>
          </p:cNvPr>
          <p:cNvGrpSpPr/>
          <p:nvPr/>
        </p:nvGrpSpPr>
        <p:grpSpPr>
          <a:xfrm>
            <a:off x="1840064" y="4507950"/>
            <a:ext cx="2939445" cy="898095"/>
            <a:chOff x="0" y="521267"/>
            <a:chExt cx="2939445" cy="898095"/>
          </a:xfrm>
          <a:scene3d>
            <a:camera prst="orthographicFront"/>
            <a:lightRig rig="flat" dir="t"/>
          </a:scene3d>
        </p:grpSpPr>
        <p:sp>
          <p:nvSpPr>
            <p:cNvPr id="19" name="Chevron 18">
              <a:extLst>
                <a:ext uri="{FF2B5EF4-FFF2-40B4-BE49-F238E27FC236}">
                  <a16:creationId xmlns:a16="http://schemas.microsoft.com/office/drawing/2014/main" id="{630F391D-1E14-A7E5-D27C-D87108732266}"/>
                </a:ext>
              </a:extLst>
            </p:cNvPr>
            <p:cNvSpPr/>
            <p:nvPr/>
          </p:nvSpPr>
          <p:spPr>
            <a:xfrm>
              <a:off x="0" y="521267"/>
              <a:ext cx="2939445" cy="898095"/>
            </a:xfrm>
            <a:prstGeom prst="chevron">
              <a:avLst/>
            </a:prstGeom>
            <a:sp3d prstMaterial="dkEdge">
              <a:bevelT w="8200" h="38100"/>
            </a:sp3d>
          </p:spPr>
          <p:style>
            <a:lnRef idx="0">
              <a:schemeClr val="lt1">
                <a:hueOff val="0"/>
                <a:satOff val="0"/>
                <a:lumOff val="0"/>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txBody>
            <a:bodyPr/>
            <a:lstStyle/>
            <a:p>
              <a:endParaRPr lang="en-US"/>
            </a:p>
          </p:txBody>
        </p:sp>
        <p:sp>
          <p:nvSpPr>
            <p:cNvPr id="20" name="Chevron 4">
              <a:extLst>
                <a:ext uri="{FF2B5EF4-FFF2-40B4-BE49-F238E27FC236}">
                  <a16:creationId xmlns:a16="http://schemas.microsoft.com/office/drawing/2014/main" id="{DCD8EA87-A3DE-2E8E-B3F0-1D3F632A8185}"/>
                </a:ext>
              </a:extLst>
            </p:cNvPr>
            <p:cNvSpPr txBox="1"/>
            <p:nvPr/>
          </p:nvSpPr>
          <p:spPr>
            <a:xfrm>
              <a:off x="449048" y="521267"/>
              <a:ext cx="2041350" cy="89809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tima"/>
                </a:rPr>
                <a:t>Weakest claim</a:t>
              </a:r>
              <a:endParaRPr lang="en-US" sz="2000" b="1" kern="1200" dirty="0">
                <a:latin typeface="Optima"/>
              </a:endParaRPr>
            </a:p>
          </p:txBody>
        </p:sp>
      </p:grpSp>
      <p:grpSp>
        <p:nvGrpSpPr>
          <p:cNvPr id="21" name="Group 20">
            <a:extLst>
              <a:ext uri="{FF2B5EF4-FFF2-40B4-BE49-F238E27FC236}">
                <a16:creationId xmlns:a16="http://schemas.microsoft.com/office/drawing/2014/main" id="{69A945E2-A7AE-EC89-4726-5BEE1B68877B}"/>
              </a:ext>
            </a:extLst>
          </p:cNvPr>
          <p:cNvGrpSpPr/>
          <p:nvPr/>
        </p:nvGrpSpPr>
        <p:grpSpPr>
          <a:xfrm>
            <a:off x="4568349" y="4517407"/>
            <a:ext cx="2245239" cy="898095"/>
            <a:chOff x="2715117" y="521267"/>
            <a:chExt cx="2245239" cy="898095"/>
          </a:xfrm>
          <a:scene3d>
            <a:camera prst="orthographicFront"/>
            <a:lightRig rig="flat" dir="t"/>
          </a:scene3d>
        </p:grpSpPr>
        <p:sp>
          <p:nvSpPr>
            <p:cNvPr id="22" name="Chevron 21">
              <a:extLst>
                <a:ext uri="{FF2B5EF4-FFF2-40B4-BE49-F238E27FC236}">
                  <a16:creationId xmlns:a16="http://schemas.microsoft.com/office/drawing/2014/main" id="{29EED090-3F88-0377-C627-BCC1D6ADE4AA}"/>
                </a:ext>
              </a:extLst>
            </p:cNvPr>
            <p:cNvSpPr/>
            <p:nvPr/>
          </p:nvSpPr>
          <p:spPr>
            <a:xfrm>
              <a:off x="2715117" y="521267"/>
              <a:ext cx="2245239" cy="898095"/>
            </a:xfrm>
            <a:prstGeom prst="chevron">
              <a:avLst/>
            </a:prstGeom>
            <a:solidFill>
              <a:schemeClr val="accent1"/>
            </a:solidFill>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a:lstStyle/>
            <a:p>
              <a:endParaRPr lang="en-US"/>
            </a:p>
          </p:txBody>
        </p:sp>
        <p:sp>
          <p:nvSpPr>
            <p:cNvPr id="23" name="Chevron 4">
              <a:extLst>
                <a:ext uri="{FF2B5EF4-FFF2-40B4-BE49-F238E27FC236}">
                  <a16:creationId xmlns:a16="http://schemas.microsoft.com/office/drawing/2014/main" id="{CEEB5BB3-7825-0B97-28F5-D7F5A1452BC9}"/>
                </a:ext>
              </a:extLst>
            </p:cNvPr>
            <p:cNvSpPr txBox="1"/>
            <p:nvPr/>
          </p:nvSpPr>
          <p:spPr>
            <a:xfrm>
              <a:off x="3164165" y="521267"/>
              <a:ext cx="1347144" cy="89809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Optima"/>
                </a:rPr>
                <a:t>Strongest claim</a:t>
              </a:r>
              <a:endParaRPr lang="en-US" sz="2000" kern="1200" dirty="0">
                <a:latin typeface="Optima"/>
              </a:endParaRPr>
            </a:p>
          </p:txBody>
        </p:sp>
      </p:grpSp>
    </p:spTree>
    <p:extLst>
      <p:ext uri="{BB962C8B-B14F-4D97-AF65-F5344CB8AC3E}">
        <p14:creationId xmlns:p14="http://schemas.microsoft.com/office/powerpoint/2010/main" val="1706070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D4C14A-B199-A279-6567-1F785758B974}"/>
              </a:ext>
            </a:extLst>
          </p:cNvPr>
          <p:cNvSpPr>
            <a:spLocks noGrp="1"/>
          </p:cNvSpPr>
          <p:nvPr>
            <p:ph type="title"/>
          </p:nvPr>
        </p:nvSpPr>
        <p:spPr>
          <a:xfrm>
            <a:off x="351064" y="385004"/>
            <a:ext cx="8450036" cy="589032"/>
          </a:xfrm>
        </p:spPr>
        <p:txBody>
          <a:bodyPr anchor="ctr">
            <a:normAutofit/>
          </a:bodyPr>
          <a:lstStyle/>
          <a:p>
            <a:r>
              <a:rPr lang="en-US" sz="3300"/>
              <a:t>Research in Body Paragraphs</a:t>
            </a:r>
          </a:p>
        </p:txBody>
      </p:sp>
      <p:sp>
        <p:nvSpPr>
          <p:cNvPr id="5" name="Slide Number Placeholder 4">
            <a:extLst>
              <a:ext uri="{FF2B5EF4-FFF2-40B4-BE49-F238E27FC236}">
                <a16:creationId xmlns:a16="http://schemas.microsoft.com/office/drawing/2014/main" id="{FE83B908-B11C-688A-FB6E-EECF263B1B84}"/>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15</a:t>
            </a:fld>
            <a:endParaRPr lang="en-US"/>
          </a:p>
        </p:txBody>
      </p:sp>
      <p:graphicFrame>
        <p:nvGraphicFramePr>
          <p:cNvPr id="14" name="Text Placeholder 2">
            <a:extLst>
              <a:ext uri="{FF2B5EF4-FFF2-40B4-BE49-F238E27FC236}">
                <a16:creationId xmlns:a16="http://schemas.microsoft.com/office/drawing/2014/main" id="{7216A1C7-961B-F7C4-48F2-BC720FD17127}"/>
              </a:ext>
            </a:extLst>
          </p:cNvPr>
          <p:cNvGraphicFramePr/>
          <p:nvPr>
            <p:extLst>
              <p:ext uri="{D42A27DB-BD31-4B8C-83A1-F6EECF244321}">
                <p14:modId xmlns:p14="http://schemas.microsoft.com/office/powerpoint/2010/main" val="4106976252"/>
              </p:ext>
            </p:extLst>
          </p:nvPr>
        </p:nvGraphicFramePr>
        <p:xfrm>
          <a:off x="342900" y="974036"/>
          <a:ext cx="8450036" cy="4454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6725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AC2691-6E30-F3E8-EDAE-17C491380166}"/>
              </a:ext>
            </a:extLst>
          </p:cNvPr>
          <p:cNvSpPr>
            <a:spLocks noGrp="1"/>
          </p:cNvSpPr>
          <p:nvPr>
            <p:ph type="body" sz="quarter" idx="10"/>
          </p:nvPr>
        </p:nvSpPr>
        <p:spPr>
          <a:xfrm>
            <a:off x="356140" y="974036"/>
            <a:ext cx="8120595" cy="4454706"/>
          </a:xfrm>
        </p:spPr>
        <p:txBody>
          <a:bodyPr vert="horz" lIns="91440" tIns="45720" rIns="91440" bIns="45720" numCol="1" rtlCol="0" anchor="t">
            <a:noAutofit/>
          </a:bodyPr>
          <a:lstStyle/>
          <a:p>
            <a:pPr>
              <a:lnSpc>
                <a:spcPct val="100000"/>
              </a:lnSpc>
            </a:pPr>
            <a:r>
              <a:rPr lang="en-US" altLang="en-US" b="1" dirty="0"/>
              <a:t>Addressing the claims of the opposition </a:t>
            </a:r>
            <a:r>
              <a:rPr lang="en-US" altLang="en-US" dirty="0"/>
              <a:t>is an important component in building a convincing argument.</a:t>
            </a:r>
          </a:p>
          <a:p>
            <a:pPr marL="285750" indent="-285750">
              <a:lnSpc>
                <a:spcPct val="150000"/>
              </a:lnSpc>
              <a:buFont typeface="Arial" panose="020B0604020202020204" pitchFamily="34" charset="0"/>
              <a:buChar char="•"/>
            </a:pPr>
            <a:r>
              <a:rPr lang="en-US" altLang="en-US" b="1" dirty="0">
                <a:solidFill>
                  <a:schemeClr val="accent3"/>
                </a:solidFill>
                <a:latin typeface="Franklin Gothic Book"/>
              </a:rPr>
              <a:t>It demonstrates your credibility </a:t>
            </a:r>
            <a:r>
              <a:rPr lang="en-US" altLang="en-US" dirty="0">
                <a:latin typeface="Franklin Gothic Book"/>
              </a:rPr>
              <a:t>as a writer—you have researched multiple sides of the argument and have come to an informed decision.</a:t>
            </a:r>
          </a:p>
          <a:p>
            <a:pPr marL="285750" indent="-285750">
              <a:lnSpc>
                <a:spcPct val="150000"/>
              </a:lnSpc>
              <a:buFont typeface="Arial" panose="020B0604020202020204" pitchFamily="34" charset="0"/>
              <a:buChar char="•"/>
            </a:pPr>
            <a:r>
              <a:rPr lang="en-US" altLang="en-US" dirty="0">
                <a:latin typeface="Franklin Gothic Book"/>
              </a:rPr>
              <a:t>It </a:t>
            </a:r>
            <a:r>
              <a:rPr lang="en-US" altLang="en-US" b="1" dirty="0">
                <a:solidFill>
                  <a:schemeClr val="accent3"/>
                </a:solidFill>
                <a:latin typeface="Franklin Gothic Book"/>
              </a:rPr>
              <a:t>shows you have considered other points of view </a:t>
            </a:r>
            <a:r>
              <a:rPr lang="en-US" altLang="en-US" dirty="0">
                <a:latin typeface="Franklin Gothic Book"/>
              </a:rPr>
              <a:t>- that other points of view are valid and reasonable.</a:t>
            </a:r>
          </a:p>
          <a:p>
            <a:endParaRPr lang="en-US" dirty="0"/>
          </a:p>
        </p:txBody>
      </p:sp>
      <p:sp>
        <p:nvSpPr>
          <p:cNvPr id="4" name="Title 3">
            <a:extLst>
              <a:ext uri="{FF2B5EF4-FFF2-40B4-BE49-F238E27FC236}">
                <a16:creationId xmlns:a16="http://schemas.microsoft.com/office/drawing/2014/main" id="{5088E51E-51E6-FE17-20AF-EC9FB2E87368}"/>
              </a:ext>
            </a:extLst>
          </p:cNvPr>
          <p:cNvSpPr>
            <a:spLocks noGrp="1"/>
          </p:cNvSpPr>
          <p:nvPr>
            <p:ph type="title"/>
          </p:nvPr>
        </p:nvSpPr>
        <p:spPr/>
        <p:txBody>
          <a:bodyPr>
            <a:normAutofit fontScale="90000"/>
          </a:bodyPr>
          <a:lstStyle/>
          <a:p>
            <a:r>
              <a:rPr lang="en-US" dirty="0"/>
              <a:t>Offering a Counterargument</a:t>
            </a:r>
          </a:p>
        </p:txBody>
      </p:sp>
      <p:sp>
        <p:nvSpPr>
          <p:cNvPr id="5" name="Slide Number Placeholder 4">
            <a:extLst>
              <a:ext uri="{FF2B5EF4-FFF2-40B4-BE49-F238E27FC236}">
                <a16:creationId xmlns:a16="http://schemas.microsoft.com/office/drawing/2014/main" id="{B5AF4E07-E76F-A700-9085-DEBDAF1FD884}"/>
              </a:ext>
            </a:extLst>
          </p:cNvPr>
          <p:cNvSpPr>
            <a:spLocks noGrp="1"/>
          </p:cNvSpPr>
          <p:nvPr>
            <p:ph type="sldNum" sz="quarter" idx="12"/>
          </p:nvPr>
        </p:nvSpPr>
        <p:spPr/>
        <p:txBody>
          <a:bodyPr/>
          <a:lstStyle/>
          <a:p>
            <a:fld id="{346097E4-2930-9D48-A5CE-AF00B0E70697}" type="slidenum">
              <a:rPr lang="en-US" smtClean="0"/>
              <a:t>16</a:t>
            </a:fld>
            <a:endParaRPr lang="en-US"/>
          </a:p>
        </p:txBody>
      </p:sp>
    </p:spTree>
    <p:extLst>
      <p:ext uri="{BB962C8B-B14F-4D97-AF65-F5344CB8AC3E}">
        <p14:creationId xmlns:p14="http://schemas.microsoft.com/office/powerpoint/2010/main" val="3642120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7ADBB00-F174-8D15-007C-AF24423E4B97}"/>
              </a:ext>
            </a:extLst>
          </p:cNvPr>
          <p:cNvSpPr>
            <a:spLocks noGrp="1"/>
          </p:cNvSpPr>
          <p:nvPr>
            <p:ph type="body" sz="quarter" idx="10"/>
          </p:nvPr>
        </p:nvSpPr>
        <p:spPr>
          <a:xfrm>
            <a:off x="444843" y="1058386"/>
            <a:ext cx="7883611" cy="1882522"/>
          </a:xfrm>
        </p:spPr>
        <p:txBody>
          <a:bodyPr vert="horz" lIns="91440" tIns="45720" rIns="91440" bIns="45720" numCol="1" rtlCol="0" anchor="t">
            <a:noAutofit/>
          </a:bodyPr>
          <a:lstStyle/>
          <a:p>
            <a:pPr>
              <a:lnSpc>
                <a:spcPct val="100000"/>
              </a:lnSpc>
            </a:pPr>
            <a:r>
              <a:rPr lang="en-US" altLang="en-US" b="1" dirty="0"/>
              <a:t>Counterarguments</a:t>
            </a:r>
            <a:r>
              <a:rPr lang="en-US" altLang="en-US" dirty="0"/>
              <a:t> may be located at </a:t>
            </a:r>
            <a:r>
              <a:rPr lang="en-US" altLang="en-US" b="1" dirty="0"/>
              <a:t>various locations </a:t>
            </a:r>
            <a:r>
              <a:rPr lang="en-US" altLang="en-US" dirty="0"/>
              <a:t>within your body paragraphs. You may choose to:</a:t>
            </a:r>
          </a:p>
          <a:p>
            <a:endParaRPr lang="en-US" dirty="0"/>
          </a:p>
        </p:txBody>
      </p:sp>
      <p:sp>
        <p:nvSpPr>
          <p:cNvPr id="4" name="Title 3">
            <a:extLst>
              <a:ext uri="{FF2B5EF4-FFF2-40B4-BE49-F238E27FC236}">
                <a16:creationId xmlns:a16="http://schemas.microsoft.com/office/drawing/2014/main" id="{D68E44D4-6F4B-20D2-0760-A3A10D61DF05}"/>
              </a:ext>
            </a:extLst>
          </p:cNvPr>
          <p:cNvSpPr>
            <a:spLocks noGrp="1"/>
          </p:cNvSpPr>
          <p:nvPr>
            <p:ph type="title"/>
          </p:nvPr>
        </p:nvSpPr>
        <p:spPr/>
        <p:txBody>
          <a:bodyPr>
            <a:normAutofit fontScale="90000"/>
          </a:bodyPr>
          <a:lstStyle/>
          <a:p>
            <a:r>
              <a:rPr lang="en-US" dirty="0"/>
              <a:t>Locating a Counterargument</a:t>
            </a:r>
          </a:p>
        </p:txBody>
      </p:sp>
      <p:sp>
        <p:nvSpPr>
          <p:cNvPr id="5" name="Slide Number Placeholder 4">
            <a:extLst>
              <a:ext uri="{FF2B5EF4-FFF2-40B4-BE49-F238E27FC236}">
                <a16:creationId xmlns:a16="http://schemas.microsoft.com/office/drawing/2014/main" id="{1AE02B7F-3840-1BF6-CB33-9B8A3CEEE5A4}"/>
              </a:ext>
            </a:extLst>
          </p:cNvPr>
          <p:cNvSpPr>
            <a:spLocks noGrp="1"/>
          </p:cNvSpPr>
          <p:nvPr>
            <p:ph type="sldNum" sz="quarter" idx="12"/>
          </p:nvPr>
        </p:nvSpPr>
        <p:spPr/>
        <p:txBody>
          <a:bodyPr/>
          <a:lstStyle/>
          <a:p>
            <a:fld id="{346097E4-2930-9D48-A5CE-AF00B0E70697}" type="slidenum">
              <a:rPr lang="en-US" smtClean="0"/>
              <a:t>17</a:t>
            </a:fld>
            <a:endParaRPr lang="en-US"/>
          </a:p>
        </p:txBody>
      </p:sp>
      <p:graphicFrame>
        <p:nvGraphicFramePr>
          <p:cNvPr id="6" name="Table 5">
            <a:extLst>
              <a:ext uri="{FF2B5EF4-FFF2-40B4-BE49-F238E27FC236}">
                <a16:creationId xmlns:a16="http://schemas.microsoft.com/office/drawing/2014/main" id="{47E0A37D-FC1D-B2BD-254A-2CE866D29E52}"/>
              </a:ext>
            </a:extLst>
          </p:cNvPr>
          <p:cNvGraphicFramePr>
            <a:graphicFrameLocks noGrp="1"/>
          </p:cNvGraphicFramePr>
          <p:nvPr>
            <p:extLst>
              <p:ext uri="{D42A27DB-BD31-4B8C-83A1-F6EECF244321}">
                <p14:modId xmlns:p14="http://schemas.microsoft.com/office/powerpoint/2010/main" val="4146884293"/>
              </p:ext>
            </p:extLst>
          </p:nvPr>
        </p:nvGraphicFramePr>
        <p:xfrm>
          <a:off x="2150076" y="1945758"/>
          <a:ext cx="4559644" cy="2490318"/>
        </p:xfrm>
        <a:graphic>
          <a:graphicData uri="http://schemas.openxmlformats.org/drawingml/2006/table">
            <a:tbl>
              <a:tblPr firstRow="1" bandRow="1">
                <a:tableStyleId>{5C22544A-7EE6-4342-B048-85BDC9FD1C3A}</a:tableStyleId>
              </a:tblPr>
              <a:tblGrid>
                <a:gridCol w="2279822">
                  <a:extLst>
                    <a:ext uri="{9D8B030D-6E8A-4147-A177-3AD203B41FA5}">
                      <a16:colId xmlns:a16="http://schemas.microsoft.com/office/drawing/2014/main" val="2413627194"/>
                    </a:ext>
                  </a:extLst>
                </a:gridCol>
                <a:gridCol w="2279822">
                  <a:extLst>
                    <a:ext uri="{9D8B030D-6E8A-4147-A177-3AD203B41FA5}">
                      <a16:colId xmlns:a16="http://schemas.microsoft.com/office/drawing/2014/main" val="3223968147"/>
                    </a:ext>
                  </a:extLst>
                </a:gridCol>
              </a:tblGrid>
              <a:tr h="855497">
                <a:tc>
                  <a:txBody>
                    <a:bodyPr/>
                    <a:lstStyle/>
                    <a:p>
                      <a:pPr algn="ctr"/>
                      <a:r>
                        <a:rPr lang="en-US" sz="1800" b="1" dirty="0"/>
                        <a:t>Integrated</a:t>
                      </a:r>
                    </a:p>
                  </a:txBody>
                  <a:tcPr anchor="ctr"/>
                </a:tc>
                <a:tc>
                  <a:txBody>
                    <a:bodyPr/>
                    <a:lstStyle/>
                    <a:p>
                      <a:pPr algn="ctr"/>
                      <a:r>
                        <a:rPr lang="en-US" sz="1800" b="1" dirty="0"/>
                        <a:t>Sequential</a:t>
                      </a:r>
                    </a:p>
                  </a:txBody>
                  <a:tcPr anchor="ctr"/>
                </a:tc>
                <a:extLst>
                  <a:ext uri="{0D108BD9-81ED-4DB2-BD59-A6C34878D82A}">
                    <a16:rowId xmlns:a16="http://schemas.microsoft.com/office/drawing/2014/main" val="356049759"/>
                  </a:ext>
                </a:extLst>
              </a:tr>
              <a:tr h="163482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en-US" sz="1800" dirty="0">
                          <a:latin typeface="+mn-lt"/>
                        </a:rPr>
                        <a:t>Build each of your </a:t>
                      </a:r>
                      <a:r>
                        <a:rPr lang="en-US" altLang="en-US" sz="1800" b="1" dirty="0">
                          <a:solidFill>
                            <a:schemeClr val="accent3"/>
                          </a:solidFill>
                          <a:latin typeface="+mn-lt"/>
                        </a:rPr>
                        <a:t>main points as a contrast</a:t>
                      </a:r>
                      <a:r>
                        <a:rPr lang="en-US" altLang="en-US" sz="1800" dirty="0">
                          <a:solidFill>
                            <a:schemeClr val="accent3"/>
                          </a:solidFill>
                          <a:latin typeface="+mn-lt"/>
                        </a:rPr>
                        <a:t> </a:t>
                      </a:r>
                      <a:r>
                        <a:rPr lang="en-US" altLang="en-US" sz="1800" dirty="0">
                          <a:latin typeface="+mn-lt"/>
                        </a:rPr>
                        <a:t>to oppositional claims.</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en-US" sz="1800" dirty="0">
                          <a:latin typeface="+mn-lt"/>
                        </a:rPr>
                        <a:t>Offer a counterargument </a:t>
                      </a:r>
                      <a:r>
                        <a:rPr lang="en-US" altLang="en-US" sz="1800" b="1" dirty="0">
                          <a:solidFill>
                            <a:schemeClr val="accent3"/>
                          </a:solidFill>
                          <a:latin typeface="+mn-lt"/>
                        </a:rPr>
                        <a:t>after you have articulated your main claims</a:t>
                      </a:r>
                      <a:r>
                        <a:rPr lang="en-US" altLang="en-US" sz="1800" dirty="0">
                          <a:latin typeface="+mn-lt"/>
                        </a:rPr>
                        <a:t>.</a:t>
                      </a:r>
                    </a:p>
                  </a:txBody>
                  <a:tcPr anchor="ctr"/>
                </a:tc>
                <a:extLst>
                  <a:ext uri="{0D108BD9-81ED-4DB2-BD59-A6C34878D82A}">
                    <a16:rowId xmlns:a16="http://schemas.microsoft.com/office/drawing/2014/main" val="3865378310"/>
                  </a:ext>
                </a:extLst>
              </a:tr>
            </a:tbl>
          </a:graphicData>
        </a:graphic>
      </p:graphicFrame>
      <p:sp>
        <p:nvSpPr>
          <p:cNvPr id="8" name="TextBox 7">
            <a:extLst>
              <a:ext uri="{FF2B5EF4-FFF2-40B4-BE49-F238E27FC236}">
                <a16:creationId xmlns:a16="http://schemas.microsoft.com/office/drawing/2014/main" id="{92C691C7-E55D-3177-E2EF-BE1E72EE4125}"/>
              </a:ext>
            </a:extLst>
          </p:cNvPr>
          <p:cNvSpPr txBox="1"/>
          <p:nvPr/>
        </p:nvSpPr>
        <p:spPr>
          <a:xfrm>
            <a:off x="444843" y="4677117"/>
            <a:ext cx="7438767" cy="646331"/>
          </a:xfrm>
          <a:prstGeom prst="rect">
            <a:avLst/>
          </a:prstGeom>
          <a:noFill/>
        </p:spPr>
        <p:txBody>
          <a:bodyPr wrap="square">
            <a:spAutoFit/>
          </a:bodyPr>
          <a:lstStyle/>
          <a:p>
            <a:r>
              <a:rPr lang="en-US" dirty="0"/>
              <a:t>Placing counterarguments </a:t>
            </a:r>
            <a:r>
              <a:rPr lang="en-US" b="1" dirty="0"/>
              <a:t>strategically </a:t>
            </a:r>
            <a:r>
              <a:rPr lang="en-US" dirty="0"/>
              <a:t>Builds ethos (fairness), logos (logic), pathos (respect for concerns)</a:t>
            </a:r>
          </a:p>
        </p:txBody>
      </p:sp>
    </p:spTree>
    <p:extLst>
      <p:ext uri="{BB962C8B-B14F-4D97-AF65-F5344CB8AC3E}">
        <p14:creationId xmlns:p14="http://schemas.microsoft.com/office/powerpoint/2010/main" val="3633651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8235EA-01DC-BFF3-FF54-7449A834D81A}"/>
              </a:ext>
            </a:extLst>
          </p:cNvPr>
          <p:cNvSpPr>
            <a:spLocks noGrp="1"/>
          </p:cNvSpPr>
          <p:nvPr>
            <p:ph type="title"/>
          </p:nvPr>
        </p:nvSpPr>
        <p:spPr>
          <a:xfrm>
            <a:off x="351064" y="385004"/>
            <a:ext cx="8450036" cy="589032"/>
          </a:xfrm>
        </p:spPr>
        <p:txBody>
          <a:bodyPr anchor="ctr">
            <a:normAutofit/>
          </a:bodyPr>
          <a:lstStyle/>
          <a:p>
            <a:r>
              <a:rPr lang="en-US" sz="3300"/>
              <a:t>Effective Counterarguments</a:t>
            </a:r>
          </a:p>
        </p:txBody>
      </p:sp>
      <p:sp>
        <p:nvSpPr>
          <p:cNvPr id="5" name="Slide Number Placeholder 4">
            <a:extLst>
              <a:ext uri="{FF2B5EF4-FFF2-40B4-BE49-F238E27FC236}">
                <a16:creationId xmlns:a16="http://schemas.microsoft.com/office/drawing/2014/main" id="{75EB4DAD-DA66-4147-119A-264F65ECF80B}"/>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18</a:t>
            </a:fld>
            <a:endParaRPr lang="en-US"/>
          </a:p>
        </p:txBody>
      </p:sp>
      <p:graphicFrame>
        <p:nvGraphicFramePr>
          <p:cNvPr id="7" name="Text Placeholder 2">
            <a:extLst>
              <a:ext uri="{FF2B5EF4-FFF2-40B4-BE49-F238E27FC236}">
                <a16:creationId xmlns:a16="http://schemas.microsoft.com/office/drawing/2014/main" id="{6EF67C2B-8285-37CA-8F3F-776ACA714C63}"/>
              </a:ext>
            </a:extLst>
          </p:cNvPr>
          <p:cNvGraphicFramePr/>
          <p:nvPr>
            <p:extLst>
              <p:ext uri="{D42A27DB-BD31-4B8C-83A1-F6EECF244321}">
                <p14:modId xmlns:p14="http://schemas.microsoft.com/office/powerpoint/2010/main" val="755088932"/>
              </p:ext>
            </p:extLst>
          </p:nvPr>
        </p:nvGraphicFramePr>
        <p:xfrm>
          <a:off x="351064" y="974036"/>
          <a:ext cx="8450036" cy="4454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7029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F5FFC-675F-4E28-9083-093BF9ED217B}"/>
              </a:ext>
            </a:extLst>
          </p:cNvPr>
          <p:cNvSpPr>
            <a:spLocks noGrp="1"/>
          </p:cNvSpPr>
          <p:nvPr>
            <p:ph type="title"/>
          </p:nvPr>
        </p:nvSpPr>
        <p:spPr>
          <a:xfrm>
            <a:off x="351064" y="385004"/>
            <a:ext cx="8450036" cy="589032"/>
          </a:xfrm>
        </p:spPr>
        <p:txBody>
          <a:bodyPr vert="horz" lIns="91440" tIns="45720" rIns="91440" bIns="45720" rtlCol="0" anchor="ctr">
            <a:normAutofit/>
          </a:bodyPr>
          <a:lstStyle/>
          <a:p>
            <a:r>
              <a:rPr lang="en-US" sz="3300" b="0" i="1" kern="1200" cap="none" baseline="0" dirty="0">
                <a:latin typeface="Franklin Gothic Medium Cond" panose="020B0606030402020204" pitchFamily="34" charset="0"/>
                <a:ea typeface="+mj-ea"/>
                <a:cs typeface="+mj-cs"/>
              </a:rPr>
              <a:t>What  to write an effective conclusion?</a:t>
            </a:r>
          </a:p>
        </p:txBody>
      </p:sp>
      <p:sp>
        <p:nvSpPr>
          <p:cNvPr id="5" name="Slide Number Placeholder 4">
            <a:extLst>
              <a:ext uri="{FF2B5EF4-FFF2-40B4-BE49-F238E27FC236}">
                <a16:creationId xmlns:a16="http://schemas.microsoft.com/office/drawing/2014/main" id="{1523069E-3F9B-5F48-73DD-D1E26CE8F1B4}"/>
              </a:ext>
            </a:extLst>
          </p:cNvPr>
          <p:cNvSpPr>
            <a:spLocks noGrp="1"/>
          </p:cNvSpPr>
          <p:nvPr>
            <p:ph type="sldNum" sz="quarter" idx="15"/>
          </p:nvPr>
        </p:nvSpPr>
        <p:spPr>
          <a:xfrm>
            <a:off x="7700963" y="6290433"/>
            <a:ext cx="1100137" cy="365125"/>
          </a:xfrm>
        </p:spPr>
        <p:txBody>
          <a:bodyPr vert="horz" lIns="91440" tIns="45720" rIns="91440" bIns="45720" rtlCol="0" anchor="ctr">
            <a:normAutofit/>
          </a:bodyPr>
          <a:lstStyle/>
          <a:p>
            <a:pPr>
              <a:spcAft>
                <a:spcPts val="600"/>
              </a:spcAft>
            </a:pPr>
            <a:fld id="{346097E4-2930-9D48-A5CE-AF00B0E70697}" type="slidenum">
              <a:rPr lang="en-US" smtClean="0"/>
              <a:pPr>
                <a:spcAft>
                  <a:spcPts val="600"/>
                </a:spcAft>
              </a:pPr>
              <a:t>19</a:t>
            </a:fld>
            <a:endParaRPr lang="en-US"/>
          </a:p>
        </p:txBody>
      </p:sp>
      <p:graphicFrame>
        <p:nvGraphicFramePr>
          <p:cNvPr id="10" name="TextBox 6">
            <a:extLst>
              <a:ext uri="{FF2B5EF4-FFF2-40B4-BE49-F238E27FC236}">
                <a16:creationId xmlns:a16="http://schemas.microsoft.com/office/drawing/2014/main" id="{D63586F2-4E4B-A4E5-8661-3AB44CC7270D}"/>
              </a:ext>
            </a:extLst>
          </p:cNvPr>
          <p:cNvGraphicFramePr/>
          <p:nvPr>
            <p:extLst>
              <p:ext uri="{D42A27DB-BD31-4B8C-83A1-F6EECF244321}">
                <p14:modId xmlns:p14="http://schemas.microsoft.com/office/powerpoint/2010/main" val="3746528960"/>
              </p:ext>
            </p:extLst>
          </p:nvPr>
        </p:nvGraphicFramePr>
        <p:xfrm>
          <a:off x="342900" y="974036"/>
          <a:ext cx="8450036" cy="49942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0022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77958-4626-9835-BBA9-94ABF964DC0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397628A-141C-1B98-A01A-DF959E83921E}"/>
              </a:ext>
            </a:extLst>
          </p:cNvPr>
          <p:cNvSpPr>
            <a:spLocks noGrp="1"/>
          </p:cNvSpPr>
          <p:nvPr>
            <p:ph type="title"/>
          </p:nvPr>
        </p:nvSpPr>
        <p:spPr>
          <a:xfrm>
            <a:off x="673553" y="2812926"/>
            <a:ext cx="2159674" cy="610803"/>
          </a:xfrm>
        </p:spPr>
        <p:txBody>
          <a:bodyPr>
            <a:normAutofit fontScale="90000"/>
          </a:bodyPr>
          <a:lstStyle/>
          <a:p>
            <a:r>
              <a:rPr lang="en-US" dirty="0">
                <a:solidFill>
                  <a:schemeClr val="accent3">
                    <a:lumMod val="75000"/>
                  </a:schemeClr>
                </a:solidFill>
                <a:latin typeface="Franklin Gothic Medium Cond"/>
              </a:rPr>
              <a:t>Argument</a:t>
            </a:r>
            <a:br>
              <a:rPr lang="en-US" dirty="0">
                <a:solidFill>
                  <a:schemeClr val="accent3">
                    <a:lumMod val="75000"/>
                  </a:schemeClr>
                </a:solidFill>
                <a:latin typeface="Franklin Gothic Medium Cond"/>
              </a:rPr>
            </a:br>
            <a:r>
              <a:rPr lang="en-US" dirty="0">
                <a:solidFill>
                  <a:schemeClr val="accent3">
                    <a:lumMod val="75000"/>
                  </a:schemeClr>
                </a:solidFill>
                <a:latin typeface="Franklin Gothic Medium Cond"/>
              </a:rPr>
              <a:t>Organization</a:t>
            </a:r>
            <a:endParaRPr lang="en-US" dirty="0">
              <a:solidFill>
                <a:schemeClr val="accent3">
                  <a:lumMod val="75000"/>
                </a:schemeClr>
              </a:solidFill>
            </a:endParaRPr>
          </a:p>
        </p:txBody>
      </p:sp>
      <p:sp>
        <p:nvSpPr>
          <p:cNvPr id="7" name="Text Placeholder 6">
            <a:extLst>
              <a:ext uri="{FF2B5EF4-FFF2-40B4-BE49-F238E27FC236}">
                <a16:creationId xmlns:a16="http://schemas.microsoft.com/office/drawing/2014/main" id="{729AEB1B-86F4-162F-11BB-980C74CB8845}"/>
              </a:ext>
            </a:extLst>
          </p:cNvPr>
          <p:cNvSpPr>
            <a:spLocks noGrp="1"/>
          </p:cNvSpPr>
          <p:nvPr>
            <p:ph type="body" sz="quarter" idx="15"/>
          </p:nvPr>
        </p:nvSpPr>
        <p:spPr>
          <a:xfrm>
            <a:off x="342900" y="544837"/>
            <a:ext cx="8458200" cy="365760"/>
          </a:xfrm>
        </p:spPr>
        <p:txBody>
          <a:bodyPr vert="horz" lIns="91440" tIns="45720" rIns="91440" bIns="45720" rtlCol="0" anchor="t">
            <a:noAutofit/>
          </a:bodyPr>
          <a:lstStyle/>
          <a:p>
            <a:r>
              <a:rPr lang="en-US" dirty="0">
                <a:solidFill>
                  <a:schemeClr val="accent3"/>
                </a:solidFill>
                <a:latin typeface="Franklin Gothic Medium Cond"/>
              </a:rPr>
              <a:t>This presentation will cover :</a:t>
            </a:r>
            <a:endParaRPr lang="en-US" dirty="0">
              <a:solidFill>
                <a:schemeClr val="accent3"/>
              </a:solidFill>
            </a:endParaRPr>
          </a:p>
        </p:txBody>
      </p:sp>
      <p:sp>
        <p:nvSpPr>
          <p:cNvPr id="13" name="Slide Number Placeholder 12">
            <a:extLst>
              <a:ext uri="{FF2B5EF4-FFF2-40B4-BE49-F238E27FC236}">
                <a16:creationId xmlns:a16="http://schemas.microsoft.com/office/drawing/2014/main" id="{E404B586-DAA8-C34E-7E84-7389C771AE55}"/>
              </a:ext>
            </a:extLst>
          </p:cNvPr>
          <p:cNvSpPr>
            <a:spLocks noGrp="1"/>
          </p:cNvSpPr>
          <p:nvPr>
            <p:ph type="sldNum" sz="quarter" idx="16"/>
          </p:nvPr>
        </p:nvSpPr>
        <p:spPr/>
        <p:txBody>
          <a:bodyPr/>
          <a:lstStyle/>
          <a:p>
            <a:fld id="{346097E4-2930-9D48-A5CE-AF00B0E70697}" type="slidenum">
              <a:rPr lang="en-US" smtClean="0"/>
              <a:t>2</a:t>
            </a:fld>
            <a:endParaRPr lang="en-US"/>
          </a:p>
        </p:txBody>
      </p:sp>
      <p:graphicFrame>
        <p:nvGraphicFramePr>
          <p:cNvPr id="29" name="Diagram 28">
            <a:extLst>
              <a:ext uri="{FF2B5EF4-FFF2-40B4-BE49-F238E27FC236}">
                <a16:creationId xmlns:a16="http://schemas.microsoft.com/office/drawing/2014/main" id="{99289727-E863-0C19-735C-91053E19D3B8}"/>
              </a:ext>
            </a:extLst>
          </p:cNvPr>
          <p:cNvGraphicFramePr/>
          <p:nvPr>
            <p:extLst>
              <p:ext uri="{D42A27DB-BD31-4B8C-83A1-F6EECF244321}">
                <p14:modId xmlns:p14="http://schemas.microsoft.com/office/powerpoint/2010/main" val="447875301"/>
              </p:ext>
            </p:extLst>
          </p:nvPr>
        </p:nvGraphicFramePr>
        <p:xfrm>
          <a:off x="2487827" y="1184889"/>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 name="TextBox 30">
            <a:extLst>
              <a:ext uri="{FF2B5EF4-FFF2-40B4-BE49-F238E27FC236}">
                <a16:creationId xmlns:a16="http://schemas.microsoft.com/office/drawing/2014/main" id="{4597AF14-0E1C-34CF-0DAF-73A8CEFD1465}"/>
              </a:ext>
            </a:extLst>
          </p:cNvPr>
          <p:cNvSpPr txBox="1"/>
          <p:nvPr/>
        </p:nvSpPr>
        <p:spPr>
          <a:xfrm>
            <a:off x="2611101" y="1366306"/>
            <a:ext cx="308919" cy="400110"/>
          </a:xfrm>
          <a:prstGeom prst="rect">
            <a:avLst/>
          </a:prstGeom>
          <a:noFill/>
        </p:spPr>
        <p:txBody>
          <a:bodyPr wrap="square" rtlCol="0">
            <a:spAutoFit/>
          </a:bodyPr>
          <a:lstStyle/>
          <a:p>
            <a:r>
              <a:rPr lang="en-US" sz="2000" dirty="0">
                <a:solidFill>
                  <a:schemeClr val="accent3">
                    <a:lumMod val="75000"/>
                  </a:schemeClr>
                </a:solidFill>
              </a:rPr>
              <a:t>1</a:t>
            </a:r>
          </a:p>
        </p:txBody>
      </p:sp>
      <p:sp>
        <p:nvSpPr>
          <p:cNvPr id="33" name="TextBox 32">
            <a:extLst>
              <a:ext uri="{FF2B5EF4-FFF2-40B4-BE49-F238E27FC236}">
                <a16:creationId xmlns:a16="http://schemas.microsoft.com/office/drawing/2014/main" id="{400DC7CB-CBDB-2F7B-3725-826EFF5775C9}"/>
              </a:ext>
            </a:extLst>
          </p:cNvPr>
          <p:cNvSpPr txBox="1"/>
          <p:nvPr/>
        </p:nvSpPr>
        <p:spPr>
          <a:xfrm>
            <a:off x="3126258" y="2472548"/>
            <a:ext cx="308919" cy="400110"/>
          </a:xfrm>
          <a:prstGeom prst="rect">
            <a:avLst/>
          </a:prstGeom>
          <a:noFill/>
        </p:spPr>
        <p:txBody>
          <a:bodyPr wrap="square" rtlCol="0">
            <a:spAutoFit/>
          </a:bodyPr>
          <a:lstStyle/>
          <a:p>
            <a:r>
              <a:rPr lang="en-US" sz="2000">
                <a:solidFill>
                  <a:schemeClr val="accent3">
                    <a:lumMod val="75000"/>
                  </a:schemeClr>
                </a:solidFill>
              </a:rPr>
              <a:t>3</a:t>
            </a:r>
          </a:p>
        </p:txBody>
      </p:sp>
      <p:sp>
        <p:nvSpPr>
          <p:cNvPr id="34" name="TextBox 33">
            <a:extLst>
              <a:ext uri="{FF2B5EF4-FFF2-40B4-BE49-F238E27FC236}">
                <a16:creationId xmlns:a16="http://schemas.microsoft.com/office/drawing/2014/main" id="{ADB3F910-C40B-930D-9212-3ADFCAB01120}"/>
              </a:ext>
            </a:extLst>
          </p:cNvPr>
          <p:cNvSpPr txBox="1"/>
          <p:nvPr/>
        </p:nvSpPr>
        <p:spPr>
          <a:xfrm>
            <a:off x="2930905" y="1921477"/>
            <a:ext cx="308919" cy="400110"/>
          </a:xfrm>
          <a:prstGeom prst="rect">
            <a:avLst/>
          </a:prstGeom>
          <a:noFill/>
        </p:spPr>
        <p:txBody>
          <a:bodyPr wrap="square" rtlCol="0">
            <a:spAutoFit/>
          </a:bodyPr>
          <a:lstStyle/>
          <a:p>
            <a:r>
              <a:rPr lang="en-US" sz="2000" dirty="0">
                <a:solidFill>
                  <a:schemeClr val="accent3">
                    <a:lumMod val="75000"/>
                  </a:schemeClr>
                </a:solidFill>
              </a:rPr>
              <a:t>2</a:t>
            </a:r>
          </a:p>
        </p:txBody>
      </p:sp>
      <p:sp>
        <p:nvSpPr>
          <p:cNvPr id="35" name="TextBox 34">
            <a:extLst>
              <a:ext uri="{FF2B5EF4-FFF2-40B4-BE49-F238E27FC236}">
                <a16:creationId xmlns:a16="http://schemas.microsoft.com/office/drawing/2014/main" id="{97C16A1D-2842-A931-7A29-90FABCD5417F}"/>
              </a:ext>
            </a:extLst>
          </p:cNvPr>
          <p:cNvSpPr txBox="1"/>
          <p:nvPr/>
        </p:nvSpPr>
        <p:spPr>
          <a:xfrm>
            <a:off x="3178627" y="3023619"/>
            <a:ext cx="308919" cy="400110"/>
          </a:xfrm>
          <a:prstGeom prst="rect">
            <a:avLst/>
          </a:prstGeom>
          <a:noFill/>
        </p:spPr>
        <p:txBody>
          <a:bodyPr wrap="square" rtlCol="0">
            <a:spAutoFit/>
          </a:bodyPr>
          <a:lstStyle/>
          <a:p>
            <a:r>
              <a:rPr lang="en-US" sz="2000">
                <a:solidFill>
                  <a:schemeClr val="accent3">
                    <a:lumMod val="75000"/>
                  </a:schemeClr>
                </a:solidFill>
              </a:rPr>
              <a:t>4</a:t>
            </a:r>
          </a:p>
        </p:txBody>
      </p:sp>
      <p:sp>
        <p:nvSpPr>
          <p:cNvPr id="36" name="TextBox 35">
            <a:extLst>
              <a:ext uri="{FF2B5EF4-FFF2-40B4-BE49-F238E27FC236}">
                <a16:creationId xmlns:a16="http://schemas.microsoft.com/office/drawing/2014/main" id="{E9AB0611-EB1D-A203-966E-E47C053F3A3E}"/>
              </a:ext>
            </a:extLst>
          </p:cNvPr>
          <p:cNvSpPr txBox="1"/>
          <p:nvPr/>
        </p:nvSpPr>
        <p:spPr>
          <a:xfrm>
            <a:off x="3130965" y="3585577"/>
            <a:ext cx="308919" cy="400110"/>
          </a:xfrm>
          <a:prstGeom prst="rect">
            <a:avLst/>
          </a:prstGeom>
          <a:noFill/>
        </p:spPr>
        <p:txBody>
          <a:bodyPr wrap="square" rtlCol="0">
            <a:spAutoFit/>
          </a:bodyPr>
          <a:lstStyle/>
          <a:p>
            <a:r>
              <a:rPr lang="en-US" sz="2000">
                <a:solidFill>
                  <a:schemeClr val="accent3">
                    <a:lumMod val="75000"/>
                  </a:schemeClr>
                </a:solidFill>
              </a:rPr>
              <a:t>5</a:t>
            </a:r>
          </a:p>
        </p:txBody>
      </p:sp>
      <p:sp>
        <p:nvSpPr>
          <p:cNvPr id="4711" name="TextBox 4710">
            <a:extLst>
              <a:ext uri="{FF2B5EF4-FFF2-40B4-BE49-F238E27FC236}">
                <a16:creationId xmlns:a16="http://schemas.microsoft.com/office/drawing/2014/main" id="{364A12A9-CA99-6952-BBB4-FD34FCCDA24F}"/>
              </a:ext>
            </a:extLst>
          </p:cNvPr>
          <p:cNvSpPr txBox="1"/>
          <p:nvPr/>
        </p:nvSpPr>
        <p:spPr>
          <a:xfrm>
            <a:off x="2935022" y="4151634"/>
            <a:ext cx="308919" cy="400110"/>
          </a:xfrm>
          <a:prstGeom prst="rect">
            <a:avLst/>
          </a:prstGeom>
          <a:noFill/>
        </p:spPr>
        <p:txBody>
          <a:bodyPr wrap="square" lIns="91440" tIns="45720" rIns="91440" bIns="45720" rtlCol="0" anchor="t">
            <a:spAutoFit/>
          </a:bodyPr>
          <a:lstStyle/>
          <a:p>
            <a:r>
              <a:rPr lang="en-US" sz="2000" dirty="0">
                <a:solidFill>
                  <a:schemeClr val="accent3">
                    <a:lumMod val="75000"/>
                  </a:schemeClr>
                </a:solidFill>
              </a:rPr>
              <a:t>6</a:t>
            </a:r>
            <a:endParaRPr lang="en-US" dirty="0">
              <a:solidFill>
                <a:schemeClr val="accent3">
                  <a:lumMod val="75000"/>
                </a:schemeClr>
              </a:solidFill>
            </a:endParaRPr>
          </a:p>
        </p:txBody>
      </p:sp>
      <p:sp>
        <p:nvSpPr>
          <p:cNvPr id="4712" name="TextBox 4711">
            <a:extLst>
              <a:ext uri="{FF2B5EF4-FFF2-40B4-BE49-F238E27FC236}">
                <a16:creationId xmlns:a16="http://schemas.microsoft.com/office/drawing/2014/main" id="{668F8626-C845-01CE-79DD-6AB48AA12FD7}"/>
              </a:ext>
            </a:extLst>
          </p:cNvPr>
          <p:cNvSpPr txBox="1"/>
          <p:nvPr/>
        </p:nvSpPr>
        <p:spPr>
          <a:xfrm>
            <a:off x="2608450" y="4685034"/>
            <a:ext cx="308919" cy="400110"/>
          </a:xfrm>
          <a:prstGeom prst="rect">
            <a:avLst/>
          </a:prstGeom>
          <a:noFill/>
        </p:spPr>
        <p:txBody>
          <a:bodyPr wrap="square" lIns="91440" tIns="45720" rIns="91440" bIns="45720" rtlCol="0" anchor="t">
            <a:spAutoFit/>
          </a:bodyPr>
          <a:lstStyle/>
          <a:p>
            <a:r>
              <a:rPr lang="en-US" sz="2000" dirty="0">
                <a:solidFill>
                  <a:schemeClr val="accent3">
                    <a:lumMod val="75000"/>
                  </a:schemeClr>
                </a:solidFill>
              </a:rPr>
              <a:t>7</a:t>
            </a:r>
          </a:p>
        </p:txBody>
      </p:sp>
    </p:spTree>
    <p:extLst>
      <p:ext uri="{BB962C8B-B14F-4D97-AF65-F5344CB8AC3E}">
        <p14:creationId xmlns:p14="http://schemas.microsoft.com/office/powerpoint/2010/main" val="4186982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0119BA-0A06-6CC9-8500-0151475D64D6}"/>
              </a:ext>
            </a:extLst>
          </p:cNvPr>
          <p:cNvSpPr>
            <a:spLocks noGrp="1"/>
          </p:cNvSpPr>
          <p:nvPr>
            <p:ph type="body" sz="quarter" idx="10"/>
          </p:nvPr>
        </p:nvSpPr>
        <p:spPr>
          <a:xfrm>
            <a:off x="351065" y="1073767"/>
            <a:ext cx="8450035" cy="4454706"/>
          </a:xfrm>
        </p:spPr>
        <p:txBody>
          <a:bodyPr/>
          <a:lstStyle/>
          <a:p>
            <a:pPr marL="463550" indent="-452438">
              <a:lnSpc>
                <a:spcPct val="150000"/>
              </a:lnSpc>
            </a:pPr>
            <a:r>
              <a:rPr lang="en-US" dirty="0"/>
              <a:t>Aristotle. (2007). </a:t>
            </a:r>
            <a:r>
              <a:rPr lang="en-US" i="1" dirty="0"/>
              <a:t>On rhetoric: A theory of civic discourse</a:t>
            </a:r>
            <a:r>
              <a:rPr lang="en-US" dirty="0"/>
              <a:t> (G. A. Kennedy, Trans., 2nd ed.). Oxford University Press. (Original work published ca. 4th century BCE)</a:t>
            </a:r>
          </a:p>
          <a:p>
            <a:pPr marL="292100" indent="-292100">
              <a:lnSpc>
                <a:spcPct val="150000"/>
              </a:lnSpc>
            </a:pPr>
            <a:r>
              <a:rPr lang="en-US" dirty="0"/>
              <a:t>Johnson-Sheehan, R., &amp; Paine, C. (2018). </a:t>
            </a:r>
            <a:r>
              <a:rPr lang="en-US" i="1" dirty="0"/>
              <a:t>Argument today</a:t>
            </a:r>
            <a:r>
              <a:rPr lang="en-US" dirty="0"/>
              <a:t> (3rd ed.). Pearson.</a:t>
            </a:r>
          </a:p>
          <a:p>
            <a:pPr marL="292100" indent="-292100">
              <a:lnSpc>
                <a:spcPct val="150000"/>
              </a:lnSpc>
            </a:pPr>
            <a:r>
              <a:rPr lang="en-US" dirty="0"/>
              <a:t>Johnson-Sheehan, R., &amp; Paine, C. (2022). </a:t>
            </a:r>
            <a:r>
              <a:rPr lang="en-US" i="1" dirty="0"/>
              <a:t>Writing today</a:t>
            </a:r>
            <a:r>
              <a:rPr lang="en-US" dirty="0"/>
              <a:t> (5th ed.). Pearson.</a:t>
            </a:r>
          </a:p>
          <a:p>
            <a:endParaRPr lang="en-US" dirty="0"/>
          </a:p>
        </p:txBody>
      </p:sp>
      <p:sp>
        <p:nvSpPr>
          <p:cNvPr id="4" name="Title 3">
            <a:extLst>
              <a:ext uri="{FF2B5EF4-FFF2-40B4-BE49-F238E27FC236}">
                <a16:creationId xmlns:a16="http://schemas.microsoft.com/office/drawing/2014/main" id="{E262C029-F19C-8489-E7AF-A79554D66EF6}"/>
              </a:ext>
            </a:extLst>
          </p:cNvPr>
          <p:cNvSpPr>
            <a:spLocks noGrp="1"/>
          </p:cNvSpPr>
          <p:nvPr>
            <p:ph type="title"/>
          </p:nvPr>
        </p:nvSpPr>
        <p:spPr/>
        <p:txBody>
          <a:bodyPr>
            <a:normAutofit fontScale="90000"/>
          </a:bodyPr>
          <a:lstStyle/>
          <a:p>
            <a:r>
              <a:rPr lang="en-US" dirty="0"/>
              <a:t>References</a:t>
            </a:r>
          </a:p>
        </p:txBody>
      </p:sp>
      <p:sp>
        <p:nvSpPr>
          <p:cNvPr id="5" name="Slide Number Placeholder 4">
            <a:extLst>
              <a:ext uri="{FF2B5EF4-FFF2-40B4-BE49-F238E27FC236}">
                <a16:creationId xmlns:a16="http://schemas.microsoft.com/office/drawing/2014/main" id="{DBD358F8-9D1F-0F87-56B5-86D9984AAA60}"/>
              </a:ext>
            </a:extLst>
          </p:cNvPr>
          <p:cNvSpPr>
            <a:spLocks noGrp="1"/>
          </p:cNvSpPr>
          <p:nvPr>
            <p:ph type="sldNum" sz="quarter" idx="12"/>
          </p:nvPr>
        </p:nvSpPr>
        <p:spPr/>
        <p:txBody>
          <a:bodyPr/>
          <a:lstStyle/>
          <a:p>
            <a:fld id="{346097E4-2930-9D48-A5CE-AF00B0E70697}" type="slidenum">
              <a:rPr lang="en-US" smtClean="0"/>
              <a:t>20</a:t>
            </a:fld>
            <a:endParaRPr lang="en-US"/>
          </a:p>
        </p:txBody>
      </p:sp>
    </p:spTree>
    <p:extLst>
      <p:ext uri="{BB962C8B-B14F-4D97-AF65-F5344CB8AC3E}">
        <p14:creationId xmlns:p14="http://schemas.microsoft.com/office/powerpoint/2010/main" val="2326823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72CBA-026F-7E96-546F-23B8813A83DA}"/>
              </a:ext>
            </a:extLst>
          </p:cNvPr>
          <p:cNvSpPr>
            <a:spLocks noGrp="1"/>
          </p:cNvSpPr>
          <p:nvPr>
            <p:ph type="title"/>
          </p:nvPr>
        </p:nvSpPr>
        <p:spPr/>
        <p:txBody>
          <a:bodyPr/>
          <a:lstStyle/>
          <a:p>
            <a:r>
              <a:rPr lang="en-US"/>
              <a:t>Thank You</a:t>
            </a:r>
          </a:p>
        </p:txBody>
      </p:sp>
      <p:sp>
        <p:nvSpPr>
          <p:cNvPr id="3" name="Text Placeholder 2">
            <a:extLst>
              <a:ext uri="{FF2B5EF4-FFF2-40B4-BE49-F238E27FC236}">
                <a16:creationId xmlns:a16="http://schemas.microsoft.com/office/drawing/2014/main" id="{CE8FBDCD-BC38-D4A8-A210-EA02F2610057}"/>
              </a:ext>
            </a:extLst>
          </p:cNvPr>
          <p:cNvSpPr>
            <a:spLocks noGrp="1"/>
          </p:cNvSpPr>
          <p:nvPr>
            <p:ph type="body" sz="quarter" idx="10"/>
          </p:nvPr>
        </p:nvSpPr>
        <p:spPr>
          <a:xfrm>
            <a:off x="606991" y="3434011"/>
            <a:ext cx="5977812" cy="2807149"/>
          </a:xfrm>
        </p:spPr>
        <p:txBody>
          <a:bodyPr vert="horz" lIns="91440" tIns="45720" rIns="91440" bIns="45720" rtlCol="0" anchor="t">
            <a:normAutofit/>
          </a:bodyPr>
          <a:lstStyle/>
          <a:p>
            <a:r>
              <a:rPr lang="en-US" dirty="0"/>
              <a:t>Purdue </a:t>
            </a:r>
            <a:r>
              <a:rPr lang="en-US" dirty="0">
                <a:ea typeface="+mn-lt"/>
                <a:cs typeface="+mn-lt"/>
              </a:rPr>
              <a:t>OWL</a:t>
            </a:r>
            <a:r>
              <a:rPr lang="en-US" dirty="0"/>
              <a:t> </a:t>
            </a:r>
          </a:p>
          <a:p>
            <a:r>
              <a:rPr lang="en-US" dirty="0"/>
              <a:t>Krach </a:t>
            </a:r>
            <a:r>
              <a:rPr lang="en-US" dirty="0">
                <a:ea typeface="+mn-lt"/>
                <a:cs typeface="+mn-lt"/>
              </a:rPr>
              <a:t>Leadership Center</a:t>
            </a:r>
          </a:p>
          <a:p>
            <a:endParaRPr lang="en-US" dirty="0"/>
          </a:p>
          <a:p>
            <a:r>
              <a:rPr lang="en-US" dirty="0"/>
              <a:t>Web</a:t>
            </a:r>
            <a:r>
              <a:rPr lang="en-US" dirty="0">
                <a:ea typeface="+mn-lt"/>
                <a:cs typeface="+mn-lt"/>
              </a:rPr>
              <a:t>: https://</a:t>
            </a:r>
            <a:r>
              <a:rPr lang="en-US" dirty="0" err="1">
                <a:ea typeface="+mn-lt"/>
                <a:cs typeface="+mn-lt"/>
              </a:rPr>
              <a:t>owl.purdue.edu</a:t>
            </a:r>
            <a:r>
              <a:rPr lang="en-US" dirty="0">
                <a:ea typeface="+mn-lt"/>
                <a:cs typeface="+mn-lt"/>
              </a:rPr>
              <a:t>/</a:t>
            </a:r>
          </a:p>
          <a:p>
            <a:r>
              <a:rPr lang="en-US" dirty="0"/>
              <a:t>Phone</a:t>
            </a:r>
            <a:r>
              <a:rPr lang="en-US" dirty="0">
                <a:ea typeface="+mn-lt"/>
                <a:cs typeface="+mn-lt"/>
              </a:rPr>
              <a:t>: (765) 494-3723</a:t>
            </a:r>
          </a:p>
          <a:p>
            <a:r>
              <a:rPr lang="en-US" dirty="0"/>
              <a:t>Email: </a:t>
            </a:r>
            <a:r>
              <a:rPr lang="en-US" dirty="0" err="1"/>
              <a:t>writing.lab@purdue.edu</a:t>
            </a:r>
            <a:endParaRPr lang="en-US" dirty="0"/>
          </a:p>
        </p:txBody>
      </p:sp>
    </p:spTree>
    <p:extLst>
      <p:ext uri="{BB962C8B-B14F-4D97-AF65-F5344CB8AC3E}">
        <p14:creationId xmlns:p14="http://schemas.microsoft.com/office/powerpoint/2010/main" val="3555266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51DAE8-9C7D-3E3B-F814-F0F05963404C}"/>
              </a:ext>
            </a:extLst>
          </p:cNvPr>
          <p:cNvSpPr>
            <a:spLocks noGrp="1"/>
          </p:cNvSpPr>
          <p:nvPr>
            <p:ph type="body" sz="quarter" idx="11"/>
          </p:nvPr>
        </p:nvSpPr>
        <p:spPr>
          <a:xfrm>
            <a:off x="351063" y="1728491"/>
            <a:ext cx="8458200" cy="365760"/>
          </a:xfrm>
        </p:spPr>
        <p:txBody>
          <a:bodyPr/>
          <a:lstStyle/>
          <a:p>
            <a:r>
              <a:rPr lang="en-US" dirty="0">
                <a:solidFill>
                  <a:schemeClr val="accent3"/>
                </a:solidFill>
                <a:latin typeface="Franklin Gothic Medium Cond"/>
              </a:rPr>
              <a:t>An argument involves …</a:t>
            </a:r>
          </a:p>
        </p:txBody>
      </p:sp>
      <p:sp>
        <p:nvSpPr>
          <p:cNvPr id="4" name="Title 3">
            <a:extLst>
              <a:ext uri="{FF2B5EF4-FFF2-40B4-BE49-F238E27FC236}">
                <a16:creationId xmlns:a16="http://schemas.microsoft.com/office/drawing/2014/main" id="{2200CA51-AA42-F607-4324-8D016CDE8FB5}"/>
              </a:ext>
            </a:extLst>
          </p:cNvPr>
          <p:cNvSpPr>
            <a:spLocks noGrp="1"/>
          </p:cNvSpPr>
          <p:nvPr>
            <p:ph type="title"/>
          </p:nvPr>
        </p:nvSpPr>
        <p:spPr/>
        <p:txBody>
          <a:bodyPr>
            <a:normAutofit fontScale="90000"/>
          </a:bodyPr>
          <a:lstStyle/>
          <a:p>
            <a:r>
              <a:rPr lang="en-US" dirty="0"/>
              <a:t>What is an Argument?</a:t>
            </a:r>
          </a:p>
        </p:txBody>
      </p:sp>
      <p:sp>
        <p:nvSpPr>
          <p:cNvPr id="5" name="Slide Number Placeholder 4">
            <a:extLst>
              <a:ext uri="{FF2B5EF4-FFF2-40B4-BE49-F238E27FC236}">
                <a16:creationId xmlns:a16="http://schemas.microsoft.com/office/drawing/2014/main" id="{711DE3CC-D9EA-EDC9-8120-22E40541CCB9}"/>
              </a:ext>
            </a:extLst>
          </p:cNvPr>
          <p:cNvSpPr>
            <a:spLocks noGrp="1"/>
          </p:cNvSpPr>
          <p:nvPr>
            <p:ph type="sldNum" sz="quarter" idx="12"/>
          </p:nvPr>
        </p:nvSpPr>
        <p:spPr/>
        <p:txBody>
          <a:bodyPr/>
          <a:lstStyle/>
          <a:p>
            <a:fld id="{346097E4-2930-9D48-A5CE-AF00B0E70697}" type="slidenum">
              <a:rPr lang="en-US" smtClean="0"/>
              <a:t>3</a:t>
            </a:fld>
            <a:endParaRPr lang="en-US"/>
          </a:p>
        </p:txBody>
      </p:sp>
      <p:sp>
        <p:nvSpPr>
          <p:cNvPr id="8" name="TextBox 7">
            <a:extLst>
              <a:ext uri="{FF2B5EF4-FFF2-40B4-BE49-F238E27FC236}">
                <a16:creationId xmlns:a16="http://schemas.microsoft.com/office/drawing/2014/main" id="{F1287855-A01B-9EE1-283A-DF951B4DFEBE}"/>
              </a:ext>
            </a:extLst>
          </p:cNvPr>
          <p:cNvSpPr txBox="1"/>
          <p:nvPr/>
        </p:nvSpPr>
        <p:spPr>
          <a:xfrm>
            <a:off x="342900" y="2058724"/>
            <a:ext cx="8458200" cy="3781035"/>
          </a:xfrm>
          <a:prstGeom prst="rect">
            <a:avLst/>
          </a:prstGeom>
          <a:noFill/>
        </p:spPr>
        <p:txBody>
          <a:bodyPr wrap="square">
            <a:spAutoFit/>
          </a:bodyPr>
          <a:lstStyle/>
          <a:p>
            <a:pPr marL="342900" indent="-342900">
              <a:lnSpc>
                <a:spcPct val="150000"/>
              </a:lnSpc>
              <a:buFont typeface="+mj-lt"/>
              <a:buAutoNum type="arabicPeriod"/>
            </a:pPr>
            <a:r>
              <a:rPr lang="en-US" sz="1800" b="1" dirty="0"/>
              <a:t>Rhetorical situation: </a:t>
            </a:r>
            <a:r>
              <a:rPr lang="en-US" sz="1800" b="0" dirty="0"/>
              <a:t>consideration of</a:t>
            </a:r>
            <a:r>
              <a:rPr lang="en-US" sz="1800" b="1" dirty="0"/>
              <a:t> </a:t>
            </a:r>
            <a:r>
              <a:rPr lang="en-US" sz="1800" dirty="0"/>
              <a:t>purpose, audience, genre, constraints.</a:t>
            </a:r>
          </a:p>
          <a:p>
            <a:pPr marL="342900" indent="-342900">
              <a:lnSpc>
                <a:spcPct val="150000"/>
              </a:lnSpc>
              <a:buFont typeface="+mj-lt"/>
              <a:buAutoNum type="arabicPeriod"/>
            </a:pPr>
            <a:r>
              <a:rPr lang="en-US" sz="1800" b="1" dirty="0"/>
              <a:t>Stasis: </a:t>
            </a:r>
            <a:r>
              <a:rPr lang="en-US" sz="1800" b="0" dirty="0"/>
              <a:t>definition of the </a:t>
            </a:r>
            <a:r>
              <a:rPr lang="en-US" sz="1800" dirty="0"/>
              <a:t>issue.</a:t>
            </a:r>
          </a:p>
          <a:p>
            <a:pPr marL="342900" indent="-342900">
              <a:lnSpc>
                <a:spcPct val="150000"/>
              </a:lnSpc>
              <a:buFont typeface="+mj-lt"/>
              <a:buAutoNum type="arabicPeriod"/>
            </a:pPr>
            <a:r>
              <a:rPr lang="en-US" sz="1800" b="1" dirty="0"/>
              <a:t>Claim: </a:t>
            </a:r>
            <a:r>
              <a:rPr lang="en-US" sz="1800" kern="1200" dirty="0">
                <a:solidFill>
                  <a:schemeClr val="dk1"/>
                </a:solidFill>
                <a:latin typeface="+mn-lt"/>
                <a:ea typeface="+mn-ea"/>
                <a:cs typeface="+mn-cs"/>
              </a:rPr>
              <a:t>statement of a specific</a:t>
            </a:r>
            <a:r>
              <a:rPr lang="en-US" sz="1800" dirty="0"/>
              <a:t>, arguable, scoped thesis.</a:t>
            </a:r>
          </a:p>
          <a:p>
            <a:pPr marL="342900" indent="-342900">
              <a:lnSpc>
                <a:spcPct val="150000"/>
              </a:lnSpc>
              <a:buFont typeface="+mj-lt"/>
              <a:buAutoNum type="arabicPeriod"/>
            </a:pPr>
            <a:r>
              <a:rPr lang="en-US" sz="1800" b="1" dirty="0"/>
              <a:t>Reasons</a:t>
            </a:r>
            <a:r>
              <a:rPr lang="en-US" sz="1800" dirty="0"/>
              <a:t>: key lines of argument.</a:t>
            </a:r>
          </a:p>
          <a:p>
            <a:pPr marL="342900" indent="-342900">
              <a:lnSpc>
                <a:spcPct val="150000"/>
              </a:lnSpc>
              <a:buFont typeface="+mj-lt"/>
              <a:buAutoNum type="arabicPeriod"/>
            </a:pPr>
            <a:r>
              <a:rPr lang="en-US" sz="1800" b="1" dirty="0"/>
              <a:t>Evidence: </a:t>
            </a:r>
            <a:r>
              <a:rPr lang="en-US" sz="1800" dirty="0"/>
              <a:t>credible data, examples, testimony; cite it (logos).</a:t>
            </a:r>
          </a:p>
          <a:p>
            <a:pPr marL="342900" indent="-342900">
              <a:lnSpc>
                <a:spcPct val="150000"/>
              </a:lnSpc>
              <a:buFont typeface="+mj-lt"/>
              <a:buAutoNum type="arabicPeriod"/>
            </a:pPr>
            <a:r>
              <a:rPr lang="en-US" sz="1800" b="1" dirty="0"/>
              <a:t>Warrants: </a:t>
            </a:r>
            <a:r>
              <a:rPr lang="en-US" sz="1800" dirty="0"/>
              <a:t>Explicit “why this proves it” </a:t>
            </a:r>
            <a:r>
              <a:rPr lang="en-US" dirty="0"/>
              <a:t>statements</a:t>
            </a:r>
            <a:r>
              <a:rPr lang="en-US" sz="1800" dirty="0"/>
              <a:t>.</a:t>
            </a:r>
          </a:p>
          <a:p>
            <a:pPr marL="342900" indent="-342900">
              <a:lnSpc>
                <a:spcPct val="150000"/>
              </a:lnSpc>
              <a:buFont typeface="+mj-lt"/>
              <a:buAutoNum type="arabicPeriod"/>
            </a:pPr>
            <a:r>
              <a:rPr lang="en-US" sz="1800" b="1" dirty="0"/>
              <a:t>Counter + rebuttal: </a:t>
            </a:r>
            <a:r>
              <a:rPr lang="en-US" sz="1800" dirty="0"/>
              <a:t>anticipation of strongest objections; answer them.</a:t>
            </a:r>
          </a:p>
          <a:p>
            <a:pPr marL="342900" indent="-342900">
              <a:lnSpc>
                <a:spcPct val="150000"/>
              </a:lnSpc>
              <a:buFont typeface="+mj-lt"/>
              <a:buAutoNum type="arabicPeriod"/>
            </a:pPr>
            <a:r>
              <a:rPr lang="en-US" sz="1800" b="1" dirty="0"/>
              <a:t>Appeals &amp; timing: </a:t>
            </a:r>
            <a:r>
              <a:rPr lang="en-US" sz="1800" dirty="0"/>
              <a:t>ethos (credibility), pathos (values), logos (proof), and </a:t>
            </a:r>
            <a:r>
              <a:rPr lang="en-US" sz="1800" dirty="0" err="1"/>
              <a:t>kairos</a:t>
            </a:r>
            <a:r>
              <a:rPr lang="en-US" sz="1800" dirty="0"/>
              <a:t> (fit the moment).</a:t>
            </a:r>
          </a:p>
        </p:txBody>
      </p:sp>
      <p:sp>
        <p:nvSpPr>
          <p:cNvPr id="10" name="TextBox 9">
            <a:extLst>
              <a:ext uri="{FF2B5EF4-FFF2-40B4-BE49-F238E27FC236}">
                <a16:creationId xmlns:a16="http://schemas.microsoft.com/office/drawing/2014/main" id="{A4ED9FFA-B359-7DF4-7901-D5E6398C4A85}"/>
              </a:ext>
            </a:extLst>
          </p:cNvPr>
          <p:cNvSpPr txBox="1"/>
          <p:nvPr/>
        </p:nvSpPr>
        <p:spPr>
          <a:xfrm>
            <a:off x="351063" y="1011990"/>
            <a:ext cx="7952677" cy="646331"/>
          </a:xfrm>
          <a:prstGeom prst="rect">
            <a:avLst/>
          </a:prstGeom>
          <a:noFill/>
        </p:spPr>
        <p:txBody>
          <a:bodyPr wrap="square">
            <a:spAutoFit/>
          </a:bodyPr>
          <a:lstStyle/>
          <a:p>
            <a:r>
              <a:rPr lang="en-US" i="1" dirty="0"/>
              <a:t>An argument is a process of inquiry and persuasion that involves</a:t>
            </a:r>
            <a:r>
              <a:rPr lang="en-US" dirty="0"/>
              <a:t> </a:t>
            </a:r>
            <a:r>
              <a:rPr lang="en-US" i="1" dirty="0"/>
              <a:t>a claim backed by reasons and evidence in order to influence an audience</a:t>
            </a:r>
            <a:r>
              <a:rPr lang="en-US" dirty="0"/>
              <a:t>.</a:t>
            </a:r>
          </a:p>
        </p:txBody>
      </p:sp>
    </p:spTree>
    <p:extLst>
      <p:ext uri="{BB962C8B-B14F-4D97-AF65-F5344CB8AC3E}">
        <p14:creationId xmlns:p14="http://schemas.microsoft.com/office/powerpoint/2010/main" val="199071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B9DC44-5BE0-E5EB-8625-4ABF2811F907}"/>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E737081E-15A0-8386-35C3-A79603879849}"/>
              </a:ext>
            </a:extLst>
          </p:cNvPr>
          <p:cNvSpPr>
            <a:spLocks noGrp="1"/>
          </p:cNvSpPr>
          <p:nvPr>
            <p:ph type="body" sz="half" idx="2"/>
          </p:nvPr>
        </p:nvSpPr>
        <p:spPr>
          <a:xfrm>
            <a:off x="1226351" y="1705575"/>
            <a:ext cx="6707626" cy="378545"/>
          </a:xfrm>
          <a:solidFill>
            <a:schemeClr val="accent4">
              <a:lumMod val="75000"/>
            </a:schemeClr>
          </a:solidFill>
        </p:spPr>
        <p:txBody>
          <a:bodyPr vert="horz" lIns="91440" tIns="45720" rIns="91440" bIns="45720" rtlCol="0" anchor="t">
            <a:normAutofit/>
          </a:bodyPr>
          <a:lstStyle/>
          <a:p>
            <a:pPr algn="ctr"/>
            <a:r>
              <a:rPr lang="en-US" b="1" dirty="0"/>
              <a:t>Guides</a:t>
            </a:r>
            <a:r>
              <a:rPr lang="en-US" dirty="0"/>
              <a:t> an audience through your reasoning process.</a:t>
            </a:r>
          </a:p>
          <a:p>
            <a:pPr algn="ctr">
              <a:lnSpc>
                <a:spcPct val="110000"/>
              </a:lnSpc>
              <a:spcBef>
                <a:spcPts val="0"/>
              </a:spcBef>
            </a:pPr>
            <a:endParaRPr lang="en-US" dirty="0"/>
          </a:p>
        </p:txBody>
      </p:sp>
      <p:sp>
        <p:nvSpPr>
          <p:cNvPr id="4" name="Title 3">
            <a:extLst>
              <a:ext uri="{FF2B5EF4-FFF2-40B4-BE49-F238E27FC236}">
                <a16:creationId xmlns:a16="http://schemas.microsoft.com/office/drawing/2014/main" id="{BFE8EAA1-D8FD-B15F-F7ED-923FA87039D9}"/>
              </a:ext>
            </a:extLst>
          </p:cNvPr>
          <p:cNvSpPr>
            <a:spLocks noGrp="1"/>
          </p:cNvSpPr>
          <p:nvPr>
            <p:ph type="title"/>
          </p:nvPr>
        </p:nvSpPr>
        <p:spPr/>
        <p:txBody>
          <a:bodyPr>
            <a:normAutofit fontScale="90000"/>
          </a:bodyPr>
          <a:lstStyle/>
          <a:p>
            <a:r>
              <a:rPr lang="en-US" dirty="0">
                <a:latin typeface="Franklin Gothic Medium Cond"/>
              </a:rPr>
              <a:t>Why is Organization Important?</a:t>
            </a:r>
            <a:endParaRPr lang="en-US" i="0" dirty="0">
              <a:latin typeface="Franklin Gothic Medium Cond"/>
            </a:endParaRPr>
          </a:p>
        </p:txBody>
      </p:sp>
      <p:sp>
        <p:nvSpPr>
          <p:cNvPr id="7" name="Text Placeholder 6">
            <a:extLst>
              <a:ext uri="{FF2B5EF4-FFF2-40B4-BE49-F238E27FC236}">
                <a16:creationId xmlns:a16="http://schemas.microsoft.com/office/drawing/2014/main" id="{E542EDF8-AC3F-68C8-5289-E9704C4E5ECA}"/>
              </a:ext>
            </a:extLst>
          </p:cNvPr>
          <p:cNvSpPr>
            <a:spLocks noGrp="1"/>
          </p:cNvSpPr>
          <p:nvPr>
            <p:ph type="body" sz="quarter" idx="15"/>
          </p:nvPr>
        </p:nvSpPr>
        <p:spPr>
          <a:xfrm>
            <a:off x="351064" y="876839"/>
            <a:ext cx="8458200" cy="441313"/>
          </a:xfrm>
        </p:spPr>
        <p:txBody>
          <a:bodyPr vert="horz" lIns="91440" tIns="45720" rIns="91440" bIns="45720" rtlCol="0" anchor="t">
            <a:noAutofit/>
          </a:bodyPr>
          <a:lstStyle/>
          <a:p>
            <a:pPr>
              <a:lnSpc>
                <a:spcPct val="100000"/>
              </a:lnSpc>
            </a:pPr>
            <a:r>
              <a:rPr lang="en-US" dirty="0">
                <a:solidFill>
                  <a:schemeClr val="accent3"/>
                </a:solidFill>
                <a:latin typeface="Franklin Gothic Medium Cond"/>
              </a:rPr>
              <a:t>The organization of an argument is important because …</a:t>
            </a:r>
          </a:p>
        </p:txBody>
      </p:sp>
      <p:sp>
        <p:nvSpPr>
          <p:cNvPr id="13" name="Slide Number Placeholder 12">
            <a:extLst>
              <a:ext uri="{FF2B5EF4-FFF2-40B4-BE49-F238E27FC236}">
                <a16:creationId xmlns:a16="http://schemas.microsoft.com/office/drawing/2014/main" id="{D226F8F5-AECE-4304-5EE6-48C637628B66}"/>
              </a:ext>
            </a:extLst>
          </p:cNvPr>
          <p:cNvSpPr>
            <a:spLocks noGrp="1"/>
          </p:cNvSpPr>
          <p:nvPr>
            <p:ph type="sldNum" sz="quarter" idx="16"/>
          </p:nvPr>
        </p:nvSpPr>
        <p:spPr/>
        <p:txBody>
          <a:bodyPr/>
          <a:lstStyle/>
          <a:p>
            <a:fld id="{346097E4-2930-9D48-A5CE-AF00B0E70697}" type="slidenum">
              <a:rPr lang="en-US" smtClean="0"/>
              <a:t>4</a:t>
            </a:fld>
            <a:endParaRPr lang="en-US"/>
          </a:p>
        </p:txBody>
      </p:sp>
      <p:sp>
        <p:nvSpPr>
          <p:cNvPr id="5" name="Text Placeholder 2">
            <a:extLst>
              <a:ext uri="{FF2B5EF4-FFF2-40B4-BE49-F238E27FC236}">
                <a16:creationId xmlns:a16="http://schemas.microsoft.com/office/drawing/2014/main" id="{DA98E652-8A7E-C1B3-0C55-CC70776FEB44}"/>
              </a:ext>
            </a:extLst>
          </p:cNvPr>
          <p:cNvSpPr txBox="1">
            <a:spLocks/>
          </p:cNvSpPr>
          <p:nvPr/>
        </p:nvSpPr>
        <p:spPr>
          <a:xfrm>
            <a:off x="1218187" y="2567287"/>
            <a:ext cx="6707626" cy="378546"/>
          </a:xfrm>
          <a:prstGeom prst="rect">
            <a:avLst/>
          </a:prstGeom>
          <a:solidFill>
            <a:srgbClr val="CFB991"/>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algn="ctr"/>
            <a:r>
              <a:rPr lang="en-US" b="1" dirty="0"/>
              <a:t>Offers</a:t>
            </a:r>
            <a:r>
              <a:rPr lang="en-US" dirty="0"/>
              <a:t> a clear explanation of each argued point.</a:t>
            </a:r>
          </a:p>
        </p:txBody>
      </p:sp>
      <p:sp>
        <p:nvSpPr>
          <p:cNvPr id="10" name="Text Placeholder 2">
            <a:extLst>
              <a:ext uri="{FF2B5EF4-FFF2-40B4-BE49-F238E27FC236}">
                <a16:creationId xmlns:a16="http://schemas.microsoft.com/office/drawing/2014/main" id="{0E025F65-FE58-8ED6-C6FC-7DB5BB668BC6}"/>
              </a:ext>
            </a:extLst>
          </p:cNvPr>
          <p:cNvSpPr txBox="1">
            <a:spLocks/>
          </p:cNvSpPr>
          <p:nvPr/>
        </p:nvSpPr>
        <p:spPr>
          <a:xfrm>
            <a:off x="1226351" y="3429000"/>
            <a:ext cx="6707626" cy="378545"/>
          </a:xfrm>
          <a:prstGeom prst="rect">
            <a:avLst/>
          </a:prstGeom>
          <a:solidFill>
            <a:schemeClr val="accent1">
              <a:lumMod val="75000"/>
            </a:schemeClr>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algn="ctr"/>
            <a:r>
              <a:rPr lang="en-US" b="1" dirty="0"/>
              <a:t>Demonstrates</a:t>
            </a:r>
            <a:r>
              <a:rPr lang="en-US" dirty="0"/>
              <a:t> the credibility of the writer.</a:t>
            </a:r>
          </a:p>
          <a:p>
            <a:pPr algn="ctr">
              <a:lnSpc>
                <a:spcPct val="110000"/>
              </a:lnSpc>
              <a:spcBef>
                <a:spcPts val="0"/>
              </a:spcBef>
            </a:pPr>
            <a:endParaRPr lang="en-US" dirty="0"/>
          </a:p>
        </p:txBody>
      </p:sp>
    </p:spTree>
    <p:extLst>
      <p:ext uri="{BB962C8B-B14F-4D97-AF65-F5344CB8AC3E}">
        <p14:creationId xmlns:p14="http://schemas.microsoft.com/office/powerpoint/2010/main" val="2603057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2683B8-2B18-41F2-5F9D-9AEEAC69003F}"/>
              </a:ext>
            </a:extLst>
          </p:cNvPr>
          <p:cNvSpPr>
            <a:spLocks noGrp="1"/>
          </p:cNvSpPr>
          <p:nvPr>
            <p:ph type="title"/>
          </p:nvPr>
        </p:nvSpPr>
        <p:spPr>
          <a:xfrm>
            <a:off x="299027" y="285052"/>
            <a:ext cx="5909617" cy="505781"/>
          </a:xfrm>
        </p:spPr>
        <p:txBody>
          <a:bodyPr anchor="b">
            <a:normAutofit/>
          </a:bodyPr>
          <a:lstStyle/>
          <a:p>
            <a:r>
              <a:rPr lang="en-US" dirty="0"/>
              <a:t>Organizing Your Argument: Outline</a:t>
            </a:r>
          </a:p>
        </p:txBody>
      </p:sp>
      <p:sp>
        <p:nvSpPr>
          <p:cNvPr id="5" name="Slide Number Placeholder 4">
            <a:extLst>
              <a:ext uri="{FF2B5EF4-FFF2-40B4-BE49-F238E27FC236}">
                <a16:creationId xmlns:a16="http://schemas.microsoft.com/office/drawing/2014/main" id="{FB414F3C-CE9C-D558-42C6-6CFDF590A53B}"/>
              </a:ext>
            </a:extLst>
          </p:cNvPr>
          <p:cNvSpPr>
            <a:spLocks noGrp="1"/>
          </p:cNvSpPr>
          <p:nvPr>
            <p:ph type="sldNum" sz="quarter" idx="10"/>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5</a:t>
            </a:fld>
            <a:endParaRPr lang="en-US"/>
          </a:p>
        </p:txBody>
      </p:sp>
      <p:graphicFrame>
        <p:nvGraphicFramePr>
          <p:cNvPr id="7" name="Text Placeholder 2">
            <a:extLst>
              <a:ext uri="{FF2B5EF4-FFF2-40B4-BE49-F238E27FC236}">
                <a16:creationId xmlns:a16="http://schemas.microsoft.com/office/drawing/2014/main" id="{835F8590-8702-F22A-9F73-11A0ABD69C5D}"/>
              </a:ext>
            </a:extLst>
          </p:cNvPr>
          <p:cNvGraphicFramePr/>
          <p:nvPr>
            <p:extLst>
              <p:ext uri="{D42A27DB-BD31-4B8C-83A1-F6EECF244321}">
                <p14:modId xmlns:p14="http://schemas.microsoft.com/office/powerpoint/2010/main" val="3227110832"/>
              </p:ext>
            </p:extLst>
          </p:nvPr>
        </p:nvGraphicFramePr>
        <p:xfrm>
          <a:off x="646561" y="1044145"/>
          <a:ext cx="3925439" cy="47697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ed Rectangle 5">
            <a:extLst>
              <a:ext uri="{FF2B5EF4-FFF2-40B4-BE49-F238E27FC236}">
                <a16:creationId xmlns:a16="http://schemas.microsoft.com/office/drawing/2014/main" id="{F1F16129-9AE6-B4E3-ED7D-F345296A5724}"/>
              </a:ext>
            </a:extLst>
          </p:cNvPr>
          <p:cNvSpPr/>
          <p:nvPr/>
        </p:nvSpPr>
        <p:spPr>
          <a:xfrm>
            <a:off x="4702665" y="2278976"/>
            <a:ext cx="3925439" cy="1063526"/>
          </a:xfrm>
          <a:prstGeom prst="roundRect">
            <a:avLst/>
          </a:prstGeom>
          <a:solidFill>
            <a:srgbClr val="CFB891">
              <a:tint val="40000"/>
              <a:hueOff val="0"/>
              <a:satOff val="0"/>
              <a:lumOff val="0"/>
              <a:alphaOff val="0"/>
            </a:srgbClr>
          </a:solidFill>
          <a:ln>
            <a:noFill/>
          </a:ln>
          <a:effectLst/>
        </p:spPr>
        <p:txBody>
          <a:bodyPr rtlCol="0" anchor="ctr"/>
          <a:lstStyle/>
          <a:p>
            <a:pPr marL="744538" lvl="0"/>
            <a:r>
              <a:rPr lang="en-US" dirty="0"/>
              <a:t>Thesis statement</a:t>
            </a:r>
          </a:p>
        </p:txBody>
      </p:sp>
      <p:sp>
        <p:nvSpPr>
          <p:cNvPr id="8" name="Rounded Rectangle 7">
            <a:extLst>
              <a:ext uri="{FF2B5EF4-FFF2-40B4-BE49-F238E27FC236}">
                <a16:creationId xmlns:a16="http://schemas.microsoft.com/office/drawing/2014/main" id="{232B83EA-90F5-8417-C1E3-9AD5EE616869}"/>
              </a:ext>
            </a:extLst>
          </p:cNvPr>
          <p:cNvSpPr/>
          <p:nvPr/>
        </p:nvSpPr>
        <p:spPr>
          <a:xfrm>
            <a:off x="4702665" y="3515499"/>
            <a:ext cx="3925439" cy="1063526"/>
          </a:xfrm>
          <a:prstGeom prst="roundRect">
            <a:avLst/>
          </a:prstGeom>
          <a:solidFill>
            <a:srgbClr val="CFB891">
              <a:tint val="40000"/>
              <a:hueOff val="0"/>
              <a:satOff val="0"/>
              <a:lumOff val="0"/>
              <a:alphaOff val="0"/>
            </a:srgbClr>
          </a:soli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744538" lvl="0"/>
            <a:r>
              <a:rPr lang="en-US" dirty="0"/>
              <a:t>Constructing topic sentences</a:t>
            </a:r>
          </a:p>
          <a:p>
            <a:pPr marL="744538" lvl="0"/>
            <a:r>
              <a:rPr lang="en-US" dirty="0"/>
              <a:t>Building main points</a:t>
            </a:r>
          </a:p>
          <a:p>
            <a:pPr marL="744538" lvl="0"/>
            <a:r>
              <a:rPr lang="en-US" dirty="0"/>
              <a:t>Countering the opposition</a:t>
            </a:r>
          </a:p>
        </p:txBody>
      </p:sp>
      <p:pic>
        <p:nvPicPr>
          <p:cNvPr id="10" name="Graphic 9" descr="Building Brick Wall with solid fill">
            <a:extLst>
              <a:ext uri="{FF2B5EF4-FFF2-40B4-BE49-F238E27FC236}">
                <a16:creationId xmlns:a16="http://schemas.microsoft.com/office/drawing/2014/main" id="{D3326BA2-C57E-ABDE-64CF-AB03176C917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702665" y="3590062"/>
            <a:ext cx="914400" cy="914400"/>
          </a:xfrm>
          <a:prstGeom prst="rect">
            <a:avLst/>
          </a:prstGeom>
        </p:spPr>
      </p:pic>
      <p:pic>
        <p:nvPicPr>
          <p:cNvPr id="13" name="Graphic 12" descr="Bullseye with solid fill">
            <a:extLst>
              <a:ext uri="{FF2B5EF4-FFF2-40B4-BE49-F238E27FC236}">
                <a16:creationId xmlns:a16="http://schemas.microsoft.com/office/drawing/2014/main" id="{B8CB248E-5DAB-181D-37FF-85C28245848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702665" y="2353539"/>
            <a:ext cx="914400" cy="914400"/>
          </a:xfrm>
          <a:prstGeom prst="rect">
            <a:avLst/>
          </a:prstGeom>
        </p:spPr>
      </p:pic>
    </p:spTree>
    <p:extLst>
      <p:ext uri="{BB962C8B-B14F-4D97-AF65-F5344CB8AC3E}">
        <p14:creationId xmlns:p14="http://schemas.microsoft.com/office/powerpoint/2010/main" val="230931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B87B0-23E3-720D-A00C-17C95DF23AD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DA98B3B-6F84-DC2F-08E6-10EF0B8B7C41}"/>
              </a:ext>
            </a:extLst>
          </p:cNvPr>
          <p:cNvSpPr>
            <a:spLocks noGrp="1"/>
          </p:cNvSpPr>
          <p:nvPr>
            <p:ph type="title"/>
          </p:nvPr>
        </p:nvSpPr>
        <p:spPr>
          <a:xfrm>
            <a:off x="351064" y="310188"/>
            <a:ext cx="8450036" cy="589032"/>
          </a:xfrm>
        </p:spPr>
        <p:txBody>
          <a:bodyPr>
            <a:normAutofit fontScale="90000"/>
          </a:bodyPr>
          <a:lstStyle/>
          <a:p>
            <a:r>
              <a:rPr lang="en-US" dirty="0">
                <a:latin typeface="Franklin Gothic Medium Cond"/>
              </a:rPr>
              <a:t>Why You Need a Title ?</a:t>
            </a:r>
            <a:endParaRPr lang="en-US" dirty="0"/>
          </a:p>
        </p:txBody>
      </p:sp>
      <p:sp>
        <p:nvSpPr>
          <p:cNvPr id="13" name="Slide Number Placeholder 12">
            <a:extLst>
              <a:ext uri="{FF2B5EF4-FFF2-40B4-BE49-F238E27FC236}">
                <a16:creationId xmlns:a16="http://schemas.microsoft.com/office/drawing/2014/main" id="{2C606458-95D4-5518-B296-508C69CF2C4E}"/>
              </a:ext>
            </a:extLst>
          </p:cNvPr>
          <p:cNvSpPr>
            <a:spLocks noGrp="1"/>
          </p:cNvSpPr>
          <p:nvPr>
            <p:ph type="sldNum" sz="quarter" idx="16"/>
          </p:nvPr>
        </p:nvSpPr>
        <p:spPr/>
        <p:txBody>
          <a:bodyPr/>
          <a:lstStyle/>
          <a:p>
            <a:fld id="{346097E4-2930-9D48-A5CE-AF00B0E70697}" type="slidenum">
              <a:rPr lang="en-US" smtClean="0"/>
              <a:t>6</a:t>
            </a:fld>
            <a:endParaRPr lang="en-US"/>
          </a:p>
        </p:txBody>
      </p:sp>
      <p:sp>
        <p:nvSpPr>
          <p:cNvPr id="10" name="Text Placeholder 2">
            <a:extLst>
              <a:ext uri="{FF2B5EF4-FFF2-40B4-BE49-F238E27FC236}">
                <a16:creationId xmlns:a16="http://schemas.microsoft.com/office/drawing/2014/main" id="{A854EE24-F12A-969B-2794-27F0236CBA78}"/>
              </a:ext>
            </a:extLst>
          </p:cNvPr>
          <p:cNvSpPr txBox="1">
            <a:spLocks/>
          </p:cNvSpPr>
          <p:nvPr/>
        </p:nvSpPr>
        <p:spPr>
          <a:xfrm>
            <a:off x="1123415" y="2923376"/>
            <a:ext cx="6707626" cy="378545"/>
          </a:xfrm>
          <a:prstGeom prst="rect">
            <a:avLst/>
          </a:prstGeom>
          <a:solidFill>
            <a:schemeClr val="accent4">
              <a:lumMod val="65000"/>
            </a:schemeClr>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lvl="1" algn="ctr"/>
            <a:r>
              <a:rPr lang="en-US" sz="1800" b="1" dirty="0">
                <a:ea typeface="+mn-lt"/>
                <a:cs typeface="+mn-lt"/>
              </a:rPr>
              <a:t>Cleaning Up Campus With Recycling Bins</a:t>
            </a:r>
            <a:endParaRPr lang="en-US" sz="1800" b="1" dirty="0"/>
          </a:p>
          <a:p>
            <a:pPr algn="ctr">
              <a:lnSpc>
                <a:spcPct val="110000"/>
              </a:lnSpc>
              <a:spcBef>
                <a:spcPts val="0"/>
              </a:spcBef>
            </a:pPr>
            <a:endParaRPr lang="en-US" dirty="0"/>
          </a:p>
        </p:txBody>
      </p:sp>
      <p:sp>
        <p:nvSpPr>
          <p:cNvPr id="11" name="Text Placeholder 2">
            <a:extLst>
              <a:ext uri="{FF2B5EF4-FFF2-40B4-BE49-F238E27FC236}">
                <a16:creationId xmlns:a16="http://schemas.microsoft.com/office/drawing/2014/main" id="{79A62D42-DC17-9C6B-AC85-6F2E472F33EF}"/>
              </a:ext>
            </a:extLst>
          </p:cNvPr>
          <p:cNvSpPr txBox="1">
            <a:spLocks/>
          </p:cNvSpPr>
          <p:nvPr/>
        </p:nvSpPr>
        <p:spPr>
          <a:xfrm>
            <a:off x="1123415" y="3556080"/>
            <a:ext cx="6707626" cy="378546"/>
          </a:xfrm>
          <a:prstGeom prst="rect">
            <a:avLst/>
          </a:prstGeom>
          <a:solidFill>
            <a:schemeClr val="accent3">
              <a:lumMod val="60000"/>
              <a:lumOff val="40000"/>
            </a:schemeClr>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lvl="1" algn="ctr"/>
            <a:r>
              <a:rPr lang="en-US" sz="1800" b="1" dirty="0">
                <a:ea typeface="+mn-lt"/>
                <a:cs typeface="+mn-lt"/>
              </a:rPr>
              <a:t>Reducing Rubbish: Recycling on Campus</a:t>
            </a:r>
            <a:endParaRPr lang="en-US" sz="1800" b="1" dirty="0"/>
          </a:p>
          <a:p>
            <a:pPr algn="ctr">
              <a:lnSpc>
                <a:spcPct val="110000"/>
              </a:lnSpc>
              <a:spcBef>
                <a:spcPts val="0"/>
              </a:spcBef>
            </a:pPr>
            <a:endParaRPr lang="en-US" b="1" dirty="0"/>
          </a:p>
        </p:txBody>
      </p:sp>
      <p:sp>
        <p:nvSpPr>
          <p:cNvPr id="17" name="Text Placeholder 2">
            <a:extLst>
              <a:ext uri="{FF2B5EF4-FFF2-40B4-BE49-F238E27FC236}">
                <a16:creationId xmlns:a16="http://schemas.microsoft.com/office/drawing/2014/main" id="{31AEB92A-7818-2662-A818-D8B6EBB7586F}"/>
              </a:ext>
            </a:extLst>
          </p:cNvPr>
          <p:cNvSpPr txBox="1">
            <a:spLocks/>
          </p:cNvSpPr>
          <p:nvPr/>
        </p:nvSpPr>
        <p:spPr>
          <a:xfrm>
            <a:off x="351065" y="2374688"/>
            <a:ext cx="8450035" cy="545212"/>
          </a:xfrm>
          <a:prstGeom prst="rect">
            <a:avLst/>
          </a:prstGeom>
        </p:spPr>
        <p:txBody>
          <a:bodyPr lIns="91440" tIns="45720" rIns="91440" bIns="45720" anchor="t"/>
          <a:lstStyle>
            <a:lvl1pPr marL="171450" indent="-171450" algn="l" defTabSz="685800" rtl="0" eaLnBrk="1" latinLnBrk="0" hangingPunct="1">
              <a:lnSpc>
                <a:spcPct val="90000"/>
              </a:lnSpc>
              <a:spcBef>
                <a:spcPts val="750"/>
              </a:spcBef>
              <a:buFont typeface="Wingdings" pitchFamily="2" charset="2"/>
              <a:buChar char="§"/>
              <a:defRPr sz="1800" b="0" i="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pitchFamily="2" charset="2"/>
              <a:buChar char="§"/>
              <a:defRPr sz="1700" b="0" i="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pitchFamily="2" charset="2"/>
              <a:buChar char="§"/>
              <a:defRPr sz="1600" b="0" i="0" kern="1200" baseline="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pitchFamily="2" charset="2"/>
              <a:buChar char="§"/>
              <a:defRPr sz="120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628650" lvl="1" indent="-285750">
              <a:buFont typeface="Arial" panose="020B0604020202020204" pitchFamily="34" charset="0"/>
              <a:buChar char="•"/>
            </a:pPr>
            <a:r>
              <a:rPr lang="en-US" sz="1800" dirty="0"/>
              <a:t>Example titles:</a:t>
            </a:r>
          </a:p>
        </p:txBody>
      </p:sp>
      <p:sp>
        <p:nvSpPr>
          <p:cNvPr id="3" name="TextBox 2">
            <a:extLst>
              <a:ext uri="{FF2B5EF4-FFF2-40B4-BE49-F238E27FC236}">
                <a16:creationId xmlns:a16="http://schemas.microsoft.com/office/drawing/2014/main" id="{5B5ABF92-530B-C98A-050D-E6144381D0B5}"/>
              </a:ext>
            </a:extLst>
          </p:cNvPr>
          <p:cNvSpPr txBox="1"/>
          <p:nvPr/>
        </p:nvSpPr>
        <p:spPr>
          <a:xfrm>
            <a:off x="351064" y="858863"/>
            <a:ext cx="6922873" cy="369332"/>
          </a:xfrm>
          <a:prstGeom prst="rect">
            <a:avLst/>
          </a:prstGeom>
          <a:noFill/>
        </p:spPr>
        <p:txBody>
          <a:bodyPr wrap="square">
            <a:spAutoFit/>
          </a:bodyPr>
          <a:lstStyle/>
          <a:p>
            <a:pPr marL="342900" indent="-342900">
              <a:buFont typeface="+mj-lt"/>
              <a:buAutoNum type="arabicPeriod"/>
            </a:pPr>
            <a:r>
              <a:rPr lang="en-US" dirty="0"/>
              <a:t>Introduces the topic of discussion to the audience.</a:t>
            </a:r>
          </a:p>
        </p:txBody>
      </p:sp>
      <p:sp>
        <p:nvSpPr>
          <p:cNvPr id="6" name="TextBox 5">
            <a:extLst>
              <a:ext uri="{FF2B5EF4-FFF2-40B4-BE49-F238E27FC236}">
                <a16:creationId xmlns:a16="http://schemas.microsoft.com/office/drawing/2014/main" id="{CC3DD49B-C9F4-5BC4-35C4-41E7E7ADB455}"/>
              </a:ext>
            </a:extLst>
          </p:cNvPr>
          <p:cNvSpPr txBox="1"/>
          <p:nvPr/>
        </p:nvSpPr>
        <p:spPr>
          <a:xfrm>
            <a:off x="351064" y="1447895"/>
            <a:ext cx="7302790" cy="923330"/>
          </a:xfrm>
          <a:prstGeom prst="rect">
            <a:avLst/>
          </a:prstGeom>
          <a:noFill/>
        </p:spPr>
        <p:txBody>
          <a:bodyPr wrap="square">
            <a:spAutoFit/>
          </a:bodyPr>
          <a:lstStyle/>
          <a:p>
            <a:pPr marL="342900" indent="-342900">
              <a:buFont typeface="+mj-lt"/>
              <a:buAutoNum type="arabicPeriod" startAt="2"/>
            </a:pPr>
            <a:r>
              <a:rPr lang="en-US" dirty="0"/>
              <a:t>Generates reader interest in the argument. It can be helpful to use active verbs in titles.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772676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A87D3D3-AF8C-BE5E-8314-B718C0347828}"/>
              </a:ext>
            </a:extLst>
          </p:cNvPr>
          <p:cNvSpPr>
            <a:spLocks noGrp="1"/>
          </p:cNvSpPr>
          <p:nvPr>
            <p:ph type="body" sz="quarter" idx="10"/>
          </p:nvPr>
        </p:nvSpPr>
        <p:spPr>
          <a:xfrm>
            <a:off x="351065" y="885753"/>
            <a:ext cx="8450035" cy="1422298"/>
          </a:xfrm>
        </p:spPr>
        <p:txBody>
          <a:bodyPr vert="horz" lIns="91440" tIns="45720" rIns="91440" bIns="45720" numCol="1" rtlCol="0" anchor="t">
            <a:noAutofit/>
          </a:bodyPr>
          <a:lstStyle/>
          <a:p>
            <a:pPr marL="342900" indent="-342900">
              <a:lnSpc>
                <a:spcPct val="100000"/>
              </a:lnSpc>
              <a:buFont typeface="+mj-lt"/>
              <a:buAutoNum type="arabicPeriod"/>
            </a:pPr>
            <a:r>
              <a:rPr lang="en-US" dirty="0"/>
              <a:t>Imagine you just wrote a paper offering solutions to the problem of road rage.</a:t>
            </a:r>
          </a:p>
          <a:p>
            <a:pPr marL="342900" indent="-342900">
              <a:lnSpc>
                <a:spcPct val="200000"/>
              </a:lnSpc>
              <a:buFont typeface="+mj-lt"/>
              <a:buAutoNum type="arabicPeriod"/>
            </a:pPr>
            <a:r>
              <a:rPr lang="en-US" dirty="0"/>
              <a:t>Which do you consider to be the best title?</a:t>
            </a:r>
          </a:p>
          <a:p>
            <a:pPr marL="628650" lvl="1" indent="-285750">
              <a:lnSpc>
                <a:spcPct val="200000"/>
              </a:lnSpc>
              <a:buFont typeface="Arial" panose="020B0604020202020204" pitchFamily="34" charset="0"/>
              <a:buChar char="•"/>
            </a:pPr>
            <a:r>
              <a:rPr lang="en-US" sz="1800" dirty="0"/>
              <a:t>Road Rage</a:t>
            </a:r>
          </a:p>
          <a:p>
            <a:pPr marL="628650" lvl="1" indent="-285750">
              <a:lnSpc>
                <a:spcPct val="200000"/>
              </a:lnSpc>
              <a:buFont typeface="Arial" panose="020B0604020202020204" pitchFamily="34" charset="0"/>
              <a:buChar char="•"/>
            </a:pPr>
            <a:r>
              <a:rPr lang="en-US" sz="1800" dirty="0"/>
              <a:t>Can’t Drive 55</a:t>
            </a:r>
          </a:p>
        </p:txBody>
      </p:sp>
      <p:sp>
        <p:nvSpPr>
          <p:cNvPr id="4" name="Title 3">
            <a:extLst>
              <a:ext uri="{FF2B5EF4-FFF2-40B4-BE49-F238E27FC236}">
                <a16:creationId xmlns:a16="http://schemas.microsoft.com/office/drawing/2014/main" id="{38A8C797-2066-E708-9695-BF527D035C59}"/>
              </a:ext>
            </a:extLst>
          </p:cNvPr>
          <p:cNvSpPr>
            <a:spLocks noGrp="1"/>
          </p:cNvSpPr>
          <p:nvPr>
            <p:ph type="title"/>
          </p:nvPr>
        </p:nvSpPr>
        <p:spPr/>
        <p:txBody>
          <a:bodyPr>
            <a:normAutofit fontScale="90000"/>
          </a:bodyPr>
          <a:lstStyle/>
          <a:p>
            <a:r>
              <a:rPr lang="en-US" dirty="0"/>
              <a:t>Considering Titles</a:t>
            </a:r>
          </a:p>
        </p:txBody>
      </p:sp>
      <p:sp>
        <p:nvSpPr>
          <p:cNvPr id="5" name="Slide Number Placeholder 4">
            <a:extLst>
              <a:ext uri="{FF2B5EF4-FFF2-40B4-BE49-F238E27FC236}">
                <a16:creationId xmlns:a16="http://schemas.microsoft.com/office/drawing/2014/main" id="{2980229B-63FD-6A97-C7BD-CF73C9410566}"/>
              </a:ext>
            </a:extLst>
          </p:cNvPr>
          <p:cNvSpPr>
            <a:spLocks noGrp="1"/>
          </p:cNvSpPr>
          <p:nvPr>
            <p:ph type="sldNum" sz="quarter" idx="12"/>
          </p:nvPr>
        </p:nvSpPr>
        <p:spPr/>
        <p:txBody>
          <a:bodyPr/>
          <a:lstStyle/>
          <a:p>
            <a:fld id="{346097E4-2930-9D48-A5CE-AF00B0E70697}" type="slidenum">
              <a:rPr lang="en-US" smtClean="0"/>
              <a:t>7</a:t>
            </a:fld>
            <a:endParaRPr lang="en-US"/>
          </a:p>
        </p:txBody>
      </p:sp>
      <p:sp>
        <p:nvSpPr>
          <p:cNvPr id="6" name="Rectangle 5">
            <a:extLst>
              <a:ext uri="{FF2B5EF4-FFF2-40B4-BE49-F238E27FC236}">
                <a16:creationId xmlns:a16="http://schemas.microsoft.com/office/drawing/2014/main" id="{EFE9F1D7-4EDA-B7E6-77A1-5EFE9B85B6ED}"/>
              </a:ext>
            </a:extLst>
          </p:cNvPr>
          <p:cNvSpPr/>
          <p:nvPr/>
        </p:nvSpPr>
        <p:spPr>
          <a:xfrm>
            <a:off x="946353" y="3313576"/>
            <a:ext cx="7110247" cy="629554"/>
          </a:xfrm>
          <a:prstGeom prst="rect">
            <a:avLst/>
          </a:prstGeom>
          <a:solidFill>
            <a:schemeClr val="accent5">
              <a:lumMod val="75000"/>
            </a:schemeClr>
          </a:solidFill>
          <a:ln>
            <a:solidFill>
              <a:schemeClr val="accent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2EF8FE3-D245-A550-FF35-EABF74DB8F73}"/>
              </a:ext>
            </a:extLst>
          </p:cNvPr>
          <p:cNvSpPr txBox="1"/>
          <p:nvPr/>
        </p:nvSpPr>
        <p:spPr>
          <a:xfrm>
            <a:off x="1894200" y="3443687"/>
            <a:ext cx="5214551" cy="369332"/>
          </a:xfrm>
          <a:prstGeom prst="rect">
            <a:avLst/>
          </a:prstGeom>
          <a:noFill/>
        </p:spPr>
        <p:txBody>
          <a:bodyPr wrap="square">
            <a:spAutoFit/>
          </a:bodyPr>
          <a:lstStyle/>
          <a:p>
            <a:pPr marL="342900" lvl="1"/>
            <a:r>
              <a:rPr lang="en-US" sz="1800" b="1" dirty="0">
                <a:solidFill>
                  <a:schemeClr val="bg1"/>
                </a:solidFill>
              </a:rPr>
              <a:t>Road Rage: Curing our Highway Epidemic</a:t>
            </a:r>
          </a:p>
        </p:txBody>
      </p:sp>
    </p:spTree>
    <p:extLst>
      <p:ext uri="{BB962C8B-B14F-4D97-AF65-F5344CB8AC3E}">
        <p14:creationId xmlns:p14="http://schemas.microsoft.com/office/powerpoint/2010/main" val="1723706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483755-F96C-F6D0-6E72-746226D609F0}"/>
              </a:ext>
            </a:extLst>
          </p:cNvPr>
          <p:cNvSpPr>
            <a:spLocks noGrp="1"/>
          </p:cNvSpPr>
          <p:nvPr>
            <p:ph type="body" sz="quarter" idx="10"/>
          </p:nvPr>
        </p:nvSpPr>
        <p:spPr>
          <a:xfrm>
            <a:off x="351065" y="1201647"/>
            <a:ext cx="8450035" cy="4454706"/>
          </a:xfrm>
        </p:spPr>
        <p:txBody>
          <a:bodyPr vert="horz" lIns="91440" tIns="45720" rIns="91440" bIns="45720" numCol="1" rtlCol="0" anchor="t">
            <a:noAutofit/>
          </a:bodyPr>
          <a:lstStyle/>
          <a:p>
            <a:pPr marL="342900" indent="-342900">
              <a:buFont typeface="+mj-lt"/>
              <a:buAutoNum type="arabicPeriod"/>
            </a:pPr>
            <a:r>
              <a:rPr lang="en-US" dirty="0"/>
              <a:t>The introduction acquaints the reader with the topic and purpose of the paper.</a:t>
            </a:r>
          </a:p>
          <a:p>
            <a:pPr marL="342900" indent="-342900">
              <a:buFont typeface="+mj-lt"/>
              <a:buAutoNum type="arabicPeriod"/>
            </a:pPr>
            <a:r>
              <a:rPr lang="en-US" dirty="0"/>
              <a:t>An introduction offers a plan for the ensuing argument.</a:t>
            </a:r>
          </a:p>
          <a:p>
            <a:pPr marL="342900" indent="-342900">
              <a:buFont typeface="+mj-lt"/>
              <a:buAutoNum type="arabicPeriod"/>
            </a:pPr>
            <a:r>
              <a:rPr lang="en-US" dirty="0"/>
              <a:t>Consider the following.</a:t>
            </a:r>
            <a:endParaRPr lang="en-US" sz="1800" dirty="0"/>
          </a:p>
        </p:txBody>
      </p:sp>
      <p:sp>
        <p:nvSpPr>
          <p:cNvPr id="4" name="Title 3">
            <a:extLst>
              <a:ext uri="{FF2B5EF4-FFF2-40B4-BE49-F238E27FC236}">
                <a16:creationId xmlns:a16="http://schemas.microsoft.com/office/drawing/2014/main" id="{C8B1F385-40F6-BC8E-5F6F-7660C17FB9DD}"/>
              </a:ext>
            </a:extLst>
          </p:cNvPr>
          <p:cNvSpPr>
            <a:spLocks noGrp="1"/>
          </p:cNvSpPr>
          <p:nvPr>
            <p:ph type="title"/>
          </p:nvPr>
        </p:nvSpPr>
        <p:spPr/>
        <p:txBody>
          <a:bodyPr>
            <a:normAutofit fontScale="90000"/>
          </a:bodyPr>
          <a:lstStyle/>
          <a:p>
            <a:r>
              <a:rPr lang="en-US" dirty="0"/>
              <a:t>What is an Introduction?</a:t>
            </a:r>
          </a:p>
        </p:txBody>
      </p:sp>
      <p:sp>
        <p:nvSpPr>
          <p:cNvPr id="5" name="Slide Number Placeholder 4">
            <a:extLst>
              <a:ext uri="{FF2B5EF4-FFF2-40B4-BE49-F238E27FC236}">
                <a16:creationId xmlns:a16="http://schemas.microsoft.com/office/drawing/2014/main" id="{0BDB725B-3E58-4052-6EE3-ABA8ACD32553}"/>
              </a:ext>
            </a:extLst>
          </p:cNvPr>
          <p:cNvSpPr>
            <a:spLocks noGrp="1"/>
          </p:cNvSpPr>
          <p:nvPr>
            <p:ph type="sldNum" sz="quarter" idx="12"/>
          </p:nvPr>
        </p:nvSpPr>
        <p:spPr/>
        <p:txBody>
          <a:bodyPr/>
          <a:lstStyle/>
          <a:p>
            <a:fld id="{346097E4-2930-9D48-A5CE-AF00B0E70697}" type="slidenum">
              <a:rPr lang="en-US" smtClean="0"/>
              <a:t>8</a:t>
            </a:fld>
            <a:endParaRPr lang="en-US"/>
          </a:p>
        </p:txBody>
      </p:sp>
      <p:sp>
        <p:nvSpPr>
          <p:cNvPr id="7" name="Text Placeholder 2">
            <a:extLst>
              <a:ext uri="{FF2B5EF4-FFF2-40B4-BE49-F238E27FC236}">
                <a16:creationId xmlns:a16="http://schemas.microsoft.com/office/drawing/2014/main" id="{B703BF6B-8EC0-BDAC-5F6A-00F3ACF09428}"/>
              </a:ext>
            </a:extLst>
          </p:cNvPr>
          <p:cNvSpPr txBox="1">
            <a:spLocks/>
          </p:cNvSpPr>
          <p:nvPr/>
        </p:nvSpPr>
        <p:spPr>
          <a:xfrm>
            <a:off x="1210023" y="2764307"/>
            <a:ext cx="6707626" cy="378545"/>
          </a:xfrm>
          <a:prstGeom prst="rect">
            <a:avLst/>
          </a:prstGeom>
          <a:solidFill>
            <a:schemeClr val="accent4">
              <a:lumMod val="65000"/>
            </a:schemeClr>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a:lnSpc>
                <a:spcPct val="110000"/>
              </a:lnSpc>
              <a:spcBef>
                <a:spcPts val="0"/>
              </a:spcBef>
            </a:pPr>
            <a:r>
              <a:rPr lang="en-US" b="1" dirty="0"/>
              <a:t>Introduction: </a:t>
            </a:r>
            <a:r>
              <a:rPr lang="en-US" dirty="0"/>
              <a:t>Tell them what you’re going to tell them</a:t>
            </a:r>
          </a:p>
        </p:txBody>
      </p:sp>
      <p:sp>
        <p:nvSpPr>
          <p:cNvPr id="9" name="Text Placeholder 2">
            <a:extLst>
              <a:ext uri="{FF2B5EF4-FFF2-40B4-BE49-F238E27FC236}">
                <a16:creationId xmlns:a16="http://schemas.microsoft.com/office/drawing/2014/main" id="{B9E7C676-7F19-B187-D963-CE999C855F58}"/>
              </a:ext>
            </a:extLst>
          </p:cNvPr>
          <p:cNvSpPr txBox="1">
            <a:spLocks/>
          </p:cNvSpPr>
          <p:nvPr/>
        </p:nvSpPr>
        <p:spPr>
          <a:xfrm>
            <a:off x="1210023" y="3370463"/>
            <a:ext cx="6707626" cy="378546"/>
          </a:xfrm>
          <a:prstGeom prst="rect">
            <a:avLst/>
          </a:prstGeom>
          <a:solidFill>
            <a:schemeClr val="accent3">
              <a:lumMod val="60000"/>
              <a:lumOff val="40000"/>
            </a:schemeClr>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a:lnSpc>
                <a:spcPct val="110000"/>
              </a:lnSpc>
              <a:spcBef>
                <a:spcPts val="0"/>
              </a:spcBef>
            </a:pPr>
            <a:r>
              <a:rPr lang="en-US" sz="1800" b="1" baseline="0" dirty="0">
                <a:latin typeface="Franklin Gothic Book"/>
                <a:ea typeface="Arial"/>
                <a:cs typeface="Arial"/>
              </a:rPr>
              <a:t>Body: </a:t>
            </a:r>
            <a:r>
              <a:rPr lang="en-US" sz="1800" baseline="0" dirty="0">
                <a:latin typeface="Franklin Gothic Book"/>
                <a:ea typeface="Arial"/>
                <a:cs typeface="Arial"/>
              </a:rPr>
              <a:t>Tell them.</a:t>
            </a:r>
            <a:r>
              <a:rPr lang="en-US" sz="1800" dirty="0">
                <a:latin typeface="Franklin Gothic Book"/>
                <a:ea typeface="Arial"/>
                <a:cs typeface="Arial"/>
              </a:rPr>
              <a:t>​</a:t>
            </a:r>
            <a:endParaRPr lang="en-US" b="1" dirty="0"/>
          </a:p>
        </p:txBody>
      </p:sp>
      <p:sp>
        <p:nvSpPr>
          <p:cNvPr id="11" name="Text Placeholder 2">
            <a:extLst>
              <a:ext uri="{FF2B5EF4-FFF2-40B4-BE49-F238E27FC236}">
                <a16:creationId xmlns:a16="http://schemas.microsoft.com/office/drawing/2014/main" id="{A099F572-9F73-5A51-341A-2459D2F7D621}"/>
              </a:ext>
            </a:extLst>
          </p:cNvPr>
          <p:cNvSpPr txBox="1">
            <a:spLocks/>
          </p:cNvSpPr>
          <p:nvPr/>
        </p:nvSpPr>
        <p:spPr>
          <a:xfrm>
            <a:off x="1218187" y="3976620"/>
            <a:ext cx="6707626" cy="378545"/>
          </a:xfrm>
          <a:prstGeom prst="rect">
            <a:avLst/>
          </a:prstGeom>
          <a:solidFill>
            <a:schemeClr val="accent3"/>
          </a:solidFill>
        </p:spPr>
        <p:txBody>
          <a:bodyPr vert="horz" lIns="91440" tIns="45720" rIns="91440" bIns="45720" rtlCol="0" anchor="t">
            <a:normAutofit/>
          </a:bodyPr>
          <a:lstStyle>
            <a:lvl1pPr marL="0" indent="0" algn="l" defTabSz="685800" rtl="0" eaLnBrk="1" latinLnBrk="0" hangingPunct="1">
              <a:lnSpc>
                <a:spcPct val="90000"/>
              </a:lnSpc>
              <a:spcBef>
                <a:spcPts val="750"/>
              </a:spcBef>
              <a:buFont typeface="Wingdings" pitchFamily="2" charset="2"/>
              <a:buNone/>
              <a:defRPr sz="1800" b="0" i="0" kern="12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Wingdings" pitchFamily="2" charset="2"/>
              <a:buNone/>
              <a:defRPr sz="900" b="0" i="0" kern="12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750" b="0" i="0" kern="1200" baseline="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a:lnSpc>
                <a:spcPct val="110000"/>
              </a:lnSpc>
              <a:spcBef>
                <a:spcPts val="0"/>
              </a:spcBef>
            </a:pPr>
            <a:r>
              <a:rPr lang="en-US" sz="1800" b="1" baseline="0">
                <a:latin typeface="Franklin Gothic Book"/>
                <a:ea typeface="Arial"/>
                <a:cs typeface="Arial"/>
              </a:rPr>
              <a:t>Conclusion:</a:t>
            </a:r>
            <a:r>
              <a:rPr lang="en-US" sz="1800" baseline="0">
                <a:latin typeface="Franklin Gothic Book"/>
                <a:ea typeface="Arial"/>
                <a:cs typeface="Arial"/>
              </a:rPr>
              <a:t> Tell them what you told them.</a:t>
            </a:r>
            <a:r>
              <a:rPr lang="en-US" sz="1800">
                <a:latin typeface="Franklin Gothic Book"/>
                <a:ea typeface="Arial"/>
                <a:cs typeface="Arial"/>
              </a:rPr>
              <a:t>​</a:t>
            </a:r>
            <a:endParaRPr lang="en-US" dirty="0"/>
          </a:p>
        </p:txBody>
      </p:sp>
    </p:spTree>
    <p:extLst>
      <p:ext uri="{BB962C8B-B14F-4D97-AF65-F5344CB8AC3E}">
        <p14:creationId xmlns:p14="http://schemas.microsoft.com/office/powerpoint/2010/main" val="524896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3F06C7-D790-0D21-70B4-CEA78DFD0D17}"/>
              </a:ext>
            </a:extLst>
          </p:cNvPr>
          <p:cNvSpPr>
            <a:spLocks noGrp="1"/>
          </p:cNvSpPr>
          <p:nvPr>
            <p:ph type="title"/>
          </p:nvPr>
        </p:nvSpPr>
        <p:spPr/>
        <p:txBody>
          <a:bodyPr>
            <a:normAutofit fontScale="90000"/>
          </a:bodyPr>
          <a:lstStyle/>
          <a:p>
            <a:r>
              <a:rPr lang="en-US" dirty="0"/>
              <a:t>Methods for Constructing an Introduction</a:t>
            </a:r>
          </a:p>
        </p:txBody>
      </p:sp>
      <p:sp>
        <p:nvSpPr>
          <p:cNvPr id="5" name="Slide Number Placeholder 4">
            <a:extLst>
              <a:ext uri="{FF2B5EF4-FFF2-40B4-BE49-F238E27FC236}">
                <a16:creationId xmlns:a16="http://schemas.microsoft.com/office/drawing/2014/main" id="{4C721474-17D3-02A4-A33C-D6377D1CEC5C}"/>
              </a:ext>
            </a:extLst>
          </p:cNvPr>
          <p:cNvSpPr>
            <a:spLocks noGrp="1"/>
          </p:cNvSpPr>
          <p:nvPr>
            <p:ph type="sldNum" sz="quarter" idx="12"/>
          </p:nvPr>
        </p:nvSpPr>
        <p:spPr/>
        <p:txBody>
          <a:bodyPr/>
          <a:lstStyle/>
          <a:p>
            <a:fld id="{346097E4-2930-9D48-A5CE-AF00B0E70697}" type="slidenum">
              <a:rPr lang="en-US" smtClean="0"/>
              <a:t>9</a:t>
            </a:fld>
            <a:endParaRPr lang="en-US"/>
          </a:p>
        </p:txBody>
      </p:sp>
      <p:graphicFrame>
        <p:nvGraphicFramePr>
          <p:cNvPr id="10" name="Table 9">
            <a:extLst>
              <a:ext uri="{FF2B5EF4-FFF2-40B4-BE49-F238E27FC236}">
                <a16:creationId xmlns:a16="http://schemas.microsoft.com/office/drawing/2014/main" id="{E92223A0-7244-2A11-6612-DF3C04709025}"/>
              </a:ext>
            </a:extLst>
          </p:cNvPr>
          <p:cNvGraphicFramePr>
            <a:graphicFrameLocks noGrp="1"/>
          </p:cNvGraphicFramePr>
          <p:nvPr>
            <p:extLst>
              <p:ext uri="{D42A27DB-BD31-4B8C-83A1-F6EECF244321}">
                <p14:modId xmlns:p14="http://schemas.microsoft.com/office/powerpoint/2010/main" val="1470213597"/>
              </p:ext>
            </p:extLst>
          </p:nvPr>
        </p:nvGraphicFramePr>
        <p:xfrm>
          <a:off x="556054" y="1067570"/>
          <a:ext cx="8031891" cy="4479020"/>
        </p:xfrm>
        <a:graphic>
          <a:graphicData uri="http://schemas.openxmlformats.org/drawingml/2006/table">
            <a:tbl>
              <a:tblPr firstRow="1" bandRow="1">
                <a:tableStyleId>{BC89EF96-8CEA-46FF-86C4-4CE0E7609802}</a:tableStyleId>
              </a:tblPr>
              <a:tblGrid>
                <a:gridCol w="3447535">
                  <a:extLst>
                    <a:ext uri="{9D8B030D-6E8A-4147-A177-3AD203B41FA5}">
                      <a16:colId xmlns:a16="http://schemas.microsoft.com/office/drawing/2014/main" val="589178707"/>
                    </a:ext>
                  </a:extLst>
                </a:gridCol>
                <a:gridCol w="4584356">
                  <a:extLst>
                    <a:ext uri="{9D8B030D-6E8A-4147-A177-3AD203B41FA5}">
                      <a16:colId xmlns:a16="http://schemas.microsoft.com/office/drawing/2014/main" val="3612442273"/>
                    </a:ext>
                  </a:extLst>
                </a:gridCol>
              </a:tblGrid>
              <a:tr h="548332">
                <a:tc>
                  <a:txBody>
                    <a:bodyPr/>
                    <a:lstStyle/>
                    <a:p>
                      <a:pPr marL="342900" indent="-342900">
                        <a:buFont typeface="+mj-lt"/>
                        <a:buAutoNum type="arabicPeriod"/>
                      </a:pPr>
                      <a:r>
                        <a:rPr lang="en-US" sz="1600" b="1" dirty="0"/>
                        <a:t>Start with a story or anecdote</a:t>
                      </a:r>
                    </a:p>
                  </a:txBody>
                  <a:tcPr/>
                </a:tc>
                <a:tc>
                  <a:txBody>
                    <a:bodyPr/>
                    <a:lstStyle/>
                    <a:p>
                      <a:r>
                        <a:rPr lang="en-US" sz="1600" b="0" dirty="0"/>
                        <a:t>A short narrative that illustrates the issue.</a:t>
                      </a:r>
                    </a:p>
                  </a:txBody>
                  <a:tcPr/>
                </a:tc>
                <a:extLst>
                  <a:ext uri="{0D108BD9-81ED-4DB2-BD59-A6C34878D82A}">
                    <a16:rowId xmlns:a16="http://schemas.microsoft.com/office/drawing/2014/main" val="897499254"/>
                  </a:ext>
                </a:extLst>
              </a:tr>
              <a:tr h="548332">
                <a:tc>
                  <a:txBody>
                    <a:bodyPr/>
                    <a:lstStyle/>
                    <a:p>
                      <a:pPr marL="342900" indent="-342900">
                        <a:buFont typeface="+mj-lt"/>
                        <a:buAutoNum type="arabicPeriod" startAt="2"/>
                      </a:pPr>
                      <a:r>
                        <a:rPr lang="en-US" sz="1600" b="1" dirty="0"/>
                        <a:t>Use a striking fact or statistic</a:t>
                      </a:r>
                    </a:p>
                  </a:txBody>
                  <a:tcPr/>
                </a:tc>
                <a:tc>
                  <a:txBody>
                    <a:bodyPr/>
                    <a:lstStyle/>
                    <a:p>
                      <a:r>
                        <a:rPr lang="en-US" sz="1600" b="0" dirty="0"/>
                        <a:t>evidence that shows urgency or importance.</a:t>
                      </a:r>
                    </a:p>
                  </a:txBody>
                  <a:tcPr/>
                </a:tc>
                <a:extLst>
                  <a:ext uri="{0D108BD9-81ED-4DB2-BD59-A6C34878D82A}">
                    <a16:rowId xmlns:a16="http://schemas.microsoft.com/office/drawing/2014/main" val="2446297011"/>
                  </a:ext>
                </a:extLst>
              </a:tr>
              <a:tr h="548332">
                <a:tc>
                  <a:txBody>
                    <a:bodyPr/>
                    <a:lstStyle/>
                    <a:p>
                      <a:pPr marL="342900" indent="-342900">
                        <a:buFont typeface="+mj-lt"/>
                        <a:buAutoNum type="arabicPeriod" startAt="3"/>
                      </a:pPr>
                      <a:r>
                        <a:rPr lang="en-US" sz="1600" b="1" dirty="0"/>
                        <a:t>Ask a question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0" dirty="0"/>
                        <a:t>A link between your audience and the problem</a:t>
                      </a:r>
                    </a:p>
                    <a:p>
                      <a:endParaRPr lang="en-US" sz="1600" b="0" dirty="0"/>
                    </a:p>
                  </a:txBody>
                  <a:tcPr/>
                </a:tc>
                <a:extLst>
                  <a:ext uri="{0D108BD9-81ED-4DB2-BD59-A6C34878D82A}">
                    <a16:rowId xmlns:a16="http://schemas.microsoft.com/office/drawing/2014/main" val="2888367014"/>
                  </a:ext>
                </a:extLst>
              </a:tr>
              <a:tr h="548332">
                <a:tc>
                  <a:txBody>
                    <a:bodyPr/>
                    <a:lstStyle/>
                    <a:p>
                      <a:pPr marL="342900" indent="-342900">
                        <a:buFont typeface="+mj-lt"/>
                        <a:buAutoNum type="arabicPeriod" startAt="4"/>
                      </a:pPr>
                      <a:r>
                        <a:rPr lang="en-US" sz="1600" b="1" dirty="0"/>
                        <a:t>Offer a quotation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0" dirty="0"/>
                        <a:t>An authoritative voice to frame the topic.</a:t>
                      </a:r>
                    </a:p>
                    <a:p>
                      <a:endParaRPr lang="en-US" sz="1600" b="0" dirty="0"/>
                    </a:p>
                  </a:txBody>
                  <a:tcPr/>
                </a:tc>
                <a:extLst>
                  <a:ext uri="{0D108BD9-81ED-4DB2-BD59-A6C34878D82A}">
                    <a16:rowId xmlns:a16="http://schemas.microsoft.com/office/drawing/2014/main" val="993847391"/>
                  </a:ext>
                </a:extLst>
              </a:tr>
              <a:tr h="548332">
                <a:tc>
                  <a:txBody>
                    <a:bodyPr/>
                    <a:lstStyle/>
                    <a:p>
                      <a:pPr marL="342900" indent="-342900">
                        <a:buFont typeface="+mj-lt"/>
                        <a:buAutoNum type="arabicPeriod" startAt="5"/>
                      </a:pPr>
                      <a:r>
                        <a:rPr lang="en-US" sz="1600" b="1" dirty="0"/>
                        <a:t>Define a key term or concept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0" dirty="0"/>
                        <a:t>Clarification of important ideas</a:t>
                      </a:r>
                    </a:p>
                    <a:p>
                      <a:endParaRPr lang="en-US" sz="1600" b="0" dirty="0"/>
                    </a:p>
                  </a:txBody>
                  <a:tcPr/>
                </a:tc>
                <a:extLst>
                  <a:ext uri="{0D108BD9-81ED-4DB2-BD59-A6C34878D82A}">
                    <a16:rowId xmlns:a16="http://schemas.microsoft.com/office/drawing/2014/main" val="4090025336"/>
                  </a:ext>
                </a:extLst>
              </a:tr>
              <a:tr h="548332">
                <a:tc>
                  <a:txBody>
                    <a:bodyPr/>
                    <a:lstStyle/>
                    <a:p>
                      <a:pPr marL="342900" indent="-342900">
                        <a:buFont typeface="+mj-lt"/>
                        <a:buAutoNum type="arabicPeriod" startAt="6"/>
                      </a:pPr>
                      <a:r>
                        <a:rPr lang="en-US" sz="1600" b="1" dirty="0"/>
                        <a:t>Describe a scene or situation</a:t>
                      </a:r>
                    </a:p>
                  </a:txBody>
                  <a:tcPr/>
                </a:tc>
                <a:tc>
                  <a:txBody>
                    <a:bodyPr/>
                    <a:lstStyle/>
                    <a:p>
                      <a:r>
                        <a:rPr lang="en-US" sz="1600" b="0" dirty="0"/>
                        <a:t>Setting of the context</a:t>
                      </a:r>
                    </a:p>
                  </a:txBody>
                  <a:tcPr/>
                </a:tc>
                <a:extLst>
                  <a:ext uri="{0D108BD9-81ED-4DB2-BD59-A6C34878D82A}">
                    <a16:rowId xmlns:a16="http://schemas.microsoft.com/office/drawing/2014/main" val="841133699"/>
                  </a:ext>
                </a:extLst>
              </a:tr>
              <a:tr h="548332">
                <a:tc>
                  <a:txBody>
                    <a:bodyPr/>
                    <a:lstStyle/>
                    <a:p>
                      <a:pPr marL="342900" indent="-342900">
                        <a:buFont typeface="+mj-lt"/>
                        <a:buAutoNum type="arabicPeriod" startAt="7"/>
                      </a:pPr>
                      <a:r>
                        <a:rPr lang="en-US" sz="1600" b="1" dirty="0"/>
                        <a:t>State the problem</a:t>
                      </a:r>
                    </a:p>
                  </a:txBody>
                  <a:tcPr/>
                </a:tc>
                <a:tc>
                  <a:txBody>
                    <a:bodyPr/>
                    <a:lstStyle/>
                    <a:p>
                      <a:r>
                        <a:rPr lang="en-US" sz="1600" b="0" dirty="0"/>
                        <a:t>The issue moving toward your thesis</a:t>
                      </a:r>
                    </a:p>
                  </a:txBody>
                  <a:tcPr/>
                </a:tc>
                <a:extLst>
                  <a:ext uri="{0D108BD9-81ED-4DB2-BD59-A6C34878D82A}">
                    <a16:rowId xmlns:a16="http://schemas.microsoft.com/office/drawing/2014/main" val="941863134"/>
                  </a:ext>
                </a:extLst>
              </a:tr>
              <a:tr h="548332">
                <a:tc>
                  <a:txBody>
                    <a:bodyPr/>
                    <a:lstStyle/>
                    <a:p>
                      <a:pPr marL="342900" indent="-342900">
                        <a:buFont typeface="+mj-lt"/>
                        <a:buAutoNum type="arabicPeriod" startAt="8"/>
                      </a:pPr>
                      <a:r>
                        <a:rPr lang="en-US" sz="1600" b="1" dirty="0"/>
                        <a:t>Preview your main points</a:t>
                      </a:r>
                    </a:p>
                  </a:txBody>
                  <a:tcPr/>
                </a:tc>
                <a:tc>
                  <a:txBody>
                    <a:bodyPr/>
                    <a:lstStyle/>
                    <a:p>
                      <a:r>
                        <a:rPr lang="en-US" sz="1600" b="0" dirty="0"/>
                        <a:t>A roadmap of how the argument will unfold</a:t>
                      </a:r>
                    </a:p>
                  </a:txBody>
                  <a:tcPr/>
                </a:tc>
                <a:extLst>
                  <a:ext uri="{0D108BD9-81ED-4DB2-BD59-A6C34878D82A}">
                    <a16:rowId xmlns:a16="http://schemas.microsoft.com/office/drawing/2014/main" val="686568020"/>
                  </a:ext>
                </a:extLst>
              </a:tr>
            </a:tbl>
          </a:graphicData>
        </a:graphic>
      </p:graphicFrame>
    </p:spTree>
    <p:extLst>
      <p:ext uri="{BB962C8B-B14F-4D97-AF65-F5344CB8AC3E}">
        <p14:creationId xmlns:p14="http://schemas.microsoft.com/office/powerpoint/2010/main" val="48559047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EFFFF"/>
      </a:lt1>
      <a:dk2>
        <a:srgbClr val="55585F"/>
      </a:dk2>
      <a:lt2>
        <a:srgbClr val="CECACB"/>
      </a:lt2>
      <a:accent1>
        <a:srgbClr val="CFB891"/>
      </a:accent1>
      <a:accent2>
        <a:srgbClr val="555960"/>
      </a:accent2>
      <a:accent3>
        <a:srgbClr val="8D6F3D"/>
      </a:accent3>
      <a:accent4>
        <a:srgbClr val="FFFFFF"/>
      </a:accent4>
      <a:accent5>
        <a:srgbClr val="DAAA00"/>
      </a:accent5>
      <a:accent6>
        <a:srgbClr val="9D9694"/>
      </a:accent6>
      <a:hlink>
        <a:srgbClr val="000000"/>
      </a:hlink>
      <a:folHlink>
        <a:srgbClr val="FEFFF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Presentation1" id="{58CD8B7C-5011-9843-9353-17E061D772B1}" vid="{EA13767D-C630-2546-A9B7-94E4AAF330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Purdue1</Template>
  <TotalTime>3</TotalTime>
  <Words>2564</Words>
  <Application>Microsoft Macintosh PowerPoint</Application>
  <PresentationFormat>On-screen Show (4:3)</PresentationFormat>
  <Paragraphs>207</Paragraphs>
  <Slides>21</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Franklin Gothic Medium Cond</vt:lpstr>
      <vt:lpstr>Franklin Gothic Medium</vt:lpstr>
      <vt:lpstr>Wingdings</vt:lpstr>
      <vt:lpstr>Franklin Gothic Book</vt:lpstr>
      <vt:lpstr>Optima</vt:lpstr>
      <vt:lpstr>Office Theme</vt:lpstr>
      <vt:lpstr>Organizing Your Argument</vt:lpstr>
      <vt:lpstr>Argument Organization</vt:lpstr>
      <vt:lpstr>What is an Argument?</vt:lpstr>
      <vt:lpstr>Why is Organization Important?</vt:lpstr>
      <vt:lpstr>Organizing Your Argument: Outline</vt:lpstr>
      <vt:lpstr>Why You Need a Title ?</vt:lpstr>
      <vt:lpstr>Considering Titles</vt:lpstr>
      <vt:lpstr>What is an Introduction?</vt:lpstr>
      <vt:lpstr>Methods for Constructing an Introduction</vt:lpstr>
      <vt:lpstr>What is a Thesis Statement?</vt:lpstr>
      <vt:lpstr>Role of a Thesis Statement</vt:lpstr>
      <vt:lpstr>Thesis Practice</vt:lpstr>
      <vt:lpstr>Body Paragraphs and Topic Sentences</vt:lpstr>
      <vt:lpstr>Body Paragraphs</vt:lpstr>
      <vt:lpstr>Research in Body Paragraphs</vt:lpstr>
      <vt:lpstr>Offering a Counterargument</vt:lpstr>
      <vt:lpstr>Locating a Counterargument</vt:lpstr>
      <vt:lpstr>Effective Counterarguments</vt:lpstr>
      <vt:lpstr>What  to write an effective conclusion?</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Writing Process</dc:title>
  <dc:creator>Colon, Garrett Ivan</dc:creator>
  <cp:lastModifiedBy>Juan Carlos Montoya Lopez</cp:lastModifiedBy>
  <cp:revision>160</cp:revision>
  <dcterms:created xsi:type="dcterms:W3CDTF">2022-12-29T13:44:14Z</dcterms:created>
  <dcterms:modified xsi:type="dcterms:W3CDTF">2025-09-04T15:50:35Z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7606f69-b0ae-4874-be30-7d43a3c7be10_Enabled">
    <vt:lpwstr>true</vt:lpwstr>
  </property>
  <property fmtid="{D5CDD505-2E9C-101B-9397-08002B2CF9AE}" pid="3" name="MSIP_Label_f7606f69-b0ae-4874-be30-7d43a3c7be10_SetDate">
    <vt:lpwstr>2025-07-22T18:26:55Z</vt:lpwstr>
  </property>
  <property fmtid="{D5CDD505-2E9C-101B-9397-08002B2CF9AE}" pid="4" name="MSIP_Label_f7606f69-b0ae-4874-be30-7d43a3c7be10_Method">
    <vt:lpwstr>Standard</vt:lpwstr>
  </property>
  <property fmtid="{D5CDD505-2E9C-101B-9397-08002B2CF9AE}" pid="5" name="MSIP_Label_f7606f69-b0ae-4874-be30-7d43a3c7be10_Name">
    <vt:lpwstr>defa4170-0d19-0005-0001-bc88714345d2</vt:lpwstr>
  </property>
  <property fmtid="{D5CDD505-2E9C-101B-9397-08002B2CF9AE}" pid="6" name="MSIP_Label_f7606f69-b0ae-4874-be30-7d43a3c7be10_SiteId">
    <vt:lpwstr>4130bd39-7c53-419c-b1e5-8758d6d63f21</vt:lpwstr>
  </property>
  <property fmtid="{D5CDD505-2E9C-101B-9397-08002B2CF9AE}" pid="7" name="MSIP_Label_f7606f69-b0ae-4874-be30-7d43a3c7be10_ActionId">
    <vt:lpwstr>3fdb6f54-ac96-421a-8edc-a38ee2b3efd3</vt:lpwstr>
  </property>
  <property fmtid="{D5CDD505-2E9C-101B-9397-08002B2CF9AE}" pid="8" name="MSIP_Label_f7606f69-b0ae-4874-be30-7d43a3c7be10_ContentBits">
    <vt:lpwstr>0</vt:lpwstr>
  </property>
  <property fmtid="{D5CDD505-2E9C-101B-9397-08002B2CF9AE}" pid="9" name="MSIP_Label_f7606f69-b0ae-4874-be30-7d43a3c7be10_Tag">
    <vt:lpwstr>50, 3, 0, 1</vt:lpwstr>
  </property>
</Properties>
</file>