
<file path=[Content_Types].xml><?xml version="1.0" encoding="utf-8"?>
<Types xmlns="http://schemas.openxmlformats.org/package/2006/content-types">
  <Default Extension="emf" ContentType="image/x-emf"/>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omments/modernComment_155_4B60BBB1.xml" ContentType="application/vnd.ms-powerpoint.comments+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omments/modernComment_14E_5B007F1E.xml" ContentType="application/vnd.ms-powerpoint.comments+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saveSubsetFonts="1" autoCompressPictures="0">
  <p:sldMasterIdLst>
    <p:sldMasterId id="2147483648" r:id="rId4"/>
  </p:sldMasterIdLst>
  <p:notesMasterIdLst>
    <p:notesMasterId r:id="rId20"/>
  </p:notesMasterIdLst>
  <p:sldIdLst>
    <p:sldId id="267" r:id="rId5"/>
    <p:sldId id="339" r:id="rId6"/>
    <p:sldId id="346" r:id="rId7"/>
    <p:sldId id="347" r:id="rId8"/>
    <p:sldId id="340" r:id="rId9"/>
    <p:sldId id="327" r:id="rId10"/>
    <p:sldId id="328" r:id="rId11"/>
    <p:sldId id="329" r:id="rId12"/>
    <p:sldId id="343" r:id="rId13"/>
    <p:sldId id="341" r:id="rId14"/>
    <p:sldId id="331" r:id="rId15"/>
    <p:sldId id="334" r:id="rId16"/>
    <p:sldId id="333" r:id="rId17"/>
    <p:sldId id="332" r:id="rId18"/>
    <p:sldId id="322" r:id="rId19"/>
  </p:sldIdLst>
  <p:sldSz cx="9144000" cy="6858000" type="screen4x3"/>
  <p:notesSz cx="6858000" cy="9144000"/>
  <p:embeddedFontLst>
    <p:embeddedFont>
      <p:font typeface="Franklin Gothic Book" panose="020B0503020102020204" pitchFamily="34" charset="0"/>
      <p:regular r:id="rId21"/>
      <p:italic r:id="rId22"/>
    </p:embeddedFont>
    <p:embeddedFont>
      <p:font typeface="Franklin Gothic Medium" panose="020B0603020102020204" pitchFamily="34" charset="0"/>
      <p:regular r:id="rId23"/>
      <p:italic r:id="rId24"/>
    </p:embeddedFont>
    <p:embeddedFont>
      <p:font typeface="Franklin Gothic Medium Cond" panose="020B0606030402020204" pitchFamily="34" charset="0"/>
      <p:regular r:id="rId2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80" userDrawn="1">
          <p15:clr>
            <a:srgbClr val="A4A3A4"/>
          </p15:clr>
        </p15:guide>
        <p15:guide id="2" pos="234"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26CE219-6CB4-4D82-2315-C217F06FFCCD}" name="Hiller, Kelly R" initials="HKR" userId="S::khiller@purdue.edu::b25b1487-7f5e-4b7f-a0b2-f8bcb0b1ea5a" providerId="AD"/>
  <p188:author id="{068BF37D-CA83-712D-0641-A7F0E8E08248}" name="Alexis Pitchford" initials="AP" userId="Alexis Pitchford" providerId="Non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CFB991"/>
    <a:srgbClr val="EBD99F"/>
    <a:srgbClr val="DDB94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65"/>
    <p:restoredTop sz="90211"/>
  </p:normalViewPr>
  <p:slideViewPr>
    <p:cSldViewPr snapToGrid="0">
      <p:cViewPr varScale="1">
        <p:scale>
          <a:sx n="99" d="100"/>
          <a:sy n="99" d="100"/>
        </p:scale>
        <p:origin x="1080" y="168"/>
      </p:cViewPr>
      <p:guideLst>
        <p:guide orient="horz" pos="1080"/>
        <p:guide pos="23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font" Target="fonts/font1.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font" Target="fonts/font5.fntdata"/><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4.fntdata"/><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font" Target="fonts/font3.fntdata"/><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2.fntdata"/><Relationship Id="rId27" Type="http://schemas.openxmlformats.org/officeDocument/2006/relationships/viewProps" Target="viewProps.xml"/><Relationship Id="rId30" Type="http://schemas.microsoft.com/office/2018/10/relationships/authors" Target="authors.xml"/></Relationships>
</file>

<file path=ppt/comments/modernComment_14E_5B007F1E.xml><?xml version="1.0" encoding="utf-8"?>
<p188:cmLst xmlns:a="http://schemas.openxmlformats.org/drawingml/2006/main" xmlns:r="http://schemas.openxmlformats.org/officeDocument/2006/relationships" xmlns:p188="http://schemas.microsoft.com/office/powerpoint/2018/8/main">
  <p188:cm id="{7C459A21-24EE-BF4B-B42A-93AE457AE6E8}" authorId="{068BF37D-CA83-712D-0641-A7F0E8E08248}" created="2025-08-12T20:15:03.853">
    <pc:sldMkLst xmlns:pc="http://schemas.microsoft.com/office/powerpoint/2013/main/command">
      <pc:docMk/>
      <pc:sldMk cId="1526759198" sldId="334"/>
    </pc:sldMkLst>
    <p188:txBody>
      <a:bodyPr/>
      <a:lstStyle/>
      <a:p>
        <a:r>
          <a:rPr lang="en-US"/>
          <a:t>table</a:t>
        </a:r>
      </a:p>
    </p188:txBody>
  </p188:cm>
</p188:cmLst>
</file>

<file path=ppt/comments/modernComment_155_4B60BBB1.xml><?xml version="1.0" encoding="utf-8"?>
<p188:cmLst xmlns:a="http://schemas.openxmlformats.org/drawingml/2006/main" xmlns:r="http://schemas.openxmlformats.org/officeDocument/2006/relationships" xmlns:p188="http://schemas.microsoft.com/office/powerpoint/2018/8/main">
  <p188:cm id="{DBD3B8CC-92CF-E14D-80E3-E8406DF1611B}" authorId="{068BF37D-CA83-712D-0641-A7F0E8E08248}" created="2025-08-12T20:14:46.723">
    <ac:txMkLst xmlns:ac="http://schemas.microsoft.com/office/drawing/2013/main/command">
      <pc:docMk xmlns:pc="http://schemas.microsoft.com/office/powerpoint/2013/main/command"/>
      <pc:sldMk xmlns:pc="http://schemas.microsoft.com/office/powerpoint/2013/main/command" cId="1264630705" sldId="341"/>
      <ac:spMk id="3" creationId="{E5699752-E448-DA84-8AA6-B6D8A7C734A1}"/>
      <ac:txMk cp="0">
        <ac:context len="146" hash="1902079348"/>
      </ac:txMk>
    </ac:txMkLst>
    <p188:txBody>
      <a:bodyPr/>
      <a:lstStyle/>
      <a:p>
        <a:r>
          <a:rPr lang="en-US"/>
          <a:t>condense</a:t>
        </a:r>
      </a:p>
    </p188:txBody>
  </p188:cm>
</p188:cmLst>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CC11E2-E25F-434D-BC0C-3BEA4118C3FA}" type="doc">
      <dgm:prSet loTypeId="urn:microsoft.com/office/officeart/2008/layout/VerticalCurvedList" loCatId="" qsTypeId="urn:microsoft.com/office/officeart/2005/8/quickstyle/simple1" qsCatId="simple" csTypeId="urn:microsoft.com/office/officeart/2005/8/colors/accent3_3" csCatId="accent3" phldr="1"/>
      <dgm:spPr/>
      <dgm:t>
        <a:bodyPr/>
        <a:lstStyle/>
        <a:p>
          <a:endParaRPr lang="en-US"/>
        </a:p>
      </dgm:t>
    </dgm:pt>
    <dgm:pt modelId="{D046B702-FC8D-F64C-8508-233A76078119}">
      <dgm:prSet phldrT="[Text]" custT="1"/>
      <dgm:spPr/>
      <dgm:t>
        <a:bodyPr/>
        <a:lstStyle/>
        <a:p>
          <a:pPr>
            <a:buAutoNum type="arabicPeriod"/>
          </a:pPr>
          <a:r>
            <a:rPr lang="en-US" sz="2000" dirty="0"/>
            <a:t>Setting up the interview</a:t>
          </a:r>
        </a:p>
      </dgm:t>
    </dgm:pt>
    <dgm:pt modelId="{45569EC1-4AF5-9448-9B1F-787DB3CD1EEB}" type="parTrans" cxnId="{31000E01-0F10-D941-BD69-63B3D0D3D821}">
      <dgm:prSet/>
      <dgm:spPr/>
      <dgm:t>
        <a:bodyPr/>
        <a:lstStyle/>
        <a:p>
          <a:endParaRPr lang="en-US"/>
        </a:p>
      </dgm:t>
    </dgm:pt>
    <dgm:pt modelId="{7943BA3F-F1BB-F34C-AF38-9857743C8C10}" type="sibTrans" cxnId="{31000E01-0F10-D941-BD69-63B3D0D3D821}">
      <dgm:prSet/>
      <dgm:spPr/>
      <dgm:t>
        <a:bodyPr/>
        <a:lstStyle/>
        <a:p>
          <a:endParaRPr lang="en-US"/>
        </a:p>
      </dgm:t>
    </dgm:pt>
    <dgm:pt modelId="{7D3E2309-CD3C-CD43-B405-90E5D5A2692D}">
      <dgm:prSet phldrT="[Text]" custT="1"/>
      <dgm:spPr/>
      <dgm:t>
        <a:bodyPr/>
        <a:lstStyle/>
        <a:p>
          <a:pPr>
            <a:buAutoNum type="arabicPeriod"/>
          </a:pPr>
          <a:r>
            <a:rPr lang="en-US" sz="2000" dirty="0"/>
            <a:t>Preparing for the interview</a:t>
          </a:r>
        </a:p>
      </dgm:t>
    </dgm:pt>
    <dgm:pt modelId="{C00850FF-8B65-1745-8DB2-8BDB3419A187}" type="parTrans" cxnId="{9033F3F0-DFA6-664A-9D49-C96CE86E5E35}">
      <dgm:prSet/>
      <dgm:spPr/>
      <dgm:t>
        <a:bodyPr/>
        <a:lstStyle/>
        <a:p>
          <a:endParaRPr lang="en-US"/>
        </a:p>
      </dgm:t>
    </dgm:pt>
    <dgm:pt modelId="{C9B59249-1CCC-C94F-A56D-5574A8640D81}" type="sibTrans" cxnId="{9033F3F0-DFA6-664A-9D49-C96CE86E5E35}">
      <dgm:prSet/>
      <dgm:spPr/>
      <dgm:t>
        <a:bodyPr/>
        <a:lstStyle/>
        <a:p>
          <a:endParaRPr lang="en-US"/>
        </a:p>
      </dgm:t>
    </dgm:pt>
    <dgm:pt modelId="{838F32D5-3979-A64B-ACB0-FC63A681F177}">
      <dgm:prSet phldrT="[Text]" custT="1"/>
      <dgm:spPr/>
      <dgm:t>
        <a:bodyPr/>
        <a:lstStyle/>
        <a:p>
          <a:pPr>
            <a:buAutoNum type="arabicPeriod"/>
          </a:pPr>
          <a:r>
            <a:rPr lang="en-US" sz="2000" b="0" dirty="0">
              <a:latin typeface="+mn-lt"/>
              <a:ea typeface="+mn-lt"/>
              <a:cs typeface="+mn-lt"/>
            </a:rPr>
            <a:t>Meeting the interviewee</a:t>
          </a:r>
        </a:p>
      </dgm:t>
    </dgm:pt>
    <dgm:pt modelId="{5500639D-B7C0-E242-8222-4A6F4FEF3E1C}" type="parTrans" cxnId="{30862F72-3121-1349-B111-E3FD9313EB94}">
      <dgm:prSet/>
      <dgm:spPr/>
      <dgm:t>
        <a:bodyPr/>
        <a:lstStyle/>
        <a:p>
          <a:endParaRPr lang="en-US"/>
        </a:p>
      </dgm:t>
    </dgm:pt>
    <dgm:pt modelId="{6E48F630-0DD3-6B46-8F16-37D69D6DAE1F}" type="sibTrans" cxnId="{30862F72-3121-1349-B111-E3FD9313EB94}">
      <dgm:prSet/>
      <dgm:spPr/>
      <dgm:t>
        <a:bodyPr/>
        <a:lstStyle/>
        <a:p>
          <a:endParaRPr lang="en-US"/>
        </a:p>
      </dgm:t>
    </dgm:pt>
    <dgm:pt modelId="{B55E4ABB-587B-AE4C-BA45-B292EDB1CC62}">
      <dgm:prSet phldrT="[Text]" custT="1"/>
      <dgm:spPr/>
      <dgm:t>
        <a:bodyPr/>
        <a:lstStyle/>
        <a:p>
          <a:pPr>
            <a:buAutoNum type="arabicPeriod"/>
          </a:pPr>
          <a:r>
            <a:rPr lang="en-US" sz="2000" b="0" dirty="0">
              <a:latin typeface="+mn-lt"/>
              <a:ea typeface="+mn-lt"/>
              <a:cs typeface="+mn-lt"/>
            </a:rPr>
            <a:t>Conducting the interview</a:t>
          </a:r>
        </a:p>
      </dgm:t>
    </dgm:pt>
    <dgm:pt modelId="{B36EC2A3-A7F0-EC49-8AD3-D682AA330DDA}" type="parTrans" cxnId="{4D62527E-71CA-774C-818F-4FF5A5B9A9D1}">
      <dgm:prSet/>
      <dgm:spPr/>
      <dgm:t>
        <a:bodyPr/>
        <a:lstStyle/>
        <a:p>
          <a:endParaRPr lang="en-US"/>
        </a:p>
      </dgm:t>
    </dgm:pt>
    <dgm:pt modelId="{289AAFDA-0C83-C746-B2BA-D24B337365C5}" type="sibTrans" cxnId="{4D62527E-71CA-774C-818F-4FF5A5B9A9D1}">
      <dgm:prSet/>
      <dgm:spPr/>
      <dgm:t>
        <a:bodyPr/>
        <a:lstStyle/>
        <a:p>
          <a:endParaRPr lang="en-US"/>
        </a:p>
      </dgm:t>
    </dgm:pt>
    <dgm:pt modelId="{F768F89C-0FCA-964A-AA8B-DA599935FA89}">
      <dgm:prSet custT="1"/>
      <dgm:spPr/>
      <dgm:t>
        <a:bodyPr spcFirstLastPara="0" vert="horz" wrap="square" lIns="403354" tIns="50800" rIns="50800" bIns="50800" numCol="1" spcCol="1270" anchor="ctr" anchorCtr="0"/>
        <a:lstStyle/>
        <a:p>
          <a:r>
            <a:rPr lang="en-US" sz="2000" b="0" kern="1200" dirty="0">
              <a:latin typeface="Franklin Gothic Book" panose="020B0503020102020204"/>
              <a:ea typeface="Franklin Gothic Book" panose="020B0503020102020204"/>
              <a:cs typeface="Franklin Gothic Book" panose="020B0503020102020204"/>
            </a:rPr>
            <a:t>Following</a:t>
          </a:r>
          <a:r>
            <a:rPr lang="en-US" sz="2800" kern="1200" dirty="0"/>
            <a:t> </a:t>
          </a:r>
          <a:r>
            <a:rPr lang="en-US" sz="2000" b="0" kern="1200" dirty="0">
              <a:latin typeface="Franklin Gothic Book" panose="020B0503020102020204"/>
              <a:ea typeface="Franklin Gothic Book" panose="020B0503020102020204"/>
              <a:cs typeface="Franklin Gothic Book" panose="020B0503020102020204"/>
            </a:rPr>
            <a:t>up after the interview</a:t>
          </a:r>
        </a:p>
      </dgm:t>
    </dgm:pt>
    <dgm:pt modelId="{A6B13E4F-67D5-564B-BF35-AFE421CF35F3}" type="parTrans" cxnId="{551956B5-7F89-8241-A5AC-7899BE528631}">
      <dgm:prSet/>
      <dgm:spPr/>
      <dgm:t>
        <a:bodyPr/>
        <a:lstStyle/>
        <a:p>
          <a:endParaRPr lang="en-US"/>
        </a:p>
      </dgm:t>
    </dgm:pt>
    <dgm:pt modelId="{71F83A24-BEA4-494F-BAAA-101B716FC999}" type="sibTrans" cxnId="{551956B5-7F89-8241-A5AC-7899BE528631}">
      <dgm:prSet/>
      <dgm:spPr/>
      <dgm:t>
        <a:bodyPr/>
        <a:lstStyle/>
        <a:p>
          <a:endParaRPr lang="en-US"/>
        </a:p>
      </dgm:t>
    </dgm:pt>
    <dgm:pt modelId="{33CF0309-904C-4B45-B278-92698ED4A831}" type="pres">
      <dgm:prSet presAssocID="{01CC11E2-E25F-434D-BC0C-3BEA4118C3FA}" presName="Name0" presStyleCnt="0">
        <dgm:presLayoutVars>
          <dgm:chMax val="7"/>
          <dgm:chPref val="7"/>
          <dgm:dir/>
        </dgm:presLayoutVars>
      </dgm:prSet>
      <dgm:spPr/>
    </dgm:pt>
    <dgm:pt modelId="{FC84575D-B38E-B541-A95B-456CB650EB2A}" type="pres">
      <dgm:prSet presAssocID="{01CC11E2-E25F-434D-BC0C-3BEA4118C3FA}" presName="Name1" presStyleCnt="0"/>
      <dgm:spPr/>
    </dgm:pt>
    <dgm:pt modelId="{0B3FE0D0-F84E-914D-95CE-EA9C3B372F66}" type="pres">
      <dgm:prSet presAssocID="{01CC11E2-E25F-434D-BC0C-3BEA4118C3FA}" presName="cycle" presStyleCnt="0"/>
      <dgm:spPr/>
    </dgm:pt>
    <dgm:pt modelId="{5DDA1590-2437-C547-AFED-91087F3F99F1}" type="pres">
      <dgm:prSet presAssocID="{01CC11E2-E25F-434D-BC0C-3BEA4118C3FA}" presName="srcNode" presStyleLbl="node1" presStyleIdx="0" presStyleCnt="5"/>
      <dgm:spPr/>
    </dgm:pt>
    <dgm:pt modelId="{B6A5BA46-F045-AB41-9A7E-41EFE6371059}" type="pres">
      <dgm:prSet presAssocID="{01CC11E2-E25F-434D-BC0C-3BEA4118C3FA}" presName="conn" presStyleLbl="parChTrans1D2" presStyleIdx="0" presStyleCnt="1"/>
      <dgm:spPr/>
    </dgm:pt>
    <dgm:pt modelId="{F40B7E4A-4126-864A-8F21-9397E39DDD93}" type="pres">
      <dgm:prSet presAssocID="{01CC11E2-E25F-434D-BC0C-3BEA4118C3FA}" presName="extraNode" presStyleLbl="node1" presStyleIdx="0" presStyleCnt="5"/>
      <dgm:spPr/>
    </dgm:pt>
    <dgm:pt modelId="{8253D5D3-DB25-7B4D-98E4-9DDDCCBA056A}" type="pres">
      <dgm:prSet presAssocID="{01CC11E2-E25F-434D-BC0C-3BEA4118C3FA}" presName="dstNode" presStyleLbl="node1" presStyleIdx="0" presStyleCnt="5"/>
      <dgm:spPr/>
    </dgm:pt>
    <dgm:pt modelId="{44E27AED-CC74-064D-AE6D-86B5729691B7}" type="pres">
      <dgm:prSet presAssocID="{D046B702-FC8D-F64C-8508-233A76078119}" presName="text_1" presStyleLbl="node1" presStyleIdx="0" presStyleCnt="5">
        <dgm:presLayoutVars>
          <dgm:bulletEnabled val="1"/>
        </dgm:presLayoutVars>
      </dgm:prSet>
      <dgm:spPr/>
    </dgm:pt>
    <dgm:pt modelId="{B212F228-A4B1-6240-B462-4A0CA66C8434}" type="pres">
      <dgm:prSet presAssocID="{D046B702-FC8D-F64C-8508-233A76078119}" presName="accent_1" presStyleCnt="0"/>
      <dgm:spPr/>
    </dgm:pt>
    <dgm:pt modelId="{9727EE53-3799-6F4A-BCEE-269F393DFA26}" type="pres">
      <dgm:prSet presAssocID="{D046B702-FC8D-F64C-8508-233A76078119}" presName="accentRepeatNode" presStyleLbl="solidFgAcc1" presStyleIdx="0" presStyleCnt="5"/>
      <dgm:spPr/>
    </dgm:pt>
    <dgm:pt modelId="{E9F9DC3B-1C6B-124D-B25C-907324B2617C}" type="pres">
      <dgm:prSet presAssocID="{7D3E2309-CD3C-CD43-B405-90E5D5A2692D}" presName="text_2" presStyleLbl="node1" presStyleIdx="1" presStyleCnt="5">
        <dgm:presLayoutVars>
          <dgm:bulletEnabled val="1"/>
        </dgm:presLayoutVars>
      </dgm:prSet>
      <dgm:spPr/>
    </dgm:pt>
    <dgm:pt modelId="{E72DFB1B-6A7E-3046-AF13-71C23E8E0EA1}" type="pres">
      <dgm:prSet presAssocID="{7D3E2309-CD3C-CD43-B405-90E5D5A2692D}" presName="accent_2" presStyleCnt="0"/>
      <dgm:spPr/>
    </dgm:pt>
    <dgm:pt modelId="{ECFB5988-F984-F54F-B24F-BE1FDD0600AD}" type="pres">
      <dgm:prSet presAssocID="{7D3E2309-CD3C-CD43-B405-90E5D5A2692D}" presName="accentRepeatNode" presStyleLbl="solidFgAcc1" presStyleIdx="1" presStyleCnt="5"/>
      <dgm:spPr/>
    </dgm:pt>
    <dgm:pt modelId="{F280120C-7FA9-6D47-A93C-2D6441CAB270}" type="pres">
      <dgm:prSet presAssocID="{838F32D5-3979-A64B-ACB0-FC63A681F177}" presName="text_3" presStyleLbl="node1" presStyleIdx="2" presStyleCnt="5">
        <dgm:presLayoutVars>
          <dgm:bulletEnabled val="1"/>
        </dgm:presLayoutVars>
      </dgm:prSet>
      <dgm:spPr/>
    </dgm:pt>
    <dgm:pt modelId="{2B12105F-F7DB-4A44-A039-7182CAEF1498}" type="pres">
      <dgm:prSet presAssocID="{838F32D5-3979-A64B-ACB0-FC63A681F177}" presName="accent_3" presStyleCnt="0"/>
      <dgm:spPr/>
    </dgm:pt>
    <dgm:pt modelId="{82BDE7BB-3624-EC41-A71B-365478AAE65B}" type="pres">
      <dgm:prSet presAssocID="{838F32D5-3979-A64B-ACB0-FC63A681F177}" presName="accentRepeatNode" presStyleLbl="solidFgAcc1" presStyleIdx="2" presStyleCnt="5"/>
      <dgm:spPr/>
    </dgm:pt>
    <dgm:pt modelId="{84579A44-855A-C144-BCB1-ED42610D2B6D}" type="pres">
      <dgm:prSet presAssocID="{B55E4ABB-587B-AE4C-BA45-B292EDB1CC62}" presName="text_4" presStyleLbl="node1" presStyleIdx="3" presStyleCnt="5">
        <dgm:presLayoutVars>
          <dgm:bulletEnabled val="1"/>
        </dgm:presLayoutVars>
      </dgm:prSet>
      <dgm:spPr/>
    </dgm:pt>
    <dgm:pt modelId="{2CC6036E-F91A-8D48-B180-E09D1429049F}" type="pres">
      <dgm:prSet presAssocID="{B55E4ABB-587B-AE4C-BA45-B292EDB1CC62}" presName="accent_4" presStyleCnt="0"/>
      <dgm:spPr/>
    </dgm:pt>
    <dgm:pt modelId="{93116BD5-3FA6-5A4A-AF33-E2B69077F92A}" type="pres">
      <dgm:prSet presAssocID="{B55E4ABB-587B-AE4C-BA45-B292EDB1CC62}" presName="accentRepeatNode" presStyleLbl="solidFgAcc1" presStyleIdx="3" presStyleCnt="5"/>
      <dgm:spPr/>
    </dgm:pt>
    <dgm:pt modelId="{45D5AFBC-4A75-1D4D-89DB-F0436E180006}" type="pres">
      <dgm:prSet presAssocID="{F768F89C-0FCA-964A-AA8B-DA599935FA89}" presName="text_5" presStyleLbl="node1" presStyleIdx="4" presStyleCnt="5">
        <dgm:presLayoutVars>
          <dgm:bulletEnabled val="1"/>
        </dgm:presLayoutVars>
      </dgm:prSet>
      <dgm:spPr>
        <a:xfrm>
          <a:off x="384538" y="3301918"/>
          <a:ext cx="5656275" cy="508162"/>
        </a:xfrm>
        <a:prstGeom prst="rect">
          <a:avLst/>
        </a:prstGeom>
      </dgm:spPr>
    </dgm:pt>
    <dgm:pt modelId="{5A4D7DB5-D6F8-3644-84CC-F4ECFDA16310}" type="pres">
      <dgm:prSet presAssocID="{F768F89C-0FCA-964A-AA8B-DA599935FA89}" presName="accent_5" presStyleCnt="0"/>
      <dgm:spPr/>
    </dgm:pt>
    <dgm:pt modelId="{81BD55CA-7D10-824E-B5F7-96CC93F0541F}" type="pres">
      <dgm:prSet presAssocID="{F768F89C-0FCA-964A-AA8B-DA599935FA89}" presName="accentRepeatNode" presStyleLbl="solidFgAcc1" presStyleIdx="4" presStyleCnt="5"/>
      <dgm:spPr/>
    </dgm:pt>
  </dgm:ptLst>
  <dgm:cxnLst>
    <dgm:cxn modelId="{31000E01-0F10-D941-BD69-63B3D0D3D821}" srcId="{01CC11E2-E25F-434D-BC0C-3BEA4118C3FA}" destId="{D046B702-FC8D-F64C-8508-233A76078119}" srcOrd="0" destOrd="0" parTransId="{45569EC1-4AF5-9448-9B1F-787DB3CD1EEB}" sibTransId="{7943BA3F-F1BB-F34C-AF38-9857743C8C10}"/>
    <dgm:cxn modelId="{7EC5C901-20EC-5047-B18A-F136C92D0340}" type="presOf" srcId="{7943BA3F-F1BB-F34C-AF38-9857743C8C10}" destId="{B6A5BA46-F045-AB41-9A7E-41EFE6371059}" srcOrd="0" destOrd="0" presId="urn:microsoft.com/office/officeart/2008/layout/VerticalCurvedList"/>
    <dgm:cxn modelId="{19FAF713-58EB-4D48-A88A-CB1886E9C7F0}" type="presOf" srcId="{01CC11E2-E25F-434D-BC0C-3BEA4118C3FA}" destId="{33CF0309-904C-4B45-B278-92698ED4A831}" srcOrd="0" destOrd="0" presId="urn:microsoft.com/office/officeart/2008/layout/VerticalCurvedList"/>
    <dgm:cxn modelId="{30862F72-3121-1349-B111-E3FD9313EB94}" srcId="{01CC11E2-E25F-434D-BC0C-3BEA4118C3FA}" destId="{838F32D5-3979-A64B-ACB0-FC63A681F177}" srcOrd="2" destOrd="0" parTransId="{5500639D-B7C0-E242-8222-4A6F4FEF3E1C}" sibTransId="{6E48F630-0DD3-6B46-8F16-37D69D6DAE1F}"/>
    <dgm:cxn modelId="{4D62527E-71CA-774C-818F-4FF5A5B9A9D1}" srcId="{01CC11E2-E25F-434D-BC0C-3BEA4118C3FA}" destId="{B55E4ABB-587B-AE4C-BA45-B292EDB1CC62}" srcOrd="3" destOrd="0" parTransId="{B36EC2A3-A7F0-EC49-8AD3-D682AA330DDA}" sibTransId="{289AAFDA-0C83-C746-B2BA-D24B337365C5}"/>
    <dgm:cxn modelId="{0529BAA1-F0AA-1443-B9E1-11502C1C8CE9}" type="presOf" srcId="{F768F89C-0FCA-964A-AA8B-DA599935FA89}" destId="{45D5AFBC-4A75-1D4D-89DB-F0436E180006}" srcOrd="0" destOrd="0" presId="urn:microsoft.com/office/officeart/2008/layout/VerticalCurvedList"/>
    <dgm:cxn modelId="{551956B5-7F89-8241-A5AC-7899BE528631}" srcId="{01CC11E2-E25F-434D-BC0C-3BEA4118C3FA}" destId="{F768F89C-0FCA-964A-AA8B-DA599935FA89}" srcOrd="4" destOrd="0" parTransId="{A6B13E4F-67D5-564B-BF35-AFE421CF35F3}" sibTransId="{71F83A24-BEA4-494F-BAAA-101B716FC999}"/>
    <dgm:cxn modelId="{40C011BF-D3A8-A540-9EA5-73F7B6FEEDFD}" type="presOf" srcId="{B55E4ABB-587B-AE4C-BA45-B292EDB1CC62}" destId="{84579A44-855A-C144-BCB1-ED42610D2B6D}" srcOrd="0" destOrd="0" presId="urn:microsoft.com/office/officeart/2008/layout/VerticalCurvedList"/>
    <dgm:cxn modelId="{BA8050DC-5AB6-9E40-863B-6D5BF63633F0}" type="presOf" srcId="{D046B702-FC8D-F64C-8508-233A76078119}" destId="{44E27AED-CC74-064D-AE6D-86B5729691B7}" srcOrd="0" destOrd="0" presId="urn:microsoft.com/office/officeart/2008/layout/VerticalCurvedList"/>
    <dgm:cxn modelId="{DFC989DF-3265-2144-800D-DB28CC47F45F}" type="presOf" srcId="{7D3E2309-CD3C-CD43-B405-90E5D5A2692D}" destId="{E9F9DC3B-1C6B-124D-B25C-907324B2617C}" srcOrd="0" destOrd="0" presId="urn:microsoft.com/office/officeart/2008/layout/VerticalCurvedList"/>
    <dgm:cxn modelId="{441A0AEE-495A-0540-9C22-EDAC67AAD3C0}" type="presOf" srcId="{838F32D5-3979-A64B-ACB0-FC63A681F177}" destId="{F280120C-7FA9-6D47-A93C-2D6441CAB270}" srcOrd="0" destOrd="0" presId="urn:microsoft.com/office/officeart/2008/layout/VerticalCurvedList"/>
    <dgm:cxn modelId="{9033F3F0-DFA6-664A-9D49-C96CE86E5E35}" srcId="{01CC11E2-E25F-434D-BC0C-3BEA4118C3FA}" destId="{7D3E2309-CD3C-CD43-B405-90E5D5A2692D}" srcOrd="1" destOrd="0" parTransId="{C00850FF-8B65-1745-8DB2-8BDB3419A187}" sibTransId="{C9B59249-1CCC-C94F-A56D-5574A8640D81}"/>
    <dgm:cxn modelId="{3E164052-29E4-8349-A603-9E12A8C94B36}" type="presParOf" srcId="{33CF0309-904C-4B45-B278-92698ED4A831}" destId="{FC84575D-B38E-B541-A95B-456CB650EB2A}" srcOrd="0" destOrd="0" presId="urn:microsoft.com/office/officeart/2008/layout/VerticalCurvedList"/>
    <dgm:cxn modelId="{61B11280-FBBC-0B4C-9860-5A56E6495AE2}" type="presParOf" srcId="{FC84575D-B38E-B541-A95B-456CB650EB2A}" destId="{0B3FE0D0-F84E-914D-95CE-EA9C3B372F66}" srcOrd="0" destOrd="0" presId="urn:microsoft.com/office/officeart/2008/layout/VerticalCurvedList"/>
    <dgm:cxn modelId="{2EFAA454-D927-1349-A551-645EB007E1E7}" type="presParOf" srcId="{0B3FE0D0-F84E-914D-95CE-EA9C3B372F66}" destId="{5DDA1590-2437-C547-AFED-91087F3F99F1}" srcOrd="0" destOrd="0" presId="urn:microsoft.com/office/officeart/2008/layout/VerticalCurvedList"/>
    <dgm:cxn modelId="{71FE1D05-DE7F-9040-9A90-F12931EC8E7D}" type="presParOf" srcId="{0B3FE0D0-F84E-914D-95CE-EA9C3B372F66}" destId="{B6A5BA46-F045-AB41-9A7E-41EFE6371059}" srcOrd="1" destOrd="0" presId="urn:microsoft.com/office/officeart/2008/layout/VerticalCurvedList"/>
    <dgm:cxn modelId="{93F7813E-FE4B-AF46-BD11-1D3F2E292562}" type="presParOf" srcId="{0B3FE0D0-F84E-914D-95CE-EA9C3B372F66}" destId="{F40B7E4A-4126-864A-8F21-9397E39DDD93}" srcOrd="2" destOrd="0" presId="urn:microsoft.com/office/officeart/2008/layout/VerticalCurvedList"/>
    <dgm:cxn modelId="{6DB098CD-F2E9-1C40-A3B8-96876B656A64}" type="presParOf" srcId="{0B3FE0D0-F84E-914D-95CE-EA9C3B372F66}" destId="{8253D5D3-DB25-7B4D-98E4-9DDDCCBA056A}" srcOrd="3" destOrd="0" presId="urn:microsoft.com/office/officeart/2008/layout/VerticalCurvedList"/>
    <dgm:cxn modelId="{459F6436-D9F7-3D43-BA61-C3C52B956736}" type="presParOf" srcId="{FC84575D-B38E-B541-A95B-456CB650EB2A}" destId="{44E27AED-CC74-064D-AE6D-86B5729691B7}" srcOrd="1" destOrd="0" presId="urn:microsoft.com/office/officeart/2008/layout/VerticalCurvedList"/>
    <dgm:cxn modelId="{2A372529-3CE2-8244-9C29-AC4011A7AD7F}" type="presParOf" srcId="{FC84575D-B38E-B541-A95B-456CB650EB2A}" destId="{B212F228-A4B1-6240-B462-4A0CA66C8434}" srcOrd="2" destOrd="0" presId="urn:microsoft.com/office/officeart/2008/layout/VerticalCurvedList"/>
    <dgm:cxn modelId="{693DFBA5-BDF4-774D-81CE-2EDDDCBF4EB9}" type="presParOf" srcId="{B212F228-A4B1-6240-B462-4A0CA66C8434}" destId="{9727EE53-3799-6F4A-BCEE-269F393DFA26}" srcOrd="0" destOrd="0" presId="urn:microsoft.com/office/officeart/2008/layout/VerticalCurvedList"/>
    <dgm:cxn modelId="{6A3A3669-BA60-D64E-96B0-58BA16DB2069}" type="presParOf" srcId="{FC84575D-B38E-B541-A95B-456CB650EB2A}" destId="{E9F9DC3B-1C6B-124D-B25C-907324B2617C}" srcOrd="3" destOrd="0" presId="urn:microsoft.com/office/officeart/2008/layout/VerticalCurvedList"/>
    <dgm:cxn modelId="{331E5AF5-310E-B94A-9823-98A3F1045969}" type="presParOf" srcId="{FC84575D-B38E-B541-A95B-456CB650EB2A}" destId="{E72DFB1B-6A7E-3046-AF13-71C23E8E0EA1}" srcOrd="4" destOrd="0" presId="urn:microsoft.com/office/officeart/2008/layout/VerticalCurvedList"/>
    <dgm:cxn modelId="{24962748-852D-C04E-8EDF-D90DE3B0A502}" type="presParOf" srcId="{E72DFB1B-6A7E-3046-AF13-71C23E8E0EA1}" destId="{ECFB5988-F984-F54F-B24F-BE1FDD0600AD}" srcOrd="0" destOrd="0" presId="urn:microsoft.com/office/officeart/2008/layout/VerticalCurvedList"/>
    <dgm:cxn modelId="{0314C4EB-2B27-954B-8C10-715E0D5E415A}" type="presParOf" srcId="{FC84575D-B38E-B541-A95B-456CB650EB2A}" destId="{F280120C-7FA9-6D47-A93C-2D6441CAB270}" srcOrd="5" destOrd="0" presId="urn:microsoft.com/office/officeart/2008/layout/VerticalCurvedList"/>
    <dgm:cxn modelId="{2D4EC302-C689-F54E-814A-5DFADA9A27C1}" type="presParOf" srcId="{FC84575D-B38E-B541-A95B-456CB650EB2A}" destId="{2B12105F-F7DB-4A44-A039-7182CAEF1498}" srcOrd="6" destOrd="0" presId="urn:microsoft.com/office/officeart/2008/layout/VerticalCurvedList"/>
    <dgm:cxn modelId="{DA42BFE6-0ADE-9741-8CF0-910EA1F2B4A7}" type="presParOf" srcId="{2B12105F-F7DB-4A44-A039-7182CAEF1498}" destId="{82BDE7BB-3624-EC41-A71B-365478AAE65B}" srcOrd="0" destOrd="0" presId="urn:microsoft.com/office/officeart/2008/layout/VerticalCurvedList"/>
    <dgm:cxn modelId="{C10614EE-69A5-B640-85B1-4B1599F591CB}" type="presParOf" srcId="{FC84575D-B38E-B541-A95B-456CB650EB2A}" destId="{84579A44-855A-C144-BCB1-ED42610D2B6D}" srcOrd="7" destOrd="0" presId="urn:microsoft.com/office/officeart/2008/layout/VerticalCurvedList"/>
    <dgm:cxn modelId="{0A82B9FA-9D2E-F144-B739-420580C403F1}" type="presParOf" srcId="{FC84575D-B38E-B541-A95B-456CB650EB2A}" destId="{2CC6036E-F91A-8D48-B180-E09D1429049F}" srcOrd="8" destOrd="0" presId="urn:microsoft.com/office/officeart/2008/layout/VerticalCurvedList"/>
    <dgm:cxn modelId="{2789AB01-9BF6-C649-A39D-010552EFB1CC}" type="presParOf" srcId="{2CC6036E-F91A-8D48-B180-E09D1429049F}" destId="{93116BD5-3FA6-5A4A-AF33-E2B69077F92A}" srcOrd="0" destOrd="0" presId="urn:microsoft.com/office/officeart/2008/layout/VerticalCurvedList"/>
    <dgm:cxn modelId="{F7D8AFD4-8BCF-8546-B4FA-FFBEDF31F189}" type="presParOf" srcId="{FC84575D-B38E-B541-A95B-456CB650EB2A}" destId="{45D5AFBC-4A75-1D4D-89DB-F0436E180006}" srcOrd="9" destOrd="0" presId="urn:microsoft.com/office/officeart/2008/layout/VerticalCurvedList"/>
    <dgm:cxn modelId="{93FCD00F-18DB-AA48-9A2C-A67CD54F65E2}" type="presParOf" srcId="{FC84575D-B38E-B541-A95B-456CB650EB2A}" destId="{5A4D7DB5-D6F8-3644-84CC-F4ECFDA16310}" srcOrd="10" destOrd="0" presId="urn:microsoft.com/office/officeart/2008/layout/VerticalCurvedList"/>
    <dgm:cxn modelId="{423AEF19-C0AD-1647-B113-73A907BC44EB}" type="presParOf" srcId="{5A4D7DB5-D6F8-3644-84CC-F4ECFDA16310}" destId="{81BD55CA-7D10-824E-B5F7-96CC93F0541F}" srcOrd="0" destOrd="0" presId="urn:microsoft.com/office/officeart/2008/layout/VerticalCurvedLis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11D5B2-702F-5F45-B8AB-2CA9934822BB}" type="doc">
      <dgm:prSet loTypeId="urn:microsoft.com/office/officeart/2005/8/layout/default" loCatId="" qsTypeId="urn:microsoft.com/office/officeart/2005/8/quickstyle/simple1" qsCatId="simple" csTypeId="urn:microsoft.com/office/officeart/2005/8/colors/accent3_3" csCatId="accent3" phldr="1"/>
      <dgm:spPr/>
      <dgm:t>
        <a:bodyPr/>
        <a:lstStyle/>
        <a:p>
          <a:endParaRPr lang="en-US"/>
        </a:p>
      </dgm:t>
    </dgm:pt>
    <dgm:pt modelId="{0B39011F-98A0-2043-BE3A-8BD934CC4849}">
      <dgm:prSet phldrT="[Text]" custT="1"/>
      <dgm:spPr/>
      <dgm:t>
        <a:bodyPr/>
        <a:lstStyle/>
        <a:p>
          <a:r>
            <a:rPr lang="en-US" sz="1800" dirty="0"/>
            <a:t>1. Contact the potential interviewee</a:t>
          </a:r>
        </a:p>
      </dgm:t>
    </dgm:pt>
    <dgm:pt modelId="{FFCABCDE-8C7B-124C-A63F-2CCE10CAD2FE}" type="parTrans" cxnId="{EB59DE8F-9E39-C84B-AA36-FA46E3FFD87F}">
      <dgm:prSet/>
      <dgm:spPr/>
      <dgm:t>
        <a:bodyPr/>
        <a:lstStyle/>
        <a:p>
          <a:endParaRPr lang="en-US"/>
        </a:p>
      </dgm:t>
    </dgm:pt>
    <dgm:pt modelId="{A1AA4FC3-33E6-9940-B049-A399732138DD}" type="sibTrans" cxnId="{EB59DE8F-9E39-C84B-AA36-FA46E3FFD87F}">
      <dgm:prSet/>
      <dgm:spPr/>
      <dgm:t>
        <a:bodyPr/>
        <a:lstStyle/>
        <a:p>
          <a:endParaRPr lang="en-US"/>
        </a:p>
      </dgm:t>
    </dgm:pt>
    <dgm:pt modelId="{4ED95B95-04CE-7644-B043-CDC88B54DB00}">
      <dgm:prSet phldrT="[Text]"/>
      <dgm:spPr/>
      <dgm:t>
        <a:bodyPr/>
        <a:lstStyle/>
        <a:p>
          <a:r>
            <a:rPr lang="en-US" dirty="0"/>
            <a:t>5. Arrange a specific time and place.</a:t>
          </a:r>
        </a:p>
      </dgm:t>
    </dgm:pt>
    <dgm:pt modelId="{4731C9B3-81B2-2247-B118-C531327F39A7}" type="parTrans" cxnId="{719E80A0-7521-5E4F-B556-CB3BD5AC83B3}">
      <dgm:prSet/>
      <dgm:spPr/>
      <dgm:t>
        <a:bodyPr/>
        <a:lstStyle/>
        <a:p>
          <a:endParaRPr lang="en-US"/>
        </a:p>
      </dgm:t>
    </dgm:pt>
    <dgm:pt modelId="{F15F43B2-236C-F348-AE3F-666DA929E0E1}" type="sibTrans" cxnId="{719E80A0-7521-5E4F-B556-CB3BD5AC83B3}">
      <dgm:prSet/>
      <dgm:spPr/>
      <dgm:t>
        <a:bodyPr/>
        <a:lstStyle/>
        <a:p>
          <a:endParaRPr lang="en-US"/>
        </a:p>
      </dgm:t>
    </dgm:pt>
    <dgm:pt modelId="{2F6D6C03-6794-BF47-AF46-B03A984BD52B}">
      <dgm:prSet/>
      <dgm:spPr/>
      <dgm:t>
        <a:bodyPr/>
        <a:lstStyle/>
        <a:p>
          <a:r>
            <a:rPr lang="en-US" dirty="0"/>
            <a:t>3. Clarify the format: in-person, video call, chat, or email interview.</a:t>
          </a:r>
        </a:p>
      </dgm:t>
    </dgm:pt>
    <dgm:pt modelId="{99A754D9-2F75-B341-8415-E72E3BEDBB8A}" type="parTrans" cxnId="{0369ED71-2D7C-9D47-B1DC-E082FC1260DB}">
      <dgm:prSet/>
      <dgm:spPr/>
      <dgm:t>
        <a:bodyPr/>
        <a:lstStyle/>
        <a:p>
          <a:endParaRPr lang="en-US"/>
        </a:p>
      </dgm:t>
    </dgm:pt>
    <dgm:pt modelId="{03AED3D5-39BB-8D4C-9073-3A7DCAA696F9}" type="sibTrans" cxnId="{0369ED71-2D7C-9D47-B1DC-E082FC1260DB}">
      <dgm:prSet/>
      <dgm:spPr/>
      <dgm:t>
        <a:bodyPr/>
        <a:lstStyle/>
        <a:p>
          <a:endParaRPr lang="en-US"/>
        </a:p>
      </dgm:t>
    </dgm:pt>
    <dgm:pt modelId="{E76FEF99-E42C-0943-9BAE-86D38763C793}">
      <dgm:prSet/>
      <dgm:spPr/>
      <dgm:t>
        <a:bodyPr/>
        <a:lstStyle/>
        <a:p>
          <a:r>
            <a:rPr lang="en-US" dirty="0"/>
            <a:t>4. Present the topic you will be discussing.</a:t>
          </a:r>
        </a:p>
      </dgm:t>
    </dgm:pt>
    <dgm:pt modelId="{817E691D-D5D3-B14B-BD97-803B0B40B9DE}" type="parTrans" cxnId="{6DB9B469-6E55-E04B-B222-98BA7A81187C}">
      <dgm:prSet/>
      <dgm:spPr/>
      <dgm:t>
        <a:bodyPr/>
        <a:lstStyle/>
        <a:p>
          <a:endParaRPr lang="en-US"/>
        </a:p>
      </dgm:t>
    </dgm:pt>
    <dgm:pt modelId="{579C8B37-2F63-0D42-82A1-600AC039175C}" type="sibTrans" cxnId="{6DB9B469-6E55-E04B-B222-98BA7A81187C}">
      <dgm:prSet/>
      <dgm:spPr/>
      <dgm:t>
        <a:bodyPr/>
        <a:lstStyle/>
        <a:p>
          <a:endParaRPr lang="en-US"/>
        </a:p>
      </dgm:t>
    </dgm:pt>
    <dgm:pt modelId="{EC845547-EC71-FD47-BB66-D6E9CF21585F}">
      <dgm:prSet/>
      <dgm:spPr/>
      <dgm:t>
        <a:bodyPr/>
        <a:lstStyle/>
        <a:p>
          <a:r>
            <a:rPr lang="en-US" dirty="0"/>
            <a:t>6. Let the interviewee know how much time it will take.</a:t>
          </a:r>
        </a:p>
      </dgm:t>
    </dgm:pt>
    <dgm:pt modelId="{7ECCC0B0-B2EA-C94E-A5D5-E1EADF8B5D66}" type="parTrans" cxnId="{8E0E8C24-A9F8-374B-A98D-5E98AA632CB3}">
      <dgm:prSet/>
      <dgm:spPr/>
      <dgm:t>
        <a:bodyPr/>
        <a:lstStyle/>
        <a:p>
          <a:endParaRPr lang="en-US"/>
        </a:p>
      </dgm:t>
    </dgm:pt>
    <dgm:pt modelId="{5108038D-08E9-684D-9AEC-91AE2EE608A7}" type="sibTrans" cxnId="{8E0E8C24-A9F8-374B-A98D-5E98AA632CB3}">
      <dgm:prSet/>
      <dgm:spPr/>
      <dgm:t>
        <a:bodyPr/>
        <a:lstStyle/>
        <a:p>
          <a:endParaRPr lang="en-US"/>
        </a:p>
      </dgm:t>
    </dgm:pt>
    <dgm:pt modelId="{5CE6296F-8A1D-DA43-A02F-4E8FB3080B85}">
      <dgm:prSet/>
      <dgm:spPr/>
      <dgm:t>
        <a:bodyPr/>
        <a:lstStyle/>
        <a:p>
          <a:r>
            <a:rPr lang="en-US" dirty="0"/>
            <a:t>7. Share the date, time, location or link, and contact info.</a:t>
          </a:r>
        </a:p>
      </dgm:t>
    </dgm:pt>
    <dgm:pt modelId="{87DDAF7C-7901-A642-B0DA-5075D92B5F20}" type="parTrans" cxnId="{A76FB699-D256-E841-8EBC-52C3A36C47E6}">
      <dgm:prSet/>
      <dgm:spPr/>
      <dgm:t>
        <a:bodyPr/>
        <a:lstStyle/>
        <a:p>
          <a:endParaRPr lang="en-US"/>
        </a:p>
      </dgm:t>
    </dgm:pt>
    <dgm:pt modelId="{FC5D1460-543D-9940-8AA5-46F184ED0484}" type="sibTrans" cxnId="{A76FB699-D256-E841-8EBC-52C3A36C47E6}">
      <dgm:prSet/>
      <dgm:spPr/>
      <dgm:t>
        <a:bodyPr/>
        <a:lstStyle/>
        <a:p>
          <a:endParaRPr lang="en-US"/>
        </a:p>
      </dgm:t>
    </dgm:pt>
    <dgm:pt modelId="{B3C4ADE9-CE5E-194B-A2E4-0B53030187D0}">
      <dgm:prSet/>
      <dgm:spPr/>
      <dgm:t>
        <a:bodyPr/>
        <a:lstStyle/>
        <a:p>
          <a:r>
            <a:rPr lang="en-US" dirty="0"/>
            <a:t>8. Include any prep instructions, such as reviewing a consent form.</a:t>
          </a:r>
        </a:p>
      </dgm:t>
    </dgm:pt>
    <dgm:pt modelId="{CEB384C0-10B8-3147-B4F3-5F76A0C40B69}" type="parTrans" cxnId="{8F6B14E8-97E3-9A4D-A136-86737B2CEF97}">
      <dgm:prSet/>
      <dgm:spPr/>
      <dgm:t>
        <a:bodyPr/>
        <a:lstStyle/>
        <a:p>
          <a:endParaRPr lang="en-US"/>
        </a:p>
      </dgm:t>
    </dgm:pt>
    <dgm:pt modelId="{35456EDA-61DC-044E-81D7-1B731EA1EB46}" type="sibTrans" cxnId="{8F6B14E8-97E3-9A4D-A136-86737B2CEF97}">
      <dgm:prSet/>
      <dgm:spPr/>
      <dgm:t>
        <a:bodyPr/>
        <a:lstStyle/>
        <a:p>
          <a:endParaRPr lang="en-US"/>
        </a:p>
      </dgm:t>
    </dgm:pt>
    <dgm:pt modelId="{AFFF5E68-7EA2-CF49-BCC7-C07E9431EAFC}">
      <dgm:prSet phldrT="[Text]" custT="1"/>
      <dgm:spPr/>
      <dgm:t>
        <a:bodyPr/>
        <a:lstStyle/>
        <a:p>
          <a:r>
            <a:rPr lang="en-US" sz="1800" dirty="0"/>
            <a:t>2. Explain who you are, your research purpose, and why you’re inviting them.</a:t>
          </a:r>
        </a:p>
      </dgm:t>
    </dgm:pt>
    <dgm:pt modelId="{18088B9A-CDF5-484D-A538-CE6259AD42B3}" type="sibTrans" cxnId="{BE938780-71B8-C84B-B981-5C6C16A8469A}">
      <dgm:prSet/>
      <dgm:spPr/>
      <dgm:t>
        <a:bodyPr/>
        <a:lstStyle/>
        <a:p>
          <a:endParaRPr lang="en-US"/>
        </a:p>
      </dgm:t>
    </dgm:pt>
    <dgm:pt modelId="{DF62EB02-2596-7241-A60C-2D0BB7F47316}" type="parTrans" cxnId="{BE938780-71B8-C84B-B981-5C6C16A8469A}">
      <dgm:prSet/>
      <dgm:spPr/>
      <dgm:t>
        <a:bodyPr/>
        <a:lstStyle/>
        <a:p>
          <a:endParaRPr lang="en-US"/>
        </a:p>
      </dgm:t>
    </dgm:pt>
    <dgm:pt modelId="{57F928BB-A877-AE4F-8DB5-06F083AE3F79}" type="pres">
      <dgm:prSet presAssocID="{0811D5B2-702F-5F45-B8AB-2CA9934822BB}" presName="diagram" presStyleCnt="0">
        <dgm:presLayoutVars>
          <dgm:dir/>
          <dgm:resizeHandles val="exact"/>
        </dgm:presLayoutVars>
      </dgm:prSet>
      <dgm:spPr/>
    </dgm:pt>
    <dgm:pt modelId="{7453FD09-46BC-9A48-8EA8-FDA51A67C628}" type="pres">
      <dgm:prSet presAssocID="{0B39011F-98A0-2043-BE3A-8BD934CC4849}" presName="node" presStyleLbl="node1" presStyleIdx="0" presStyleCnt="8" custScaleY="112000">
        <dgm:presLayoutVars>
          <dgm:bulletEnabled val="1"/>
        </dgm:presLayoutVars>
      </dgm:prSet>
      <dgm:spPr/>
    </dgm:pt>
    <dgm:pt modelId="{7BB01D45-70B4-E64F-B719-9D5FE8F010BC}" type="pres">
      <dgm:prSet presAssocID="{A1AA4FC3-33E6-9940-B049-A399732138DD}" presName="sibTrans" presStyleCnt="0"/>
      <dgm:spPr/>
    </dgm:pt>
    <dgm:pt modelId="{071732FF-156E-9740-A73B-557C682102D0}" type="pres">
      <dgm:prSet presAssocID="{AFFF5E68-7EA2-CF49-BCC7-C07E9431EAFC}" presName="node" presStyleLbl="node1" presStyleIdx="1" presStyleCnt="8" custScaleY="112000">
        <dgm:presLayoutVars>
          <dgm:bulletEnabled val="1"/>
        </dgm:presLayoutVars>
      </dgm:prSet>
      <dgm:spPr/>
    </dgm:pt>
    <dgm:pt modelId="{34BE97CB-FA91-9B4B-9FD4-E5D5085EEC46}" type="pres">
      <dgm:prSet presAssocID="{18088B9A-CDF5-484D-A538-CE6259AD42B3}" presName="sibTrans" presStyleCnt="0"/>
      <dgm:spPr/>
    </dgm:pt>
    <dgm:pt modelId="{46E58C3C-1B2F-294C-902D-47A2BAB6E092}" type="pres">
      <dgm:prSet presAssocID="{2F6D6C03-6794-BF47-AF46-B03A984BD52B}" presName="node" presStyleLbl="node1" presStyleIdx="2" presStyleCnt="8" custScaleY="112000">
        <dgm:presLayoutVars>
          <dgm:bulletEnabled val="1"/>
        </dgm:presLayoutVars>
      </dgm:prSet>
      <dgm:spPr/>
    </dgm:pt>
    <dgm:pt modelId="{4874BFCF-0C72-2C4C-821A-7F72F7E4EFDD}" type="pres">
      <dgm:prSet presAssocID="{03AED3D5-39BB-8D4C-9073-3A7DCAA696F9}" presName="sibTrans" presStyleCnt="0"/>
      <dgm:spPr/>
    </dgm:pt>
    <dgm:pt modelId="{3C6AE2D4-2BD6-7E4F-819F-1DF5CF42C4A9}" type="pres">
      <dgm:prSet presAssocID="{E76FEF99-E42C-0943-9BAE-86D38763C793}" presName="node" presStyleLbl="node1" presStyleIdx="3" presStyleCnt="8" custScaleY="112000">
        <dgm:presLayoutVars>
          <dgm:bulletEnabled val="1"/>
        </dgm:presLayoutVars>
      </dgm:prSet>
      <dgm:spPr/>
    </dgm:pt>
    <dgm:pt modelId="{DD19186D-88F5-6B4C-A78B-9C44940985A5}" type="pres">
      <dgm:prSet presAssocID="{579C8B37-2F63-0D42-82A1-600AC039175C}" presName="sibTrans" presStyleCnt="0"/>
      <dgm:spPr/>
    </dgm:pt>
    <dgm:pt modelId="{B3F17F8F-3586-3640-A4A1-607D5F36C797}" type="pres">
      <dgm:prSet presAssocID="{4ED95B95-04CE-7644-B043-CDC88B54DB00}" presName="node" presStyleLbl="node1" presStyleIdx="4" presStyleCnt="8" custScaleY="112000">
        <dgm:presLayoutVars>
          <dgm:bulletEnabled val="1"/>
        </dgm:presLayoutVars>
      </dgm:prSet>
      <dgm:spPr/>
    </dgm:pt>
    <dgm:pt modelId="{4D92321A-1C8A-FC45-8EEF-0D1CE59CC2C8}" type="pres">
      <dgm:prSet presAssocID="{F15F43B2-236C-F348-AE3F-666DA929E0E1}" presName="sibTrans" presStyleCnt="0"/>
      <dgm:spPr/>
    </dgm:pt>
    <dgm:pt modelId="{5766FEC0-A30D-AF45-AD0C-E2FCFE7CB398}" type="pres">
      <dgm:prSet presAssocID="{EC845547-EC71-FD47-BB66-D6E9CF21585F}" presName="node" presStyleLbl="node1" presStyleIdx="5" presStyleCnt="8" custScaleY="112882">
        <dgm:presLayoutVars>
          <dgm:bulletEnabled val="1"/>
        </dgm:presLayoutVars>
      </dgm:prSet>
      <dgm:spPr/>
    </dgm:pt>
    <dgm:pt modelId="{8A6851C8-2660-B646-86F1-8E1164154C18}" type="pres">
      <dgm:prSet presAssocID="{5108038D-08E9-684D-9AEC-91AE2EE608A7}" presName="sibTrans" presStyleCnt="0"/>
      <dgm:spPr/>
    </dgm:pt>
    <dgm:pt modelId="{F9ED2FF3-AE14-C143-83C5-8BBE6B86FAF4}" type="pres">
      <dgm:prSet presAssocID="{5CE6296F-8A1D-DA43-A02F-4E8FB3080B85}" presName="node" presStyleLbl="node1" presStyleIdx="6" presStyleCnt="8" custScaleY="112000">
        <dgm:presLayoutVars>
          <dgm:bulletEnabled val="1"/>
        </dgm:presLayoutVars>
      </dgm:prSet>
      <dgm:spPr/>
    </dgm:pt>
    <dgm:pt modelId="{85A2911A-7FE5-E041-BD3A-EC9054DB6F3C}" type="pres">
      <dgm:prSet presAssocID="{FC5D1460-543D-9940-8AA5-46F184ED0484}" presName="sibTrans" presStyleCnt="0"/>
      <dgm:spPr/>
    </dgm:pt>
    <dgm:pt modelId="{6CEA74B6-89B4-1247-98C3-E35C778A545B}" type="pres">
      <dgm:prSet presAssocID="{B3C4ADE9-CE5E-194B-A2E4-0B53030187D0}" presName="node" presStyleLbl="node1" presStyleIdx="7" presStyleCnt="8" custScaleY="112000">
        <dgm:presLayoutVars>
          <dgm:bulletEnabled val="1"/>
        </dgm:presLayoutVars>
      </dgm:prSet>
      <dgm:spPr/>
    </dgm:pt>
  </dgm:ptLst>
  <dgm:cxnLst>
    <dgm:cxn modelId="{FE3E110A-6FEB-4340-86BD-CA427D61B682}" type="presOf" srcId="{E76FEF99-E42C-0943-9BAE-86D38763C793}" destId="{3C6AE2D4-2BD6-7E4F-819F-1DF5CF42C4A9}" srcOrd="0" destOrd="0" presId="urn:microsoft.com/office/officeart/2005/8/layout/default"/>
    <dgm:cxn modelId="{5B8D5714-876D-7048-AEA7-FACCB51FB623}" type="presOf" srcId="{0B39011F-98A0-2043-BE3A-8BD934CC4849}" destId="{7453FD09-46BC-9A48-8EA8-FDA51A67C628}" srcOrd="0" destOrd="0" presId="urn:microsoft.com/office/officeart/2005/8/layout/default"/>
    <dgm:cxn modelId="{8E0E8C24-A9F8-374B-A98D-5E98AA632CB3}" srcId="{0811D5B2-702F-5F45-B8AB-2CA9934822BB}" destId="{EC845547-EC71-FD47-BB66-D6E9CF21585F}" srcOrd="5" destOrd="0" parTransId="{7ECCC0B0-B2EA-C94E-A5D5-E1EADF8B5D66}" sibTransId="{5108038D-08E9-684D-9AEC-91AE2EE608A7}"/>
    <dgm:cxn modelId="{B002D725-4642-5F42-812B-0581114DBF22}" type="presOf" srcId="{B3C4ADE9-CE5E-194B-A2E4-0B53030187D0}" destId="{6CEA74B6-89B4-1247-98C3-E35C778A545B}" srcOrd="0" destOrd="0" presId="urn:microsoft.com/office/officeart/2005/8/layout/default"/>
    <dgm:cxn modelId="{86BE564E-97E4-B747-8A7A-6C13E62ADB71}" type="presOf" srcId="{AFFF5E68-7EA2-CF49-BCC7-C07E9431EAFC}" destId="{071732FF-156E-9740-A73B-557C682102D0}" srcOrd="0" destOrd="0" presId="urn:microsoft.com/office/officeart/2005/8/layout/default"/>
    <dgm:cxn modelId="{B4F5885F-D5E1-7440-9ED1-C9087F7E9457}" type="presOf" srcId="{5CE6296F-8A1D-DA43-A02F-4E8FB3080B85}" destId="{F9ED2FF3-AE14-C143-83C5-8BBE6B86FAF4}" srcOrd="0" destOrd="0" presId="urn:microsoft.com/office/officeart/2005/8/layout/default"/>
    <dgm:cxn modelId="{6DB9B469-6E55-E04B-B222-98BA7A81187C}" srcId="{0811D5B2-702F-5F45-B8AB-2CA9934822BB}" destId="{E76FEF99-E42C-0943-9BAE-86D38763C793}" srcOrd="3" destOrd="0" parTransId="{817E691D-D5D3-B14B-BD97-803B0B40B9DE}" sibTransId="{579C8B37-2F63-0D42-82A1-600AC039175C}"/>
    <dgm:cxn modelId="{0369ED71-2D7C-9D47-B1DC-E082FC1260DB}" srcId="{0811D5B2-702F-5F45-B8AB-2CA9934822BB}" destId="{2F6D6C03-6794-BF47-AF46-B03A984BD52B}" srcOrd="2" destOrd="0" parTransId="{99A754D9-2F75-B341-8415-E72E3BEDBB8A}" sibTransId="{03AED3D5-39BB-8D4C-9073-3A7DCAA696F9}"/>
    <dgm:cxn modelId="{BE938780-71B8-C84B-B981-5C6C16A8469A}" srcId="{0811D5B2-702F-5F45-B8AB-2CA9934822BB}" destId="{AFFF5E68-7EA2-CF49-BCC7-C07E9431EAFC}" srcOrd="1" destOrd="0" parTransId="{DF62EB02-2596-7241-A60C-2D0BB7F47316}" sibTransId="{18088B9A-CDF5-484D-A538-CE6259AD42B3}"/>
    <dgm:cxn modelId="{EB59DE8F-9E39-C84B-AA36-FA46E3FFD87F}" srcId="{0811D5B2-702F-5F45-B8AB-2CA9934822BB}" destId="{0B39011F-98A0-2043-BE3A-8BD934CC4849}" srcOrd="0" destOrd="0" parTransId="{FFCABCDE-8C7B-124C-A63F-2CCE10CAD2FE}" sibTransId="{A1AA4FC3-33E6-9940-B049-A399732138DD}"/>
    <dgm:cxn modelId="{A76FB699-D256-E841-8EBC-52C3A36C47E6}" srcId="{0811D5B2-702F-5F45-B8AB-2CA9934822BB}" destId="{5CE6296F-8A1D-DA43-A02F-4E8FB3080B85}" srcOrd="6" destOrd="0" parTransId="{87DDAF7C-7901-A642-B0DA-5075D92B5F20}" sibTransId="{FC5D1460-543D-9940-8AA5-46F184ED0484}"/>
    <dgm:cxn modelId="{3D93409C-4955-2A42-A275-DB793EEC93E8}" type="presOf" srcId="{EC845547-EC71-FD47-BB66-D6E9CF21585F}" destId="{5766FEC0-A30D-AF45-AD0C-E2FCFE7CB398}" srcOrd="0" destOrd="0" presId="urn:microsoft.com/office/officeart/2005/8/layout/default"/>
    <dgm:cxn modelId="{719E80A0-7521-5E4F-B556-CB3BD5AC83B3}" srcId="{0811D5B2-702F-5F45-B8AB-2CA9934822BB}" destId="{4ED95B95-04CE-7644-B043-CDC88B54DB00}" srcOrd="4" destOrd="0" parTransId="{4731C9B3-81B2-2247-B118-C531327F39A7}" sibTransId="{F15F43B2-236C-F348-AE3F-666DA929E0E1}"/>
    <dgm:cxn modelId="{D4B74AAE-32B6-F441-8863-40F5BBD63164}" type="presOf" srcId="{2F6D6C03-6794-BF47-AF46-B03A984BD52B}" destId="{46E58C3C-1B2F-294C-902D-47A2BAB6E092}" srcOrd="0" destOrd="0" presId="urn:microsoft.com/office/officeart/2005/8/layout/default"/>
    <dgm:cxn modelId="{D3D0D9CB-2ECF-4E4D-A5CA-782A387AA261}" type="presOf" srcId="{0811D5B2-702F-5F45-B8AB-2CA9934822BB}" destId="{57F928BB-A877-AE4F-8DB5-06F083AE3F79}" srcOrd="0" destOrd="0" presId="urn:microsoft.com/office/officeart/2005/8/layout/default"/>
    <dgm:cxn modelId="{8F6B14E8-97E3-9A4D-A136-86737B2CEF97}" srcId="{0811D5B2-702F-5F45-B8AB-2CA9934822BB}" destId="{B3C4ADE9-CE5E-194B-A2E4-0B53030187D0}" srcOrd="7" destOrd="0" parTransId="{CEB384C0-10B8-3147-B4F3-5F76A0C40B69}" sibTransId="{35456EDA-61DC-044E-81D7-1B731EA1EB46}"/>
    <dgm:cxn modelId="{2363D2E9-4001-0B4C-B7F7-0E781A6FE082}" type="presOf" srcId="{4ED95B95-04CE-7644-B043-CDC88B54DB00}" destId="{B3F17F8F-3586-3640-A4A1-607D5F36C797}" srcOrd="0" destOrd="0" presId="urn:microsoft.com/office/officeart/2005/8/layout/default"/>
    <dgm:cxn modelId="{13B18D29-1F51-E14F-8288-8C2C85B0EB82}" type="presParOf" srcId="{57F928BB-A877-AE4F-8DB5-06F083AE3F79}" destId="{7453FD09-46BC-9A48-8EA8-FDA51A67C628}" srcOrd="0" destOrd="0" presId="urn:microsoft.com/office/officeart/2005/8/layout/default"/>
    <dgm:cxn modelId="{E696BD62-9C10-304D-BB35-86E8DDD3A061}" type="presParOf" srcId="{57F928BB-A877-AE4F-8DB5-06F083AE3F79}" destId="{7BB01D45-70B4-E64F-B719-9D5FE8F010BC}" srcOrd="1" destOrd="0" presId="urn:microsoft.com/office/officeart/2005/8/layout/default"/>
    <dgm:cxn modelId="{1BAC1E6C-B026-5C42-922C-A1D865339D58}" type="presParOf" srcId="{57F928BB-A877-AE4F-8DB5-06F083AE3F79}" destId="{071732FF-156E-9740-A73B-557C682102D0}" srcOrd="2" destOrd="0" presId="urn:microsoft.com/office/officeart/2005/8/layout/default"/>
    <dgm:cxn modelId="{D6101C2B-ED24-7241-A805-5457E2C06092}" type="presParOf" srcId="{57F928BB-A877-AE4F-8DB5-06F083AE3F79}" destId="{34BE97CB-FA91-9B4B-9FD4-E5D5085EEC46}" srcOrd="3" destOrd="0" presId="urn:microsoft.com/office/officeart/2005/8/layout/default"/>
    <dgm:cxn modelId="{5EF2245E-2BD5-C349-BEAB-BE8E5166C358}" type="presParOf" srcId="{57F928BB-A877-AE4F-8DB5-06F083AE3F79}" destId="{46E58C3C-1B2F-294C-902D-47A2BAB6E092}" srcOrd="4" destOrd="0" presId="urn:microsoft.com/office/officeart/2005/8/layout/default"/>
    <dgm:cxn modelId="{86894F56-4A6B-9E47-AB94-4472404C5466}" type="presParOf" srcId="{57F928BB-A877-AE4F-8DB5-06F083AE3F79}" destId="{4874BFCF-0C72-2C4C-821A-7F72F7E4EFDD}" srcOrd="5" destOrd="0" presId="urn:microsoft.com/office/officeart/2005/8/layout/default"/>
    <dgm:cxn modelId="{50172A46-6C8B-DD4C-BDCD-C86C7B3688DC}" type="presParOf" srcId="{57F928BB-A877-AE4F-8DB5-06F083AE3F79}" destId="{3C6AE2D4-2BD6-7E4F-819F-1DF5CF42C4A9}" srcOrd="6" destOrd="0" presId="urn:microsoft.com/office/officeart/2005/8/layout/default"/>
    <dgm:cxn modelId="{642ADDB9-D0AC-704F-9388-2F127FF245AD}" type="presParOf" srcId="{57F928BB-A877-AE4F-8DB5-06F083AE3F79}" destId="{DD19186D-88F5-6B4C-A78B-9C44940985A5}" srcOrd="7" destOrd="0" presId="urn:microsoft.com/office/officeart/2005/8/layout/default"/>
    <dgm:cxn modelId="{D5D39E63-FAEA-E243-9414-680B3975F737}" type="presParOf" srcId="{57F928BB-A877-AE4F-8DB5-06F083AE3F79}" destId="{B3F17F8F-3586-3640-A4A1-607D5F36C797}" srcOrd="8" destOrd="0" presId="urn:microsoft.com/office/officeart/2005/8/layout/default"/>
    <dgm:cxn modelId="{C2C5B32F-40F9-0347-BF9B-72BCDE1C86FD}" type="presParOf" srcId="{57F928BB-A877-AE4F-8DB5-06F083AE3F79}" destId="{4D92321A-1C8A-FC45-8EEF-0D1CE59CC2C8}" srcOrd="9" destOrd="0" presId="urn:microsoft.com/office/officeart/2005/8/layout/default"/>
    <dgm:cxn modelId="{63C3F499-2194-304A-9336-C7346C38B8EC}" type="presParOf" srcId="{57F928BB-A877-AE4F-8DB5-06F083AE3F79}" destId="{5766FEC0-A30D-AF45-AD0C-E2FCFE7CB398}" srcOrd="10" destOrd="0" presId="urn:microsoft.com/office/officeart/2005/8/layout/default"/>
    <dgm:cxn modelId="{7A113F26-EA3F-5B4B-A781-5DEDB8B7E843}" type="presParOf" srcId="{57F928BB-A877-AE4F-8DB5-06F083AE3F79}" destId="{8A6851C8-2660-B646-86F1-8E1164154C18}" srcOrd="11" destOrd="0" presId="urn:microsoft.com/office/officeart/2005/8/layout/default"/>
    <dgm:cxn modelId="{EB034614-F5DA-BC49-BC54-CC54F7DB9411}" type="presParOf" srcId="{57F928BB-A877-AE4F-8DB5-06F083AE3F79}" destId="{F9ED2FF3-AE14-C143-83C5-8BBE6B86FAF4}" srcOrd="12" destOrd="0" presId="urn:microsoft.com/office/officeart/2005/8/layout/default"/>
    <dgm:cxn modelId="{EF037B60-CC52-4A4A-A299-1686456BD57E}" type="presParOf" srcId="{57F928BB-A877-AE4F-8DB5-06F083AE3F79}" destId="{85A2911A-7FE5-E041-BD3A-EC9054DB6F3C}" srcOrd="13" destOrd="0" presId="urn:microsoft.com/office/officeart/2005/8/layout/default"/>
    <dgm:cxn modelId="{F42C849F-E3BE-5B42-9375-99D6725A28E3}" type="presParOf" srcId="{57F928BB-A877-AE4F-8DB5-06F083AE3F79}" destId="{6CEA74B6-89B4-1247-98C3-E35C778A545B}"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01F0194-6C73-2548-AC04-ABD2FB575251}" type="doc">
      <dgm:prSet loTypeId="urn:microsoft.com/office/officeart/2005/8/layout/chevron2" loCatId="" qsTypeId="urn:microsoft.com/office/officeart/2005/8/quickstyle/simple1" qsCatId="simple" csTypeId="urn:microsoft.com/office/officeart/2005/8/colors/accent1_3" csCatId="accent1" phldr="1"/>
      <dgm:spPr/>
      <dgm:t>
        <a:bodyPr/>
        <a:lstStyle/>
        <a:p>
          <a:endParaRPr lang="en-US"/>
        </a:p>
      </dgm:t>
    </dgm:pt>
    <dgm:pt modelId="{EE9E2437-482D-E149-AB0B-AD77BE27CB2D}">
      <dgm:prSet phldrT="[Text]"/>
      <dgm:spPr/>
      <dgm:t>
        <a:bodyPr/>
        <a:lstStyle/>
        <a:p>
          <a:r>
            <a:rPr lang="en-US" dirty="0"/>
            <a:t>1</a:t>
          </a:r>
        </a:p>
      </dgm:t>
    </dgm:pt>
    <dgm:pt modelId="{D5D8C7EB-8A33-EF41-9F36-C3A0FDE8B11F}" type="parTrans" cxnId="{6F72E60B-E639-DF4E-BD47-FDECBE235812}">
      <dgm:prSet/>
      <dgm:spPr/>
      <dgm:t>
        <a:bodyPr/>
        <a:lstStyle/>
        <a:p>
          <a:endParaRPr lang="en-US"/>
        </a:p>
      </dgm:t>
    </dgm:pt>
    <dgm:pt modelId="{4659551B-A50A-5248-ABC5-B3A1B248D931}" type="sibTrans" cxnId="{6F72E60B-E639-DF4E-BD47-FDECBE235812}">
      <dgm:prSet/>
      <dgm:spPr/>
      <dgm:t>
        <a:bodyPr/>
        <a:lstStyle/>
        <a:p>
          <a:endParaRPr lang="en-US"/>
        </a:p>
      </dgm:t>
    </dgm:pt>
    <dgm:pt modelId="{6AAF6310-B9C0-0B46-97D1-0B608D3FE4FF}">
      <dgm:prSet phldrT="[Text]"/>
      <dgm:spPr/>
      <dgm:t>
        <a:bodyPr/>
        <a:lstStyle/>
        <a:p>
          <a:pPr marL="230188" indent="-217488">
            <a:tabLst/>
          </a:pPr>
          <a:r>
            <a:rPr lang="en-US" b="1" dirty="0"/>
            <a:t>Decide your goals.</a:t>
          </a:r>
        </a:p>
      </dgm:t>
    </dgm:pt>
    <dgm:pt modelId="{8F9CB528-DF7D-0249-A41A-8FBB2B71F9FE}" type="parTrans" cxnId="{F656570A-7A7E-5045-B029-2A8C4C7DC98B}">
      <dgm:prSet/>
      <dgm:spPr/>
      <dgm:t>
        <a:bodyPr/>
        <a:lstStyle/>
        <a:p>
          <a:endParaRPr lang="en-US"/>
        </a:p>
      </dgm:t>
    </dgm:pt>
    <dgm:pt modelId="{29E9C47F-CD5F-784E-9B4F-8C68C9DA2EC9}" type="sibTrans" cxnId="{F656570A-7A7E-5045-B029-2A8C4C7DC98B}">
      <dgm:prSet/>
      <dgm:spPr/>
      <dgm:t>
        <a:bodyPr/>
        <a:lstStyle/>
        <a:p>
          <a:endParaRPr lang="en-US"/>
        </a:p>
      </dgm:t>
    </dgm:pt>
    <dgm:pt modelId="{B875395E-3135-A646-A2A5-44C20C13C343}">
      <dgm:prSet phldrT="[Text]"/>
      <dgm:spPr/>
      <dgm:t>
        <a:bodyPr/>
        <a:lstStyle/>
        <a:p>
          <a:pPr marL="460375" indent="-230188">
            <a:buFont typeface="Courier New" panose="02070309020205020404" pitchFamily="49" charset="0"/>
            <a:buChar char="o"/>
            <a:tabLst/>
          </a:pPr>
          <a:r>
            <a:rPr lang="en-US" dirty="0"/>
            <a:t>Ask yourself what you want to learn from the interview.</a:t>
          </a:r>
        </a:p>
      </dgm:t>
    </dgm:pt>
    <dgm:pt modelId="{668249BC-BBDF-EA4D-959E-040DFB0EBCE1}" type="parTrans" cxnId="{8697E55A-BE7D-824A-B634-E02369699D21}">
      <dgm:prSet/>
      <dgm:spPr/>
      <dgm:t>
        <a:bodyPr/>
        <a:lstStyle/>
        <a:p>
          <a:endParaRPr lang="en-US"/>
        </a:p>
      </dgm:t>
    </dgm:pt>
    <dgm:pt modelId="{0857898C-3A0D-6748-B813-A9E3AE41A5ED}" type="sibTrans" cxnId="{8697E55A-BE7D-824A-B634-E02369699D21}">
      <dgm:prSet/>
      <dgm:spPr/>
      <dgm:t>
        <a:bodyPr/>
        <a:lstStyle/>
        <a:p>
          <a:endParaRPr lang="en-US"/>
        </a:p>
      </dgm:t>
    </dgm:pt>
    <dgm:pt modelId="{2735E568-067A-AA4F-8276-A1CFDCEDC582}">
      <dgm:prSet phldrT="[Text]"/>
      <dgm:spPr/>
      <dgm:t>
        <a:bodyPr/>
        <a:lstStyle/>
        <a:p>
          <a:r>
            <a:rPr lang="en-US" dirty="0"/>
            <a:t>2</a:t>
          </a:r>
        </a:p>
      </dgm:t>
    </dgm:pt>
    <dgm:pt modelId="{E60CDA53-7E83-8F4A-BD1C-CAF5554316F8}" type="parTrans" cxnId="{79ABC6CE-20A7-DE45-93D8-CE5659638CE3}">
      <dgm:prSet/>
      <dgm:spPr/>
      <dgm:t>
        <a:bodyPr/>
        <a:lstStyle/>
        <a:p>
          <a:endParaRPr lang="en-US"/>
        </a:p>
      </dgm:t>
    </dgm:pt>
    <dgm:pt modelId="{E4705736-CA10-E54A-A74A-1D75CF9E5B3B}" type="sibTrans" cxnId="{79ABC6CE-20A7-DE45-93D8-CE5659638CE3}">
      <dgm:prSet/>
      <dgm:spPr/>
      <dgm:t>
        <a:bodyPr/>
        <a:lstStyle/>
        <a:p>
          <a:endParaRPr lang="en-US"/>
        </a:p>
      </dgm:t>
    </dgm:pt>
    <dgm:pt modelId="{0F41E7F6-1A4C-624F-A632-98CFA5CC9816}">
      <dgm:prSet phldrT="[Text]"/>
      <dgm:spPr/>
      <dgm:t>
        <a:bodyPr/>
        <a:lstStyle/>
        <a:p>
          <a:pPr marL="230188" indent="-230188">
            <a:tabLst/>
          </a:pPr>
          <a:r>
            <a:rPr lang="en-US" b="1" dirty="0"/>
            <a:t>Research your interviewee. </a:t>
          </a:r>
        </a:p>
      </dgm:t>
    </dgm:pt>
    <dgm:pt modelId="{3CF944FB-EB09-4444-995A-B4609061803F}" type="parTrans" cxnId="{A536B71C-D614-004B-9743-788A61822AD0}">
      <dgm:prSet/>
      <dgm:spPr/>
      <dgm:t>
        <a:bodyPr/>
        <a:lstStyle/>
        <a:p>
          <a:endParaRPr lang="en-US"/>
        </a:p>
      </dgm:t>
    </dgm:pt>
    <dgm:pt modelId="{F37860F7-8CE3-674F-BAA9-CB3E690EB14F}" type="sibTrans" cxnId="{A536B71C-D614-004B-9743-788A61822AD0}">
      <dgm:prSet/>
      <dgm:spPr/>
      <dgm:t>
        <a:bodyPr/>
        <a:lstStyle/>
        <a:p>
          <a:endParaRPr lang="en-US"/>
        </a:p>
      </dgm:t>
    </dgm:pt>
    <dgm:pt modelId="{591E0635-0CB9-8044-A09D-FD95EBF62EDF}">
      <dgm:prSet phldrT="[Text]"/>
      <dgm:spPr/>
      <dgm:t>
        <a:bodyPr/>
        <a:lstStyle/>
        <a:p>
          <a:pPr marL="460375" indent="-231775">
            <a:buFont typeface="Courier New" panose="02070309020205020404" pitchFamily="49" charset="0"/>
            <a:buChar char="o"/>
            <a:tabLst/>
          </a:pPr>
          <a:r>
            <a:rPr lang="en-US" dirty="0"/>
            <a:t>Gather background information to ask relevant and thoughtful questions.</a:t>
          </a:r>
        </a:p>
      </dgm:t>
    </dgm:pt>
    <dgm:pt modelId="{AE15D374-BD5B-7B45-8411-1CF24FAEAD0A}" type="parTrans" cxnId="{016424E6-0AE8-A144-85FD-5BEA795831A0}">
      <dgm:prSet/>
      <dgm:spPr/>
      <dgm:t>
        <a:bodyPr/>
        <a:lstStyle/>
        <a:p>
          <a:endParaRPr lang="en-US"/>
        </a:p>
      </dgm:t>
    </dgm:pt>
    <dgm:pt modelId="{B6DEAD44-7210-E840-9CC1-480713E3A2F4}" type="sibTrans" cxnId="{016424E6-0AE8-A144-85FD-5BEA795831A0}">
      <dgm:prSet/>
      <dgm:spPr/>
      <dgm:t>
        <a:bodyPr/>
        <a:lstStyle/>
        <a:p>
          <a:endParaRPr lang="en-US"/>
        </a:p>
      </dgm:t>
    </dgm:pt>
    <dgm:pt modelId="{E8162C59-F6D7-9141-8B36-00D6BA39C588}">
      <dgm:prSet phldrT="[Text]"/>
      <dgm:spPr/>
      <dgm:t>
        <a:bodyPr/>
        <a:lstStyle/>
        <a:p>
          <a:r>
            <a:rPr lang="en-US" dirty="0"/>
            <a:t>3</a:t>
          </a:r>
        </a:p>
      </dgm:t>
    </dgm:pt>
    <dgm:pt modelId="{BD04F783-DF9D-9745-BF15-BE32AA2D031C}" type="parTrans" cxnId="{E01D5411-9CBE-7B40-A52B-D3143E6EA7A4}">
      <dgm:prSet/>
      <dgm:spPr/>
      <dgm:t>
        <a:bodyPr/>
        <a:lstStyle/>
        <a:p>
          <a:endParaRPr lang="en-US"/>
        </a:p>
      </dgm:t>
    </dgm:pt>
    <dgm:pt modelId="{7DEA27B5-F3BC-A141-B83A-B3F031F0F510}" type="sibTrans" cxnId="{E01D5411-9CBE-7B40-A52B-D3143E6EA7A4}">
      <dgm:prSet/>
      <dgm:spPr/>
      <dgm:t>
        <a:bodyPr/>
        <a:lstStyle/>
        <a:p>
          <a:endParaRPr lang="en-US"/>
        </a:p>
      </dgm:t>
    </dgm:pt>
    <dgm:pt modelId="{502B4647-87D6-9448-B7CB-DDD869A69FC1}">
      <dgm:prSet phldrT="[Text]"/>
      <dgm:spPr/>
      <dgm:t>
        <a:bodyPr/>
        <a:lstStyle/>
        <a:p>
          <a:pPr marL="230188" indent="-230188">
            <a:tabLst/>
          </a:pPr>
          <a:r>
            <a:rPr lang="en-US" b="1" dirty="0"/>
            <a:t>Prepare you questions.</a:t>
          </a:r>
        </a:p>
      </dgm:t>
    </dgm:pt>
    <dgm:pt modelId="{2A4DA8C1-C936-7D4E-8B56-730B88E19FC5}" type="parTrans" cxnId="{185BC2A5-72C9-FC4B-8545-7AD874509853}">
      <dgm:prSet/>
      <dgm:spPr/>
      <dgm:t>
        <a:bodyPr/>
        <a:lstStyle/>
        <a:p>
          <a:endParaRPr lang="en-US"/>
        </a:p>
      </dgm:t>
    </dgm:pt>
    <dgm:pt modelId="{3460774C-6C1B-6840-839A-B70834028373}" type="sibTrans" cxnId="{185BC2A5-72C9-FC4B-8545-7AD874509853}">
      <dgm:prSet/>
      <dgm:spPr/>
      <dgm:t>
        <a:bodyPr/>
        <a:lstStyle/>
        <a:p>
          <a:endParaRPr lang="en-US"/>
        </a:p>
      </dgm:t>
    </dgm:pt>
    <dgm:pt modelId="{A90413F1-F978-D74B-95D0-1DC502D39894}">
      <dgm:prSet phldrT="[Text]"/>
      <dgm:spPr/>
      <dgm:t>
        <a:bodyPr/>
        <a:lstStyle/>
        <a:p>
          <a:pPr marL="460375" indent="-231775">
            <a:buFont typeface="Courier New" panose="02070309020205020404" pitchFamily="49" charset="0"/>
            <a:buChar char="o"/>
            <a:tabLst/>
          </a:pPr>
          <a:r>
            <a:rPr lang="en-US" dirty="0"/>
            <a:t>Write a list based on your goals and research.</a:t>
          </a:r>
        </a:p>
      </dgm:t>
    </dgm:pt>
    <dgm:pt modelId="{1A4EF87A-D255-974A-B1B1-427CE6BD1F63}" type="parTrans" cxnId="{5B04C3C8-45F4-E343-8F08-74BB597F76AC}">
      <dgm:prSet/>
      <dgm:spPr/>
      <dgm:t>
        <a:bodyPr/>
        <a:lstStyle/>
        <a:p>
          <a:endParaRPr lang="en-US"/>
        </a:p>
      </dgm:t>
    </dgm:pt>
    <dgm:pt modelId="{537677E5-150E-9E4A-859A-8ED1659F83FA}" type="sibTrans" cxnId="{5B04C3C8-45F4-E343-8F08-74BB597F76AC}">
      <dgm:prSet/>
      <dgm:spPr/>
      <dgm:t>
        <a:bodyPr/>
        <a:lstStyle/>
        <a:p>
          <a:endParaRPr lang="en-US"/>
        </a:p>
      </dgm:t>
    </dgm:pt>
    <dgm:pt modelId="{89B6518A-67A6-BE44-87B7-FFC234D06493}">
      <dgm:prSet/>
      <dgm:spPr/>
      <dgm:t>
        <a:bodyPr/>
        <a:lstStyle/>
        <a:p>
          <a:r>
            <a:rPr lang="en-US" dirty="0"/>
            <a:t>4</a:t>
          </a:r>
        </a:p>
      </dgm:t>
    </dgm:pt>
    <dgm:pt modelId="{A2245A39-5A6B-0746-9F7B-6492DC6C9D87}" type="parTrans" cxnId="{09B559DB-C020-7B44-8CBD-A15051154C33}">
      <dgm:prSet/>
      <dgm:spPr/>
      <dgm:t>
        <a:bodyPr/>
        <a:lstStyle/>
        <a:p>
          <a:endParaRPr lang="en-US"/>
        </a:p>
      </dgm:t>
    </dgm:pt>
    <dgm:pt modelId="{47BBEDA8-84DE-B945-9674-A150F616EDDA}" type="sibTrans" cxnId="{09B559DB-C020-7B44-8CBD-A15051154C33}">
      <dgm:prSet/>
      <dgm:spPr/>
      <dgm:t>
        <a:bodyPr/>
        <a:lstStyle/>
        <a:p>
          <a:endParaRPr lang="en-US"/>
        </a:p>
      </dgm:t>
    </dgm:pt>
    <dgm:pt modelId="{4D261441-A1BE-744D-95FF-5F7646B3505E}">
      <dgm:prSet/>
      <dgm:spPr/>
      <dgm:t>
        <a:bodyPr/>
        <a:lstStyle/>
        <a:p>
          <a:pPr marL="114300" indent="0"/>
          <a:r>
            <a:rPr lang="en-US" b="1" dirty="0"/>
            <a:t>Prioritize your list.</a:t>
          </a:r>
        </a:p>
      </dgm:t>
    </dgm:pt>
    <dgm:pt modelId="{429C7A80-DADC-4442-B807-DCAB905A16A4}" type="parTrans" cxnId="{5221A037-72D8-484E-BD78-1D5571CCD782}">
      <dgm:prSet/>
      <dgm:spPr/>
      <dgm:t>
        <a:bodyPr/>
        <a:lstStyle/>
        <a:p>
          <a:endParaRPr lang="en-US"/>
        </a:p>
      </dgm:t>
    </dgm:pt>
    <dgm:pt modelId="{E0021EF8-F793-2542-A36F-C695DE57467E}" type="sibTrans" cxnId="{5221A037-72D8-484E-BD78-1D5571CCD782}">
      <dgm:prSet/>
      <dgm:spPr/>
      <dgm:t>
        <a:bodyPr/>
        <a:lstStyle/>
        <a:p>
          <a:endParaRPr lang="en-US"/>
        </a:p>
      </dgm:t>
    </dgm:pt>
    <dgm:pt modelId="{08C7D1CF-518F-CA46-8EE6-3131D0652D52}">
      <dgm:prSet/>
      <dgm:spPr/>
      <dgm:t>
        <a:bodyPr/>
        <a:lstStyle/>
        <a:p>
          <a:pPr marL="460375" indent="-230188">
            <a:buFont typeface="Courier New" panose="02070309020205020404" pitchFamily="49" charset="0"/>
            <a:buChar char="o"/>
            <a:tabLst/>
          </a:pPr>
          <a:r>
            <a:rPr lang="en-US" dirty="0"/>
            <a:t>Ask the most important or time-sensitive questions first in case time runs out.</a:t>
          </a:r>
        </a:p>
      </dgm:t>
    </dgm:pt>
    <dgm:pt modelId="{10B6F3CF-704A-B64F-9C19-A28F89657961}" type="parTrans" cxnId="{A6089B43-3A45-E949-861F-9DFEABEE919E}">
      <dgm:prSet/>
      <dgm:spPr/>
      <dgm:t>
        <a:bodyPr/>
        <a:lstStyle/>
        <a:p>
          <a:endParaRPr lang="en-US"/>
        </a:p>
      </dgm:t>
    </dgm:pt>
    <dgm:pt modelId="{4F48077B-2635-A44E-8DB6-9AB32A16329B}" type="sibTrans" cxnId="{A6089B43-3A45-E949-861F-9DFEABEE919E}">
      <dgm:prSet/>
      <dgm:spPr/>
      <dgm:t>
        <a:bodyPr/>
        <a:lstStyle/>
        <a:p>
          <a:endParaRPr lang="en-US"/>
        </a:p>
      </dgm:t>
    </dgm:pt>
    <dgm:pt modelId="{D6FB8544-882D-B348-93E7-F05BDA0387B4}" type="pres">
      <dgm:prSet presAssocID="{401F0194-6C73-2548-AC04-ABD2FB575251}" presName="linearFlow" presStyleCnt="0">
        <dgm:presLayoutVars>
          <dgm:dir/>
          <dgm:animLvl val="lvl"/>
          <dgm:resizeHandles val="exact"/>
        </dgm:presLayoutVars>
      </dgm:prSet>
      <dgm:spPr/>
    </dgm:pt>
    <dgm:pt modelId="{B5566BE6-3C87-A04D-9C0E-210248ADB1F7}" type="pres">
      <dgm:prSet presAssocID="{EE9E2437-482D-E149-AB0B-AD77BE27CB2D}" presName="composite" presStyleCnt="0"/>
      <dgm:spPr/>
    </dgm:pt>
    <dgm:pt modelId="{5500FCD4-63FF-C54D-AC92-D2BFF9ABBEA0}" type="pres">
      <dgm:prSet presAssocID="{EE9E2437-482D-E149-AB0B-AD77BE27CB2D}" presName="parentText" presStyleLbl="alignNode1" presStyleIdx="0" presStyleCnt="4">
        <dgm:presLayoutVars>
          <dgm:chMax val="1"/>
          <dgm:bulletEnabled val="1"/>
        </dgm:presLayoutVars>
      </dgm:prSet>
      <dgm:spPr/>
    </dgm:pt>
    <dgm:pt modelId="{FEF088CE-5CC6-7A4C-9E99-6030474635EF}" type="pres">
      <dgm:prSet presAssocID="{EE9E2437-482D-E149-AB0B-AD77BE27CB2D}" presName="descendantText" presStyleLbl="alignAcc1" presStyleIdx="0" presStyleCnt="4">
        <dgm:presLayoutVars>
          <dgm:bulletEnabled val="1"/>
        </dgm:presLayoutVars>
      </dgm:prSet>
      <dgm:spPr/>
    </dgm:pt>
    <dgm:pt modelId="{FDF29A29-56CE-7046-B787-744F651840A5}" type="pres">
      <dgm:prSet presAssocID="{4659551B-A50A-5248-ABC5-B3A1B248D931}" presName="sp" presStyleCnt="0"/>
      <dgm:spPr/>
    </dgm:pt>
    <dgm:pt modelId="{55AF38F1-5D04-FE48-A203-5B76CB4CA8F4}" type="pres">
      <dgm:prSet presAssocID="{2735E568-067A-AA4F-8276-A1CFDCEDC582}" presName="composite" presStyleCnt="0"/>
      <dgm:spPr/>
    </dgm:pt>
    <dgm:pt modelId="{62F97A04-7B92-8649-9941-5059779CC18C}" type="pres">
      <dgm:prSet presAssocID="{2735E568-067A-AA4F-8276-A1CFDCEDC582}" presName="parentText" presStyleLbl="alignNode1" presStyleIdx="1" presStyleCnt="4">
        <dgm:presLayoutVars>
          <dgm:chMax val="1"/>
          <dgm:bulletEnabled val="1"/>
        </dgm:presLayoutVars>
      </dgm:prSet>
      <dgm:spPr/>
    </dgm:pt>
    <dgm:pt modelId="{5F4AF9E4-CEDB-C54D-A1CA-767FC79E329B}" type="pres">
      <dgm:prSet presAssocID="{2735E568-067A-AA4F-8276-A1CFDCEDC582}" presName="descendantText" presStyleLbl="alignAcc1" presStyleIdx="1" presStyleCnt="4">
        <dgm:presLayoutVars>
          <dgm:bulletEnabled val="1"/>
        </dgm:presLayoutVars>
      </dgm:prSet>
      <dgm:spPr/>
    </dgm:pt>
    <dgm:pt modelId="{81BAB7B7-E054-9F42-B8C7-6DBD632E7F52}" type="pres">
      <dgm:prSet presAssocID="{E4705736-CA10-E54A-A74A-1D75CF9E5B3B}" presName="sp" presStyleCnt="0"/>
      <dgm:spPr/>
    </dgm:pt>
    <dgm:pt modelId="{BF523D3C-2467-114D-95B3-1D2C96D517C4}" type="pres">
      <dgm:prSet presAssocID="{E8162C59-F6D7-9141-8B36-00D6BA39C588}" presName="composite" presStyleCnt="0"/>
      <dgm:spPr/>
    </dgm:pt>
    <dgm:pt modelId="{9CBA3298-8380-9E4A-A7DD-C38B78FAAD4B}" type="pres">
      <dgm:prSet presAssocID="{E8162C59-F6D7-9141-8B36-00D6BA39C588}" presName="parentText" presStyleLbl="alignNode1" presStyleIdx="2" presStyleCnt="4">
        <dgm:presLayoutVars>
          <dgm:chMax val="1"/>
          <dgm:bulletEnabled val="1"/>
        </dgm:presLayoutVars>
      </dgm:prSet>
      <dgm:spPr/>
    </dgm:pt>
    <dgm:pt modelId="{78B74577-39BE-0A40-9941-79741B22C7DF}" type="pres">
      <dgm:prSet presAssocID="{E8162C59-F6D7-9141-8B36-00D6BA39C588}" presName="descendantText" presStyleLbl="alignAcc1" presStyleIdx="2" presStyleCnt="4">
        <dgm:presLayoutVars>
          <dgm:bulletEnabled val="1"/>
        </dgm:presLayoutVars>
      </dgm:prSet>
      <dgm:spPr/>
    </dgm:pt>
    <dgm:pt modelId="{E34010BD-F520-A042-812F-DEAC6C604F97}" type="pres">
      <dgm:prSet presAssocID="{7DEA27B5-F3BC-A141-B83A-B3F031F0F510}" presName="sp" presStyleCnt="0"/>
      <dgm:spPr/>
    </dgm:pt>
    <dgm:pt modelId="{8FAA412F-C4F9-6743-8E44-A43087F2F1B0}" type="pres">
      <dgm:prSet presAssocID="{89B6518A-67A6-BE44-87B7-FFC234D06493}" presName="composite" presStyleCnt="0"/>
      <dgm:spPr/>
    </dgm:pt>
    <dgm:pt modelId="{3AA95A2C-6EB4-5D44-8308-71C31D7E336E}" type="pres">
      <dgm:prSet presAssocID="{89B6518A-67A6-BE44-87B7-FFC234D06493}" presName="parentText" presStyleLbl="alignNode1" presStyleIdx="3" presStyleCnt="4">
        <dgm:presLayoutVars>
          <dgm:chMax val="1"/>
          <dgm:bulletEnabled val="1"/>
        </dgm:presLayoutVars>
      </dgm:prSet>
      <dgm:spPr/>
    </dgm:pt>
    <dgm:pt modelId="{26B4C2E5-9CFE-1546-98E0-8B971F430C2D}" type="pres">
      <dgm:prSet presAssocID="{89B6518A-67A6-BE44-87B7-FFC234D06493}" presName="descendantText" presStyleLbl="alignAcc1" presStyleIdx="3" presStyleCnt="4">
        <dgm:presLayoutVars>
          <dgm:bulletEnabled val="1"/>
        </dgm:presLayoutVars>
      </dgm:prSet>
      <dgm:spPr/>
    </dgm:pt>
  </dgm:ptLst>
  <dgm:cxnLst>
    <dgm:cxn modelId="{AA585D04-784F-164F-84E8-5687ABEE7006}" type="presOf" srcId="{4D261441-A1BE-744D-95FF-5F7646B3505E}" destId="{26B4C2E5-9CFE-1546-98E0-8B971F430C2D}" srcOrd="0" destOrd="0" presId="urn:microsoft.com/office/officeart/2005/8/layout/chevron2"/>
    <dgm:cxn modelId="{17BBCB09-7650-274A-B287-56BD46D0604F}" type="presOf" srcId="{EE9E2437-482D-E149-AB0B-AD77BE27CB2D}" destId="{5500FCD4-63FF-C54D-AC92-D2BFF9ABBEA0}" srcOrd="0" destOrd="0" presId="urn:microsoft.com/office/officeart/2005/8/layout/chevron2"/>
    <dgm:cxn modelId="{F656570A-7A7E-5045-B029-2A8C4C7DC98B}" srcId="{EE9E2437-482D-E149-AB0B-AD77BE27CB2D}" destId="{6AAF6310-B9C0-0B46-97D1-0B608D3FE4FF}" srcOrd="0" destOrd="0" parTransId="{8F9CB528-DF7D-0249-A41A-8FBB2B71F9FE}" sibTransId="{29E9C47F-CD5F-784E-9B4F-8C68C9DA2EC9}"/>
    <dgm:cxn modelId="{6F72E60B-E639-DF4E-BD47-FDECBE235812}" srcId="{401F0194-6C73-2548-AC04-ABD2FB575251}" destId="{EE9E2437-482D-E149-AB0B-AD77BE27CB2D}" srcOrd="0" destOrd="0" parTransId="{D5D8C7EB-8A33-EF41-9F36-C3A0FDE8B11F}" sibTransId="{4659551B-A50A-5248-ABC5-B3A1B248D931}"/>
    <dgm:cxn modelId="{E01D5411-9CBE-7B40-A52B-D3143E6EA7A4}" srcId="{401F0194-6C73-2548-AC04-ABD2FB575251}" destId="{E8162C59-F6D7-9141-8B36-00D6BA39C588}" srcOrd="2" destOrd="0" parTransId="{BD04F783-DF9D-9745-BF15-BE32AA2D031C}" sibTransId="{7DEA27B5-F3BC-A141-B83A-B3F031F0F510}"/>
    <dgm:cxn modelId="{A536B71C-D614-004B-9743-788A61822AD0}" srcId="{2735E568-067A-AA4F-8276-A1CFDCEDC582}" destId="{0F41E7F6-1A4C-624F-A632-98CFA5CC9816}" srcOrd="0" destOrd="0" parTransId="{3CF944FB-EB09-4444-995A-B4609061803F}" sibTransId="{F37860F7-8CE3-674F-BAA9-CB3E690EB14F}"/>
    <dgm:cxn modelId="{5DA9742C-7D20-3944-9B54-0F7F843EFEC3}" type="presOf" srcId="{89B6518A-67A6-BE44-87B7-FFC234D06493}" destId="{3AA95A2C-6EB4-5D44-8308-71C31D7E336E}" srcOrd="0" destOrd="0" presId="urn:microsoft.com/office/officeart/2005/8/layout/chevron2"/>
    <dgm:cxn modelId="{5221A037-72D8-484E-BD78-1D5571CCD782}" srcId="{89B6518A-67A6-BE44-87B7-FFC234D06493}" destId="{4D261441-A1BE-744D-95FF-5F7646B3505E}" srcOrd="0" destOrd="0" parTransId="{429C7A80-DADC-4442-B807-DCAB905A16A4}" sibTransId="{E0021EF8-F793-2542-A36F-C695DE57467E}"/>
    <dgm:cxn modelId="{A6089B43-3A45-E949-861F-9DFEABEE919E}" srcId="{4D261441-A1BE-744D-95FF-5F7646B3505E}" destId="{08C7D1CF-518F-CA46-8EE6-3131D0652D52}" srcOrd="0" destOrd="0" parTransId="{10B6F3CF-704A-B64F-9C19-A28F89657961}" sibTransId="{4F48077B-2635-A44E-8DB6-9AB32A16329B}"/>
    <dgm:cxn modelId="{8697E55A-BE7D-824A-B634-E02369699D21}" srcId="{6AAF6310-B9C0-0B46-97D1-0B608D3FE4FF}" destId="{B875395E-3135-A646-A2A5-44C20C13C343}" srcOrd="0" destOrd="0" parTransId="{668249BC-BBDF-EA4D-959E-040DFB0EBCE1}" sibTransId="{0857898C-3A0D-6748-B813-A9E3AE41A5ED}"/>
    <dgm:cxn modelId="{194F0076-6B3B-E744-A247-F4536BB8F600}" type="presOf" srcId="{6AAF6310-B9C0-0B46-97D1-0B608D3FE4FF}" destId="{FEF088CE-5CC6-7A4C-9E99-6030474635EF}" srcOrd="0" destOrd="0" presId="urn:microsoft.com/office/officeart/2005/8/layout/chevron2"/>
    <dgm:cxn modelId="{279CC495-9BFD-D04A-A183-44B58C5F5574}" type="presOf" srcId="{591E0635-0CB9-8044-A09D-FD95EBF62EDF}" destId="{5F4AF9E4-CEDB-C54D-A1CA-767FC79E329B}" srcOrd="0" destOrd="1" presId="urn:microsoft.com/office/officeart/2005/8/layout/chevron2"/>
    <dgm:cxn modelId="{A017C7A0-C537-CE48-B3C4-14C524E1977E}" type="presOf" srcId="{2735E568-067A-AA4F-8276-A1CFDCEDC582}" destId="{62F97A04-7B92-8649-9941-5059779CC18C}" srcOrd="0" destOrd="0" presId="urn:microsoft.com/office/officeart/2005/8/layout/chevron2"/>
    <dgm:cxn modelId="{185BC2A5-72C9-FC4B-8545-7AD874509853}" srcId="{E8162C59-F6D7-9141-8B36-00D6BA39C588}" destId="{502B4647-87D6-9448-B7CB-DDD869A69FC1}" srcOrd="0" destOrd="0" parTransId="{2A4DA8C1-C936-7D4E-8B56-730B88E19FC5}" sibTransId="{3460774C-6C1B-6840-839A-B70834028373}"/>
    <dgm:cxn modelId="{B0C127B3-15C2-8E4C-9D71-FD283DD62DE0}" type="presOf" srcId="{401F0194-6C73-2548-AC04-ABD2FB575251}" destId="{D6FB8544-882D-B348-93E7-F05BDA0387B4}" srcOrd="0" destOrd="0" presId="urn:microsoft.com/office/officeart/2005/8/layout/chevron2"/>
    <dgm:cxn modelId="{C0C488BD-8E80-8A4E-ADE4-54D704AD773F}" type="presOf" srcId="{E8162C59-F6D7-9141-8B36-00D6BA39C588}" destId="{9CBA3298-8380-9E4A-A7DD-C38B78FAAD4B}" srcOrd="0" destOrd="0" presId="urn:microsoft.com/office/officeart/2005/8/layout/chevron2"/>
    <dgm:cxn modelId="{5B04C3C8-45F4-E343-8F08-74BB597F76AC}" srcId="{502B4647-87D6-9448-B7CB-DDD869A69FC1}" destId="{A90413F1-F978-D74B-95D0-1DC502D39894}" srcOrd="0" destOrd="0" parTransId="{1A4EF87A-D255-974A-B1B1-427CE6BD1F63}" sibTransId="{537677E5-150E-9E4A-859A-8ED1659F83FA}"/>
    <dgm:cxn modelId="{79ABC6CE-20A7-DE45-93D8-CE5659638CE3}" srcId="{401F0194-6C73-2548-AC04-ABD2FB575251}" destId="{2735E568-067A-AA4F-8276-A1CFDCEDC582}" srcOrd="1" destOrd="0" parTransId="{E60CDA53-7E83-8F4A-BD1C-CAF5554316F8}" sibTransId="{E4705736-CA10-E54A-A74A-1D75CF9E5B3B}"/>
    <dgm:cxn modelId="{CFE1D7D4-3822-D242-9456-7AE96B08B6B6}" type="presOf" srcId="{08C7D1CF-518F-CA46-8EE6-3131D0652D52}" destId="{26B4C2E5-9CFE-1546-98E0-8B971F430C2D}" srcOrd="0" destOrd="1" presId="urn:microsoft.com/office/officeart/2005/8/layout/chevron2"/>
    <dgm:cxn modelId="{09B559DB-C020-7B44-8CBD-A15051154C33}" srcId="{401F0194-6C73-2548-AC04-ABD2FB575251}" destId="{89B6518A-67A6-BE44-87B7-FFC234D06493}" srcOrd="3" destOrd="0" parTransId="{A2245A39-5A6B-0746-9F7B-6492DC6C9D87}" sibTransId="{47BBEDA8-84DE-B945-9674-A150F616EDDA}"/>
    <dgm:cxn modelId="{016424E6-0AE8-A144-85FD-5BEA795831A0}" srcId="{0F41E7F6-1A4C-624F-A632-98CFA5CC9816}" destId="{591E0635-0CB9-8044-A09D-FD95EBF62EDF}" srcOrd="0" destOrd="0" parTransId="{AE15D374-BD5B-7B45-8411-1CF24FAEAD0A}" sibTransId="{B6DEAD44-7210-E840-9CC1-480713E3A2F4}"/>
    <dgm:cxn modelId="{309E5CE7-CFEC-5E43-979E-E5911824CB0B}" type="presOf" srcId="{B875395E-3135-A646-A2A5-44C20C13C343}" destId="{FEF088CE-5CC6-7A4C-9E99-6030474635EF}" srcOrd="0" destOrd="1" presId="urn:microsoft.com/office/officeart/2005/8/layout/chevron2"/>
    <dgm:cxn modelId="{E7DB27E9-331D-F142-818C-8109774E12B9}" type="presOf" srcId="{502B4647-87D6-9448-B7CB-DDD869A69FC1}" destId="{78B74577-39BE-0A40-9941-79741B22C7DF}" srcOrd="0" destOrd="0" presId="urn:microsoft.com/office/officeart/2005/8/layout/chevron2"/>
    <dgm:cxn modelId="{D47FC9F7-0091-B148-8472-8067BE3006AF}" type="presOf" srcId="{A90413F1-F978-D74B-95D0-1DC502D39894}" destId="{78B74577-39BE-0A40-9941-79741B22C7DF}" srcOrd="0" destOrd="1" presId="urn:microsoft.com/office/officeart/2005/8/layout/chevron2"/>
    <dgm:cxn modelId="{3CD2E4FE-D56C-BC48-9F75-AFC5AE05B9B9}" type="presOf" srcId="{0F41E7F6-1A4C-624F-A632-98CFA5CC9816}" destId="{5F4AF9E4-CEDB-C54D-A1CA-767FC79E329B}" srcOrd="0" destOrd="0" presId="urn:microsoft.com/office/officeart/2005/8/layout/chevron2"/>
    <dgm:cxn modelId="{D5C19C83-1104-584C-BB62-20857B7A2175}" type="presParOf" srcId="{D6FB8544-882D-B348-93E7-F05BDA0387B4}" destId="{B5566BE6-3C87-A04D-9C0E-210248ADB1F7}" srcOrd="0" destOrd="0" presId="urn:microsoft.com/office/officeart/2005/8/layout/chevron2"/>
    <dgm:cxn modelId="{2C5A7518-9771-DA4C-9758-1633FF273DF1}" type="presParOf" srcId="{B5566BE6-3C87-A04D-9C0E-210248ADB1F7}" destId="{5500FCD4-63FF-C54D-AC92-D2BFF9ABBEA0}" srcOrd="0" destOrd="0" presId="urn:microsoft.com/office/officeart/2005/8/layout/chevron2"/>
    <dgm:cxn modelId="{342FBD4E-563E-754A-B0F9-7CC5BC4578B2}" type="presParOf" srcId="{B5566BE6-3C87-A04D-9C0E-210248ADB1F7}" destId="{FEF088CE-5CC6-7A4C-9E99-6030474635EF}" srcOrd="1" destOrd="0" presId="urn:microsoft.com/office/officeart/2005/8/layout/chevron2"/>
    <dgm:cxn modelId="{54343674-7556-1B4F-96B0-84F56F8985DF}" type="presParOf" srcId="{D6FB8544-882D-B348-93E7-F05BDA0387B4}" destId="{FDF29A29-56CE-7046-B787-744F651840A5}" srcOrd="1" destOrd="0" presId="urn:microsoft.com/office/officeart/2005/8/layout/chevron2"/>
    <dgm:cxn modelId="{818E5ADA-3470-D643-8D4C-735D0BE9FD49}" type="presParOf" srcId="{D6FB8544-882D-B348-93E7-F05BDA0387B4}" destId="{55AF38F1-5D04-FE48-A203-5B76CB4CA8F4}" srcOrd="2" destOrd="0" presId="urn:microsoft.com/office/officeart/2005/8/layout/chevron2"/>
    <dgm:cxn modelId="{7992770B-E73F-7544-A218-3E474F700917}" type="presParOf" srcId="{55AF38F1-5D04-FE48-A203-5B76CB4CA8F4}" destId="{62F97A04-7B92-8649-9941-5059779CC18C}" srcOrd="0" destOrd="0" presId="urn:microsoft.com/office/officeart/2005/8/layout/chevron2"/>
    <dgm:cxn modelId="{B7075CDF-6C99-6349-98F1-C65669CEBB84}" type="presParOf" srcId="{55AF38F1-5D04-FE48-A203-5B76CB4CA8F4}" destId="{5F4AF9E4-CEDB-C54D-A1CA-767FC79E329B}" srcOrd="1" destOrd="0" presId="urn:microsoft.com/office/officeart/2005/8/layout/chevron2"/>
    <dgm:cxn modelId="{CB1F6FE7-8B26-2B4B-97BD-85FAE334BC81}" type="presParOf" srcId="{D6FB8544-882D-B348-93E7-F05BDA0387B4}" destId="{81BAB7B7-E054-9F42-B8C7-6DBD632E7F52}" srcOrd="3" destOrd="0" presId="urn:microsoft.com/office/officeart/2005/8/layout/chevron2"/>
    <dgm:cxn modelId="{DB9A42DA-F2DD-044F-BCD3-094B9E7CA087}" type="presParOf" srcId="{D6FB8544-882D-B348-93E7-F05BDA0387B4}" destId="{BF523D3C-2467-114D-95B3-1D2C96D517C4}" srcOrd="4" destOrd="0" presId="urn:microsoft.com/office/officeart/2005/8/layout/chevron2"/>
    <dgm:cxn modelId="{7DD1103B-14EF-9F46-8EE2-B1767A9C8878}" type="presParOf" srcId="{BF523D3C-2467-114D-95B3-1D2C96D517C4}" destId="{9CBA3298-8380-9E4A-A7DD-C38B78FAAD4B}" srcOrd="0" destOrd="0" presId="urn:microsoft.com/office/officeart/2005/8/layout/chevron2"/>
    <dgm:cxn modelId="{D119D1B5-27D1-9943-B503-737003068779}" type="presParOf" srcId="{BF523D3C-2467-114D-95B3-1D2C96D517C4}" destId="{78B74577-39BE-0A40-9941-79741B22C7DF}" srcOrd="1" destOrd="0" presId="urn:microsoft.com/office/officeart/2005/8/layout/chevron2"/>
    <dgm:cxn modelId="{1FC11DFA-700A-5E44-8F3B-B75E86771E99}" type="presParOf" srcId="{D6FB8544-882D-B348-93E7-F05BDA0387B4}" destId="{E34010BD-F520-A042-812F-DEAC6C604F97}" srcOrd="5" destOrd="0" presId="urn:microsoft.com/office/officeart/2005/8/layout/chevron2"/>
    <dgm:cxn modelId="{1BC993FB-9719-E944-945C-A2AC5D0D247A}" type="presParOf" srcId="{D6FB8544-882D-B348-93E7-F05BDA0387B4}" destId="{8FAA412F-C4F9-6743-8E44-A43087F2F1B0}" srcOrd="6" destOrd="0" presId="urn:microsoft.com/office/officeart/2005/8/layout/chevron2"/>
    <dgm:cxn modelId="{0BA0A70A-F6FA-6240-A3B3-F4E2B3EF4119}" type="presParOf" srcId="{8FAA412F-C4F9-6743-8E44-A43087F2F1B0}" destId="{3AA95A2C-6EB4-5D44-8308-71C31D7E336E}" srcOrd="0" destOrd="0" presId="urn:microsoft.com/office/officeart/2005/8/layout/chevron2"/>
    <dgm:cxn modelId="{0EC3FED2-9C7A-C742-B8AD-ED93AD332969}" type="presParOf" srcId="{8FAA412F-C4F9-6743-8E44-A43087F2F1B0}" destId="{26B4C2E5-9CFE-1546-98E0-8B971F430C2D}"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8904F34-33F1-B641-8875-4E1DBF8C3EC5}" type="doc">
      <dgm:prSet loTypeId="urn:microsoft.com/office/officeart/2005/8/layout/radial5" loCatId="" qsTypeId="urn:microsoft.com/office/officeart/2005/8/quickstyle/simple1" qsCatId="simple" csTypeId="urn:microsoft.com/office/officeart/2005/8/colors/accent1_4" csCatId="accent1" phldr="1"/>
      <dgm:spPr/>
      <dgm:t>
        <a:bodyPr/>
        <a:lstStyle/>
        <a:p>
          <a:endParaRPr lang="en-US"/>
        </a:p>
      </dgm:t>
    </dgm:pt>
    <dgm:pt modelId="{FA37BC7E-2E3B-F44A-A051-529DDDA23C39}">
      <dgm:prSet phldrT="[Text]" custT="1"/>
      <dgm:spPr/>
      <dgm:t>
        <a:bodyPr/>
        <a:lstStyle/>
        <a:p>
          <a:r>
            <a:rPr lang="en-US" sz="1500" dirty="0"/>
            <a:t>Online Interview Platforms</a:t>
          </a:r>
        </a:p>
      </dgm:t>
    </dgm:pt>
    <dgm:pt modelId="{1BF6DB9B-9576-4844-8B12-437FEAE265E3}" type="parTrans" cxnId="{2103AAD2-CEE7-844D-BC29-29FFCF9430EC}">
      <dgm:prSet/>
      <dgm:spPr/>
      <dgm:t>
        <a:bodyPr/>
        <a:lstStyle/>
        <a:p>
          <a:endParaRPr lang="en-US" sz="1500"/>
        </a:p>
      </dgm:t>
    </dgm:pt>
    <dgm:pt modelId="{14A4EBC7-37ED-E44C-852C-C686E91A4FD4}" type="sibTrans" cxnId="{2103AAD2-CEE7-844D-BC29-29FFCF9430EC}">
      <dgm:prSet/>
      <dgm:spPr/>
      <dgm:t>
        <a:bodyPr/>
        <a:lstStyle/>
        <a:p>
          <a:endParaRPr lang="en-US" sz="1500"/>
        </a:p>
      </dgm:t>
    </dgm:pt>
    <dgm:pt modelId="{25DC7560-37E1-5649-8BCB-0C5203288D60}">
      <dgm:prSet phldrT="[Text]" custT="1"/>
      <dgm:spPr/>
      <dgm:t>
        <a:bodyPr/>
        <a:lstStyle/>
        <a:p>
          <a:r>
            <a:rPr lang="en-US" sz="1500" dirty="0"/>
            <a:t>Zoom</a:t>
          </a:r>
        </a:p>
      </dgm:t>
    </dgm:pt>
    <dgm:pt modelId="{CAFCAAC6-FA35-0540-8786-2E63B57D79A0}" type="parTrans" cxnId="{31B86FD9-6EEE-6B4A-B5D1-35033201A8E2}">
      <dgm:prSet custT="1"/>
      <dgm:spPr/>
      <dgm:t>
        <a:bodyPr/>
        <a:lstStyle/>
        <a:p>
          <a:endParaRPr lang="en-US" sz="1500"/>
        </a:p>
      </dgm:t>
    </dgm:pt>
    <dgm:pt modelId="{C9345698-23D2-4B46-A56A-CC739220E455}" type="sibTrans" cxnId="{31B86FD9-6EEE-6B4A-B5D1-35033201A8E2}">
      <dgm:prSet/>
      <dgm:spPr/>
      <dgm:t>
        <a:bodyPr/>
        <a:lstStyle/>
        <a:p>
          <a:endParaRPr lang="en-US" sz="1500"/>
        </a:p>
      </dgm:t>
    </dgm:pt>
    <dgm:pt modelId="{6CA0A393-2763-8D4C-A078-06464201B1B8}">
      <dgm:prSet phldrT="[Text]" custT="1"/>
      <dgm:spPr/>
      <dgm:t>
        <a:bodyPr/>
        <a:lstStyle/>
        <a:p>
          <a:r>
            <a:rPr lang="en-US" sz="1500" dirty="0"/>
            <a:t>Google Meet</a:t>
          </a:r>
        </a:p>
      </dgm:t>
    </dgm:pt>
    <dgm:pt modelId="{5180A73F-B3DA-4D48-9054-EDC8BE96A351}" type="parTrans" cxnId="{449B7AC0-C3C8-3A49-B92B-62A2F1B2F2CB}">
      <dgm:prSet custT="1"/>
      <dgm:spPr/>
      <dgm:t>
        <a:bodyPr/>
        <a:lstStyle/>
        <a:p>
          <a:endParaRPr lang="en-US" sz="1500"/>
        </a:p>
      </dgm:t>
    </dgm:pt>
    <dgm:pt modelId="{D8E197E6-BF06-A042-98A8-2CA86F956144}" type="sibTrans" cxnId="{449B7AC0-C3C8-3A49-B92B-62A2F1B2F2CB}">
      <dgm:prSet/>
      <dgm:spPr/>
      <dgm:t>
        <a:bodyPr/>
        <a:lstStyle/>
        <a:p>
          <a:endParaRPr lang="en-US" sz="1500"/>
        </a:p>
      </dgm:t>
    </dgm:pt>
    <dgm:pt modelId="{78BF66E6-C427-9C43-944C-3899651772CF}">
      <dgm:prSet phldrT="[Text]" custT="1"/>
      <dgm:spPr>
        <a:solidFill>
          <a:schemeClr val="accent1"/>
        </a:solidFill>
      </dgm:spPr>
      <dgm:t>
        <a:bodyPr/>
        <a:lstStyle/>
        <a:p>
          <a:r>
            <a:rPr lang="en-US" sz="1500" dirty="0"/>
            <a:t>WhatsApp</a:t>
          </a:r>
        </a:p>
      </dgm:t>
    </dgm:pt>
    <dgm:pt modelId="{AD0E254D-2512-C941-92E0-13B4A3396DD2}" type="parTrans" cxnId="{93E6F214-58DC-3840-99FF-2F081FB3E44D}">
      <dgm:prSet custT="1"/>
      <dgm:spPr/>
      <dgm:t>
        <a:bodyPr/>
        <a:lstStyle/>
        <a:p>
          <a:endParaRPr lang="en-US" sz="1500"/>
        </a:p>
      </dgm:t>
    </dgm:pt>
    <dgm:pt modelId="{D0DD89DE-4BA4-7642-88D9-1291CCA62E9C}" type="sibTrans" cxnId="{93E6F214-58DC-3840-99FF-2F081FB3E44D}">
      <dgm:prSet/>
      <dgm:spPr/>
      <dgm:t>
        <a:bodyPr/>
        <a:lstStyle/>
        <a:p>
          <a:endParaRPr lang="en-US" sz="1500"/>
        </a:p>
      </dgm:t>
    </dgm:pt>
    <dgm:pt modelId="{A1861346-DE6B-6444-B2EA-988B92B74BF5}">
      <dgm:prSet phldrT="[Text]" custT="1"/>
      <dgm:spPr>
        <a:solidFill>
          <a:schemeClr val="accent1">
            <a:lumMod val="75000"/>
          </a:schemeClr>
        </a:solidFill>
      </dgm:spPr>
      <dgm:t>
        <a:bodyPr/>
        <a:lstStyle/>
        <a:p>
          <a:r>
            <a:rPr lang="en-US" sz="1500" dirty="0"/>
            <a:t>Telegram</a:t>
          </a:r>
        </a:p>
      </dgm:t>
    </dgm:pt>
    <dgm:pt modelId="{61F7F44B-D1ED-F441-AF7B-9DB924584B17}" type="parTrans" cxnId="{43A9DFE9-EEE1-EC45-90D0-934F75FFCBF7}">
      <dgm:prSet custT="1"/>
      <dgm:spPr/>
      <dgm:t>
        <a:bodyPr/>
        <a:lstStyle/>
        <a:p>
          <a:endParaRPr lang="en-US" sz="1500"/>
        </a:p>
      </dgm:t>
    </dgm:pt>
    <dgm:pt modelId="{CB6B0B3A-0FCD-8F4D-A7AC-2FD97E4AD4CF}" type="sibTrans" cxnId="{43A9DFE9-EEE1-EC45-90D0-934F75FFCBF7}">
      <dgm:prSet/>
      <dgm:spPr/>
      <dgm:t>
        <a:bodyPr/>
        <a:lstStyle/>
        <a:p>
          <a:endParaRPr lang="en-US" sz="1500"/>
        </a:p>
      </dgm:t>
    </dgm:pt>
    <dgm:pt modelId="{1204334E-5703-F248-93DA-9F2281D83660}">
      <dgm:prSet custT="1"/>
      <dgm:spPr/>
      <dgm:t>
        <a:bodyPr/>
        <a:lstStyle/>
        <a:p>
          <a:r>
            <a:rPr lang="en-US" sz="1500" dirty="0"/>
            <a:t>Email</a:t>
          </a:r>
        </a:p>
      </dgm:t>
    </dgm:pt>
    <dgm:pt modelId="{D68A5CFB-DCBA-A14B-8AA2-E15C3681E41B}" type="sibTrans" cxnId="{608CC655-AAD3-174C-8861-3D1D11017D13}">
      <dgm:prSet/>
      <dgm:spPr/>
      <dgm:t>
        <a:bodyPr/>
        <a:lstStyle/>
        <a:p>
          <a:endParaRPr lang="en-US" sz="1500"/>
        </a:p>
      </dgm:t>
    </dgm:pt>
    <dgm:pt modelId="{2FBC8FEC-A744-8449-9960-FB095185BC4E}" type="parTrans" cxnId="{608CC655-AAD3-174C-8861-3D1D11017D13}">
      <dgm:prSet custT="1"/>
      <dgm:spPr/>
      <dgm:t>
        <a:bodyPr/>
        <a:lstStyle/>
        <a:p>
          <a:endParaRPr lang="en-US" sz="1500"/>
        </a:p>
      </dgm:t>
    </dgm:pt>
    <dgm:pt modelId="{ECF61DA3-7509-9944-8907-DC1C6EF6EC1B}" type="pres">
      <dgm:prSet presAssocID="{78904F34-33F1-B641-8875-4E1DBF8C3EC5}" presName="Name0" presStyleCnt="0">
        <dgm:presLayoutVars>
          <dgm:chMax val="1"/>
          <dgm:dir/>
          <dgm:animLvl val="ctr"/>
          <dgm:resizeHandles val="exact"/>
        </dgm:presLayoutVars>
      </dgm:prSet>
      <dgm:spPr/>
    </dgm:pt>
    <dgm:pt modelId="{5B230F9D-1E6F-F443-9D17-2AB1DCDC3857}" type="pres">
      <dgm:prSet presAssocID="{FA37BC7E-2E3B-F44A-A051-529DDDA23C39}" presName="centerShape" presStyleLbl="node0" presStyleIdx="0" presStyleCnt="1"/>
      <dgm:spPr/>
    </dgm:pt>
    <dgm:pt modelId="{88C66056-23E8-784B-8CA2-28438AD6A8CC}" type="pres">
      <dgm:prSet presAssocID="{CAFCAAC6-FA35-0540-8786-2E63B57D79A0}" presName="parTrans" presStyleLbl="sibTrans2D1" presStyleIdx="0" presStyleCnt="5"/>
      <dgm:spPr/>
    </dgm:pt>
    <dgm:pt modelId="{C86E346D-F7C8-C24D-82B2-AA3ED84DF1F2}" type="pres">
      <dgm:prSet presAssocID="{CAFCAAC6-FA35-0540-8786-2E63B57D79A0}" presName="connectorText" presStyleLbl="sibTrans2D1" presStyleIdx="0" presStyleCnt="5"/>
      <dgm:spPr/>
    </dgm:pt>
    <dgm:pt modelId="{4DA82AB5-C904-8740-83CB-093D2921AAD7}" type="pres">
      <dgm:prSet presAssocID="{25DC7560-37E1-5649-8BCB-0C5203288D60}" presName="node" presStyleLbl="node1" presStyleIdx="0" presStyleCnt="5">
        <dgm:presLayoutVars>
          <dgm:bulletEnabled val="1"/>
        </dgm:presLayoutVars>
      </dgm:prSet>
      <dgm:spPr/>
    </dgm:pt>
    <dgm:pt modelId="{6BF28979-B4BE-E04A-A84B-AA5634FEE2E7}" type="pres">
      <dgm:prSet presAssocID="{5180A73F-B3DA-4D48-9054-EDC8BE96A351}" presName="parTrans" presStyleLbl="sibTrans2D1" presStyleIdx="1" presStyleCnt="5"/>
      <dgm:spPr/>
    </dgm:pt>
    <dgm:pt modelId="{FC8A299F-1E2B-E547-9D06-2585639A2772}" type="pres">
      <dgm:prSet presAssocID="{5180A73F-B3DA-4D48-9054-EDC8BE96A351}" presName="connectorText" presStyleLbl="sibTrans2D1" presStyleIdx="1" presStyleCnt="5"/>
      <dgm:spPr/>
    </dgm:pt>
    <dgm:pt modelId="{667011B4-A7E6-0A4D-AF94-D5650F5BA0CC}" type="pres">
      <dgm:prSet presAssocID="{6CA0A393-2763-8D4C-A078-06464201B1B8}" presName="node" presStyleLbl="node1" presStyleIdx="1" presStyleCnt="5">
        <dgm:presLayoutVars>
          <dgm:bulletEnabled val="1"/>
        </dgm:presLayoutVars>
      </dgm:prSet>
      <dgm:spPr/>
    </dgm:pt>
    <dgm:pt modelId="{03508B34-0E2E-6C40-B153-48087B825268}" type="pres">
      <dgm:prSet presAssocID="{AD0E254D-2512-C941-92E0-13B4A3396DD2}" presName="parTrans" presStyleLbl="sibTrans2D1" presStyleIdx="2" presStyleCnt="5"/>
      <dgm:spPr/>
    </dgm:pt>
    <dgm:pt modelId="{E8A413E0-BB7D-AA4E-B751-B3283290D9B0}" type="pres">
      <dgm:prSet presAssocID="{AD0E254D-2512-C941-92E0-13B4A3396DD2}" presName="connectorText" presStyleLbl="sibTrans2D1" presStyleIdx="2" presStyleCnt="5"/>
      <dgm:spPr/>
    </dgm:pt>
    <dgm:pt modelId="{5EAA708E-9D5A-964E-B77B-F0691B159D35}" type="pres">
      <dgm:prSet presAssocID="{78BF66E6-C427-9C43-944C-3899651772CF}" presName="node" presStyleLbl="node1" presStyleIdx="2" presStyleCnt="5">
        <dgm:presLayoutVars>
          <dgm:bulletEnabled val="1"/>
        </dgm:presLayoutVars>
      </dgm:prSet>
      <dgm:spPr/>
    </dgm:pt>
    <dgm:pt modelId="{515A48D6-2196-DA43-8690-446C0AFC3A7B}" type="pres">
      <dgm:prSet presAssocID="{61F7F44B-D1ED-F441-AF7B-9DB924584B17}" presName="parTrans" presStyleLbl="sibTrans2D1" presStyleIdx="3" presStyleCnt="5"/>
      <dgm:spPr/>
    </dgm:pt>
    <dgm:pt modelId="{FCE9BFAB-DF5D-C44E-9E36-873901BB7014}" type="pres">
      <dgm:prSet presAssocID="{61F7F44B-D1ED-F441-AF7B-9DB924584B17}" presName="connectorText" presStyleLbl="sibTrans2D1" presStyleIdx="3" presStyleCnt="5"/>
      <dgm:spPr/>
    </dgm:pt>
    <dgm:pt modelId="{2CCB75DF-D0C0-C942-8907-AD2EB5BBA1A4}" type="pres">
      <dgm:prSet presAssocID="{A1861346-DE6B-6444-B2EA-988B92B74BF5}" presName="node" presStyleLbl="node1" presStyleIdx="3" presStyleCnt="5">
        <dgm:presLayoutVars>
          <dgm:bulletEnabled val="1"/>
        </dgm:presLayoutVars>
      </dgm:prSet>
      <dgm:spPr/>
    </dgm:pt>
    <dgm:pt modelId="{DB33D2CB-7079-054A-93C8-E0693F9C9853}" type="pres">
      <dgm:prSet presAssocID="{2FBC8FEC-A744-8449-9960-FB095185BC4E}" presName="parTrans" presStyleLbl="sibTrans2D1" presStyleIdx="4" presStyleCnt="5"/>
      <dgm:spPr/>
    </dgm:pt>
    <dgm:pt modelId="{AE06DFCD-7F81-1541-B18C-716CEC3562CC}" type="pres">
      <dgm:prSet presAssocID="{2FBC8FEC-A744-8449-9960-FB095185BC4E}" presName="connectorText" presStyleLbl="sibTrans2D1" presStyleIdx="4" presStyleCnt="5"/>
      <dgm:spPr/>
    </dgm:pt>
    <dgm:pt modelId="{1768EF81-85BC-E545-BCA0-31DF20968E98}" type="pres">
      <dgm:prSet presAssocID="{1204334E-5703-F248-93DA-9F2281D83660}" presName="node" presStyleLbl="node1" presStyleIdx="4" presStyleCnt="5">
        <dgm:presLayoutVars>
          <dgm:bulletEnabled val="1"/>
        </dgm:presLayoutVars>
      </dgm:prSet>
      <dgm:spPr/>
    </dgm:pt>
  </dgm:ptLst>
  <dgm:cxnLst>
    <dgm:cxn modelId="{50FDCC04-41C7-4A4E-A3FF-656744D1FC63}" type="presOf" srcId="{CAFCAAC6-FA35-0540-8786-2E63B57D79A0}" destId="{88C66056-23E8-784B-8CA2-28438AD6A8CC}" srcOrd="0" destOrd="0" presId="urn:microsoft.com/office/officeart/2005/8/layout/radial5"/>
    <dgm:cxn modelId="{9954450B-61D4-7144-A63D-1DAD1E631CD9}" type="presOf" srcId="{2FBC8FEC-A744-8449-9960-FB095185BC4E}" destId="{DB33D2CB-7079-054A-93C8-E0693F9C9853}" srcOrd="0" destOrd="0" presId="urn:microsoft.com/office/officeart/2005/8/layout/radial5"/>
    <dgm:cxn modelId="{93E6F214-58DC-3840-99FF-2F081FB3E44D}" srcId="{FA37BC7E-2E3B-F44A-A051-529DDDA23C39}" destId="{78BF66E6-C427-9C43-944C-3899651772CF}" srcOrd="2" destOrd="0" parTransId="{AD0E254D-2512-C941-92E0-13B4A3396DD2}" sibTransId="{D0DD89DE-4BA4-7642-88D9-1291CCA62E9C}"/>
    <dgm:cxn modelId="{88B39221-371D-F342-91AB-FB32FA7C2D49}" type="presOf" srcId="{CAFCAAC6-FA35-0540-8786-2E63B57D79A0}" destId="{C86E346D-F7C8-C24D-82B2-AA3ED84DF1F2}" srcOrd="1" destOrd="0" presId="urn:microsoft.com/office/officeart/2005/8/layout/radial5"/>
    <dgm:cxn modelId="{74FE0D41-D1F6-B14D-A9F4-4D1F73F92217}" type="presOf" srcId="{5180A73F-B3DA-4D48-9054-EDC8BE96A351}" destId="{6BF28979-B4BE-E04A-A84B-AA5634FEE2E7}" srcOrd="0" destOrd="0" presId="urn:microsoft.com/office/officeart/2005/8/layout/radial5"/>
    <dgm:cxn modelId="{7F5F4742-57C6-874D-8CFD-A25FF628F569}" type="presOf" srcId="{25DC7560-37E1-5649-8BCB-0C5203288D60}" destId="{4DA82AB5-C904-8740-83CB-093D2921AAD7}" srcOrd="0" destOrd="0" presId="urn:microsoft.com/office/officeart/2005/8/layout/radial5"/>
    <dgm:cxn modelId="{6F27E444-FC4A-434F-A952-4A0862D35541}" type="presOf" srcId="{61F7F44B-D1ED-F441-AF7B-9DB924584B17}" destId="{FCE9BFAB-DF5D-C44E-9E36-873901BB7014}" srcOrd="1" destOrd="0" presId="urn:microsoft.com/office/officeart/2005/8/layout/radial5"/>
    <dgm:cxn modelId="{D45BA84B-DED2-D34B-A00E-9B5CE1CCC4B7}" type="presOf" srcId="{78BF66E6-C427-9C43-944C-3899651772CF}" destId="{5EAA708E-9D5A-964E-B77B-F0691B159D35}" srcOrd="0" destOrd="0" presId="urn:microsoft.com/office/officeart/2005/8/layout/radial5"/>
    <dgm:cxn modelId="{45F67B54-C821-0048-A62C-D99E1C17D885}" type="presOf" srcId="{AD0E254D-2512-C941-92E0-13B4A3396DD2}" destId="{E8A413E0-BB7D-AA4E-B751-B3283290D9B0}" srcOrd="1" destOrd="0" presId="urn:microsoft.com/office/officeart/2005/8/layout/radial5"/>
    <dgm:cxn modelId="{608CC655-AAD3-174C-8861-3D1D11017D13}" srcId="{FA37BC7E-2E3B-F44A-A051-529DDDA23C39}" destId="{1204334E-5703-F248-93DA-9F2281D83660}" srcOrd="4" destOrd="0" parTransId="{2FBC8FEC-A744-8449-9960-FB095185BC4E}" sibTransId="{D68A5CFB-DCBA-A14B-8AA2-E15C3681E41B}"/>
    <dgm:cxn modelId="{0FB6BE8C-2BD0-7F40-A0AE-CCA600AF206C}" type="presOf" srcId="{61F7F44B-D1ED-F441-AF7B-9DB924584B17}" destId="{515A48D6-2196-DA43-8690-446C0AFC3A7B}" srcOrd="0" destOrd="0" presId="urn:microsoft.com/office/officeart/2005/8/layout/radial5"/>
    <dgm:cxn modelId="{AC96D795-4347-054C-83C9-B06304BE1865}" type="presOf" srcId="{78904F34-33F1-B641-8875-4E1DBF8C3EC5}" destId="{ECF61DA3-7509-9944-8907-DC1C6EF6EC1B}" srcOrd="0" destOrd="0" presId="urn:microsoft.com/office/officeart/2005/8/layout/radial5"/>
    <dgm:cxn modelId="{1750E696-4E10-0440-ACD6-DD901CD0D5D4}" type="presOf" srcId="{1204334E-5703-F248-93DA-9F2281D83660}" destId="{1768EF81-85BC-E545-BCA0-31DF20968E98}" srcOrd="0" destOrd="0" presId="urn:microsoft.com/office/officeart/2005/8/layout/radial5"/>
    <dgm:cxn modelId="{F474CCA5-2C97-564E-8819-74C7AA3F0E7D}" type="presOf" srcId="{5180A73F-B3DA-4D48-9054-EDC8BE96A351}" destId="{FC8A299F-1E2B-E547-9D06-2585639A2772}" srcOrd="1" destOrd="0" presId="urn:microsoft.com/office/officeart/2005/8/layout/radial5"/>
    <dgm:cxn modelId="{3A8043A9-6243-7A4D-AFF2-C01804EBF73D}" type="presOf" srcId="{6CA0A393-2763-8D4C-A078-06464201B1B8}" destId="{667011B4-A7E6-0A4D-AF94-D5650F5BA0CC}" srcOrd="0" destOrd="0" presId="urn:microsoft.com/office/officeart/2005/8/layout/radial5"/>
    <dgm:cxn modelId="{449B7AC0-C3C8-3A49-B92B-62A2F1B2F2CB}" srcId="{FA37BC7E-2E3B-F44A-A051-529DDDA23C39}" destId="{6CA0A393-2763-8D4C-A078-06464201B1B8}" srcOrd="1" destOrd="0" parTransId="{5180A73F-B3DA-4D48-9054-EDC8BE96A351}" sibTransId="{D8E197E6-BF06-A042-98A8-2CA86F956144}"/>
    <dgm:cxn modelId="{9E288BC7-C55A-5F4B-98FA-58B05A19BBA7}" type="presOf" srcId="{FA37BC7E-2E3B-F44A-A051-529DDDA23C39}" destId="{5B230F9D-1E6F-F443-9D17-2AB1DCDC3857}" srcOrd="0" destOrd="0" presId="urn:microsoft.com/office/officeart/2005/8/layout/radial5"/>
    <dgm:cxn modelId="{2103AAD2-CEE7-844D-BC29-29FFCF9430EC}" srcId="{78904F34-33F1-B641-8875-4E1DBF8C3EC5}" destId="{FA37BC7E-2E3B-F44A-A051-529DDDA23C39}" srcOrd="0" destOrd="0" parTransId="{1BF6DB9B-9576-4844-8B12-437FEAE265E3}" sibTransId="{14A4EBC7-37ED-E44C-852C-C686E91A4FD4}"/>
    <dgm:cxn modelId="{31B86FD9-6EEE-6B4A-B5D1-35033201A8E2}" srcId="{FA37BC7E-2E3B-F44A-A051-529DDDA23C39}" destId="{25DC7560-37E1-5649-8BCB-0C5203288D60}" srcOrd="0" destOrd="0" parTransId="{CAFCAAC6-FA35-0540-8786-2E63B57D79A0}" sibTransId="{C9345698-23D2-4B46-A56A-CC739220E455}"/>
    <dgm:cxn modelId="{29C73DE2-EA0E-2C45-AA4E-974C6205FBDC}" type="presOf" srcId="{A1861346-DE6B-6444-B2EA-988B92B74BF5}" destId="{2CCB75DF-D0C0-C942-8907-AD2EB5BBA1A4}" srcOrd="0" destOrd="0" presId="urn:microsoft.com/office/officeart/2005/8/layout/radial5"/>
    <dgm:cxn modelId="{02603BE5-99A1-CD4A-9A25-7F6FE92C8877}" type="presOf" srcId="{AD0E254D-2512-C941-92E0-13B4A3396DD2}" destId="{03508B34-0E2E-6C40-B153-48087B825268}" srcOrd="0" destOrd="0" presId="urn:microsoft.com/office/officeart/2005/8/layout/radial5"/>
    <dgm:cxn modelId="{4CF516E6-2942-594F-BB6F-CF569ECFBD60}" type="presOf" srcId="{2FBC8FEC-A744-8449-9960-FB095185BC4E}" destId="{AE06DFCD-7F81-1541-B18C-716CEC3562CC}" srcOrd="1" destOrd="0" presId="urn:microsoft.com/office/officeart/2005/8/layout/radial5"/>
    <dgm:cxn modelId="{43A9DFE9-EEE1-EC45-90D0-934F75FFCBF7}" srcId="{FA37BC7E-2E3B-F44A-A051-529DDDA23C39}" destId="{A1861346-DE6B-6444-B2EA-988B92B74BF5}" srcOrd="3" destOrd="0" parTransId="{61F7F44B-D1ED-F441-AF7B-9DB924584B17}" sibTransId="{CB6B0B3A-0FCD-8F4D-A7AC-2FD97E4AD4CF}"/>
    <dgm:cxn modelId="{A3862126-422C-E044-AE78-58340C0A1747}" type="presParOf" srcId="{ECF61DA3-7509-9944-8907-DC1C6EF6EC1B}" destId="{5B230F9D-1E6F-F443-9D17-2AB1DCDC3857}" srcOrd="0" destOrd="0" presId="urn:microsoft.com/office/officeart/2005/8/layout/radial5"/>
    <dgm:cxn modelId="{02B89598-B4DB-C748-A043-FF85B589B1FD}" type="presParOf" srcId="{ECF61DA3-7509-9944-8907-DC1C6EF6EC1B}" destId="{88C66056-23E8-784B-8CA2-28438AD6A8CC}" srcOrd="1" destOrd="0" presId="urn:microsoft.com/office/officeart/2005/8/layout/radial5"/>
    <dgm:cxn modelId="{47B37936-245E-CF42-9812-A0BB7C28F4D8}" type="presParOf" srcId="{88C66056-23E8-784B-8CA2-28438AD6A8CC}" destId="{C86E346D-F7C8-C24D-82B2-AA3ED84DF1F2}" srcOrd="0" destOrd="0" presId="urn:microsoft.com/office/officeart/2005/8/layout/radial5"/>
    <dgm:cxn modelId="{48935DB2-B3D6-2742-8972-1E36033126E3}" type="presParOf" srcId="{ECF61DA3-7509-9944-8907-DC1C6EF6EC1B}" destId="{4DA82AB5-C904-8740-83CB-093D2921AAD7}" srcOrd="2" destOrd="0" presId="urn:microsoft.com/office/officeart/2005/8/layout/radial5"/>
    <dgm:cxn modelId="{560CC93F-2ED9-3B4D-A3F9-8B3B84ADFA48}" type="presParOf" srcId="{ECF61DA3-7509-9944-8907-DC1C6EF6EC1B}" destId="{6BF28979-B4BE-E04A-A84B-AA5634FEE2E7}" srcOrd="3" destOrd="0" presId="urn:microsoft.com/office/officeart/2005/8/layout/radial5"/>
    <dgm:cxn modelId="{3D070A1F-2155-A042-98A6-D1E752A5B2E7}" type="presParOf" srcId="{6BF28979-B4BE-E04A-A84B-AA5634FEE2E7}" destId="{FC8A299F-1E2B-E547-9D06-2585639A2772}" srcOrd="0" destOrd="0" presId="urn:microsoft.com/office/officeart/2005/8/layout/radial5"/>
    <dgm:cxn modelId="{2587655F-3712-4C4B-BDF7-4FF9E9B227FB}" type="presParOf" srcId="{ECF61DA3-7509-9944-8907-DC1C6EF6EC1B}" destId="{667011B4-A7E6-0A4D-AF94-D5650F5BA0CC}" srcOrd="4" destOrd="0" presId="urn:microsoft.com/office/officeart/2005/8/layout/radial5"/>
    <dgm:cxn modelId="{CB2C9112-666D-0E47-AC19-FA2EA5C09C39}" type="presParOf" srcId="{ECF61DA3-7509-9944-8907-DC1C6EF6EC1B}" destId="{03508B34-0E2E-6C40-B153-48087B825268}" srcOrd="5" destOrd="0" presId="urn:microsoft.com/office/officeart/2005/8/layout/radial5"/>
    <dgm:cxn modelId="{0CA4113B-F2BB-1040-97E0-5B283C794B47}" type="presParOf" srcId="{03508B34-0E2E-6C40-B153-48087B825268}" destId="{E8A413E0-BB7D-AA4E-B751-B3283290D9B0}" srcOrd="0" destOrd="0" presId="urn:microsoft.com/office/officeart/2005/8/layout/radial5"/>
    <dgm:cxn modelId="{10AF3558-86C5-EA40-9F3E-CFB92E8083CF}" type="presParOf" srcId="{ECF61DA3-7509-9944-8907-DC1C6EF6EC1B}" destId="{5EAA708E-9D5A-964E-B77B-F0691B159D35}" srcOrd="6" destOrd="0" presId="urn:microsoft.com/office/officeart/2005/8/layout/radial5"/>
    <dgm:cxn modelId="{B7B320E4-3E9E-2548-B5E6-F87E12B9E195}" type="presParOf" srcId="{ECF61DA3-7509-9944-8907-DC1C6EF6EC1B}" destId="{515A48D6-2196-DA43-8690-446C0AFC3A7B}" srcOrd="7" destOrd="0" presId="urn:microsoft.com/office/officeart/2005/8/layout/radial5"/>
    <dgm:cxn modelId="{EB4A0135-1922-6B42-A310-92D30F0AECEA}" type="presParOf" srcId="{515A48D6-2196-DA43-8690-446C0AFC3A7B}" destId="{FCE9BFAB-DF5D-C44E-9E36-873901BB7014}" srcOrd="0" destOrd="0" presId="urn:microsoft.com/office/officeart/2005/8/layout/radial5"/>
    <dgm:cxn modelId="{8FC296AF-2334-5847-B6EA-6988ADE7275E}" type="presParOf" srcId="{ECF61DA3-7509-9944-8907-DC1C6EF6EC1B}" destId="{2CCB75DF-D0C0-C942-8907-AD2EB5BBA1A4}" srcOrd="8" destOrd="0" presId="urn:microsoft.com/office/officeart/2005/8/layout/radial5"/>
    <dgm:cxn modelId="{A4FB4EDB-A29D-AE4D-BBE7-ED655B9602A7}" type="presParOf" srcId="{ECF61DA3-7509-9944-8907-DC1C6EF6EC1B}" destId="{DB33D2CB-7079-054A-93C8-E0693F9C9853}" srcOrd="9" destOrd="0" presId="urn:microsoft.com/office/officeart/2005/8/layout/radial5"/>
    <dgm:cxn modelId="{EB475143-FC0E-0D46-953E-57303DCCA73D}" type="presParOf" srcId="{DB33D2CB-7079-054A-93C8-E0693F9C9853}" destId="{AE06DFCD-7F81-1541-B18C-716CEC3562CC}" srcOrd="0" destOrd="0" presId="urn:microsoft.com/office/officeart/2005/8/layout/radial5"/>
    <dgm:cxn modelId="{D669CE89-C117-E14D-AA68-9D70F121A785}" type="presParOf" srcId="{ECF61DA3-7509-9944-8907-DC1C6EF6EC1B}" destId="{1768EF81-85BC-E545-BCA0-31DF20968E98}" srcOrd="10"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2306C77-9D4A-3A4F-91DD-B13A2B4A18F9}" type="doc">
      <dgm:prSet loTypeId="urn:microsoft.com/office/officeart/2005/8/layout/vProcess5" loCatId="" qsTypeId="urn:microsoft.com/office/officeart/2005/8/quickstyle/simple1" qsCatId="simple" csTypeId="urn:microsoft.com/office/officeart/2005/8/colors/accent1_2" csCatId="accent1" phldr="1"/>
      <dgm:spPr/>
    </dgm:pt>
    <dgm:pt modelId="{EA053B8A-9CF2-1B44-971B-A937FC231511}">
      <dgm:prSet phldrT="[Text]"/>
      <dgm:spPr/>
      <dgm:t>
        <a:bodyPr/>
        <a:lstStyle/>
        <a:p>
          <a:r>
            <a:rPr lang="en-US" dirty="0"/>
            <a:t>1. Schedule Thoughtfully</a:t>
          </a:r>
        </a:p>
      </dgm:t>
    </dgm:pt>
    <dgm:pt modelId="{D6323678-C179-5E4E-B30F-A8186B2417CC}" type="parTrans" cxnId="{476C5DBF-5928-E241-A1C4-1E9216661B5A}">
      <dgm:prSet/>
      <dgm:spPr/>
      <dgm:t>
        <a:bodyPr/>
        <a:lstStyle/>
        <a:p>
          <a:endParaRPr lang="en-US"/>
        </a:p>
      </dgm:t>
    </dgm:pt>
    <dgm:pt modelId="{82A49A72-633D-E84E-9EA2-19B8AB64EAD8}" type="sibTrans" cxnId="{476C5DBF-5928-E241-A1C4-1E9216661B5A}">
      <dgm:prSet/>
      <dgm:spPr/>
      <dgm:t>
        <a:bodyPr/>
        <a:lstStyle/>
        <a:p>
          <a:endParaRPr lang="en-US"/>
        </a:p>
      </dgm:t>
    </dgm:pt>
    <dgm:pt modelId="{B342DCE5-86CA-AA4E-847F-AB87BAA4AC67}">
      <dgm:prSet phldrT="[Text]"/>
      <dgm:spPr/>
      <dgm:t>
        <a:bodyPr/>
        <a:lstStyle/>
        <a:p>
          <a:r>
            <a:rPr lang="en-US" dirty="0"/>
            <a:t>2. Prepare and share materials</a:t>
          </a:r>
        </a:p>
      </dgm:t>
    </dgm:pt>
    <dgm:pt modelId="{C2E63162-2688-6E49-963D-75F7ABCF56DD}" type="parTrans" cxnId="{7C529FC5-8069-4A45-B230-310D4A5626BA}">
      <dgm:prSet/>
      <dgm:spPr/>
      <dgm:t>
        <a:bodyPr/>
        <a:lstStyle/>
        <a:p>
          <a:endParaRPr lang="en-US"/>
        </a:p>
      </dgm:t>
    </dgm:pt>
    <dgm:pt modelId="{29AD04ED-0636-BB41-988C-85F6DA31346A}" type="sibTrans" cxnId="{7C529FC5-8069-4A45-B230-310D4A5626BA}">
      <dgm:prSet/>
      <dgm:spPr/>
      <dgm:t>
        <a:bodyPr/>
        <a:lstStyle/>
        <a:p>
          <a:endParaRPr lang="en-US"/>
        </a:p>
      </dgm:t>
    </dgm:pt>
    <dgm:pt modelId="{68B0E5E9-3F3F-A94A-BB23-63CA3A9F8274}">
      <dgm:prSet phldrT="[Text]"/>
      <dgm:spPr/>
      <dgm:t>
        <a:bodyPr/>
        <a:lstStyle/>
        <a:p>
          <a:r>
            <a:rPr lang="en-US" dirty="0"/>
            <a:t>5. Follow up and store data securely</a:t>
          </a:r>
        </a:p>
      </dgm:t>
    </dgm:pt>
    <dgm:pt modelId="{329ACCCA-4862-024B-8F71-EAE6CCAB83F8}" type="parTrans" cxnId="{06D6B2EE-5D98-9D48-BF10-20EEA376F532}">
      <dgm:prSet/>
      <dgm:spPr/>
      <dgm:t>
        <a:bodyPr/>
        <a:lstStyle/>
        <a:p>
          <a:endParaRPr lang="en-US"/>
        </a:p>
      </dgm:t>
    </dgm:pt>
    <dgm:pt modelId="{BD319A8C-9B86-784E-AC95-C1E83D5875C5}" type="sibTrans" cxnId="{06D6B2EE-5D98-9D48-BF10-20EEA376F532}">
      <dgm:prSet/>
      <dgm:spPr/>
      <dgm:t>
        <a:bodyPr/>
        <a:lstStyle/>
        <a:p>
          <a:endParaRPr lang="en-US"/>
        </a:p>
      </dgm:t>
    </dgm:pt>
    <dgm:pt modelId="{A2A4B74C-66E2-8A44-873D-6A8F63315665}">
      <dgm:prSet/>
      <dgm:spPr/>
      <dgm:t>
        <a:bodyPr/>
        <a:lstStyle/>
        <a:p>
          <a:r>
            <a:rPr lang="en-US" dirty="0"/>
            <a:t>3. Build rapport and consent</a:t>
          </a:r>
        </a:p>
      </dgm:t>
    </dgm:pt>
    <dgm:pt modelId="{8E3DCCF4-2513-644A-A381-8587BA56E556}" type="parTrans" cxnId="{9E7071CB-EDA3-4E45-A9DB-7EF2B670AFC5}">
      <dgm:prSet/>
      <dgm:spPr/>
      <dgm:t>
        <a:bodyPr/>
        <a:lstStyle/>
        <a:p>
          <a:endParaRPr lang="en-US"/>
        </a:p>
      </dgm:t>
    </dgm:pt>
    <dgm:pt modelId="{E977FF32-0FFE-C645-873E-618D498E388E}" type="sibTrans" cxnId="{9E7071CB-EDA3-4E45-A9DB-7EF2B670AFC5}">
      <dgm:prSet/>
      <dgm:spPr/>
      <dgm:t>
        <a:bodyPr/>
        <a:lstStyle/>
        <a:p>
          <a:endParaRPr lang="en-US"/>
        </a:p>
      </dgm:t>
    </dgm:pt>
    <dgm:pt modelId="{2AAB968D-F193-704E-B534-89D98F6F6085}">
      <dgm:prSet/>
      <dgm:spPr/>
      <dgm:t>
        <a:bodyPr/>
        <a:lstStyle/>
        <a:p>
          <a:r>
            <a:rPr lang="en-US" dirty="0"/>
            <a:t>4. Conduct the interview respectfully</a:t>
          </a:r>
        </a:p>
      </dgm:t>
    </dgm:pt>
    <dgm:pt modelId="{CD949B53-248F-174A-985C-8911480B603F}" type="parTrans" cxnId="{A50304E2-920F-924B-9392-263E01048C9A}">
      <dgm:prSet/>
      <dgm:spPr/>
      <dgm:t>
        <a:bodyPr/>
        <a:lstStyle/>
        <a:p>
          <a:endParaRPr lang="en-US"/>
        </a:p>
      </dgm:t>
    </dgm:pt>
    <dgm:pt modelId="{62F42F88-231F-A34B-A326-E765F1AA4CD9}" type="sibTrans" cxnId="{A50304E2-920F-924B-9392-263E01048C9A}">
      <dgm:prSet/>
      <dgm:spPr/>
      <dgm:t>
        <a:bodyPr/>
        <a:lstStyle/>
        <a:p>
          <a:endParaRPr lang="en-US"/>
        </a:p>
      </dgm:t>
    </dgm:pt>
    <dgm:pt modelId="{858C7189-8362-C543-A1B4-D9131EEEABAD}" type="pres">
      <dgm:prSet presAssocID="{82306C77-9D4A-3A4F-91DD-B13A2B4A18F9}" presName="outerComposite" presStyleCnt="0">
        <dgm:presLayoutVars>
          <dgm:chMax val="5"/>
          <dgm:dir/>
          <dgm:resizeHandles val="exact"/>
        </dgm:presLayoutVars>
      </dgm:prSet>
      <dgm:spPr/>
    </dgm:pt>
    <dgm:pt modelId="{E69320A0-AA3C-C041-BDC4-3E8567559DEC}" type="pres">
      <dgm:prSet presAssocID="{82306C77-9D4A-3A4F-91DD-B13A2B4A18F9}" presName="dummyMaxCanvas" presStyleCnt="0">
        <dgm:presLayoutVars/>
      </dgm:prSet>
      <dgm:spPr/>
    </dgm:pt>
    <dgm:pt modelId="{E93A739E-834E-6F40-95BA-360E1E4C68E7}" type="pres">
      <dgm:prSet presAssocID="{82306C77-9D4A-3A4F-91DD-B13A2B4A18F9}" presName="FiveNodes_1" presStyleLbl="node1" presStyleIdx="0" presStyleCnt="5">
        <dgm:presLayoutVars>
          <dgm:bulletEnabled val="1"/>
        </dgm:presLayoutVars>
      </dgm:prSet>
      <dgm:spPr/>
    </dgm:pt>
    <dgm:pt modelId="{4E4A4144-CEFC-F946-B50E-6C4940346062}" type="pres">
      <dgm:prSet presAssocID="{82306C77-9D4A-3A4F-91DD-B13A2B4A18F9}" presName="FiveNodes_2" presStyleLbl="node1" presStyleIdx="1" presStyleCnt="5">
        <dgm:presLayoutVars>
          <dgm:bulletEnabled val="1"/>
        </dgm:presLayoutVars>
      </dgm:prSet>
      <dgm:spPr/>
    </dgm:pt>
    <dgm:pt modelId="{152C30FB-741C-5947-A325-40390DFB6EE6}" type="pres">
      <dgm:prSet presAssocID="{82306C77-9D4A-3A4F-91DD-B13A2B4A18F9}" presName="FiveNodes_3" presStyleLbl="node1" presStyleIdx="2" presStyleCnt="5">
        <dgm:presLayoutVars>
          <dgm:bulletEnabled val="1"/>
        </dgm:presLayoutVars>
      </dgm:prSet>
      <dgm:spPr/>
    </dgm:pt>
    <dgm:pt modelId="{92DF3956-4CE5-8246-ABA6-F851AC306E98}" type="pres">
      <dgm:prSet presAssocID="{82306C77-9D4A-3A4F-91DD-B13A2B4A18F9}" presName="FiveNodes_4" presStyleLbl="node1" presStyleIdx="3" presStyleCnt="5">
        <dgm:presLayoutVars>
          <dgm:bulletEnabled val="1"/>
        </dgm:presLayoutVars>
      </dgm:prSet>
      <dgm:spPr/>
    </dgm:pt>
    <dgm:pt modelId="{E422A2A5-0BED-804A-B02D-DEF8EF56D564}" type="pres">
      <dgm:prSet presAssocID="{82306C77-9D4A-3A4F-91DD-B13A2B4A18F9}" presName="FiveNodes_5" presStyleLbl="node1" presStyleIdx="4" presStyleCnt="5">
        <dgm:presLayoutVars>
          <dgm:bulletEnabled val="1"/>
        </dgm:presLayoutVars>
      </dgm:prSet>
      <dgm:spPr/>
    </dgm:pt>
    <dgm:pt modelId="{0C9A9F40-0DAD-D14F-8158-29EA359DBDD3}" type="pres">
      <dgm:prSet presAssocID="{82306C77-9D4A-3A4F-91DD-B13A2B4A18F9}" presName="FiveConn_1-2" presStyleLbl="fgAccFollowNode1" presStyleIdx="0" presStyleCnt="4">
        <dgm:presLayoutVars>
          <dgm:bulletEnabled val="1"/>
        </dgm:presLayoutVars>
      </dgm:prSet>
      <dgm:spPr/>
    </dgm:pt>
    <dgm:pt modelId="{74648883-158B-B945-B443-90C938DFDCB8}" type="pres">
      <dgm:prSet presAssocID="{82306C77-9D4A-3A4F-91DD-B13A2B4A18F9}" presName="FiveConn_2-3" presStyleLbl="fgAccFollowNode1" presStyleIdx="1" presStyleCnt="4">
        <dgm:presLayoutVars>
          <dgm:bulletEnabled val="1"/>
        </dgm:presLayoutVars>
      </dgm:prSet>
      <dgm:spPr/>
    </dgm:pt>
    <dgm:pt modelId="{01EF5650-EC92-EB42-84B3-5F6BA86CC9C3}" type="pres">
      <dgm:prSet presAssocID="{82306C77-9D4A-3A4F-91DD-B13A2B4A18F9}" presName="FiveConn_3-4" presStyleLbl="fgAccFollowNode1" presStyleIdx="2" presStyleCnt="4">
        <dgm:presLayoutVars>
          <dgm:bulletEnabled val="1"/>
        </dgm:presLayoutVars>
      </dgm:prSet>
      <dgm:spPr/>
    </dgm:pt>
    <dgm:pt modelId="{B2F7F1CF-DCCF-D445-8F61-17AD116D842D}" type="pres">
      <dgm:prSet presAssocID="{82306C77-9D4A-3A4F-91DD-B13A2B4A18F9}" presName="FiveConn_4-5" presStyleLbl="fgAccFollowNode1" presStyleIdx="3" presStyleCnt="4">
        <dgm:presLayoutVars>
          <dgm:bulletEnabled val="1"/>
        </dgm:presLayoutVars>
      </dgm:prSet>
      <dgm:spPr/>
    </dgm:pt>
    <dgm:pt modelId="{DED5881B-FCBE-5340-ADB3-7CCFFFC6D467}" type="pres">
      <dgm:prSet presAssocID="{82306C77-9D4A-3A4F-91DD-B13A2B4A18F9}" presName="FiveNodes_1_text" presStyleLbl="node1" presStyleIdx="4" presStyleCnt="5">
        <dgm:presLayoutVars>
          <dgm:bulletEnabled val="1"/>
        </dgm:presLayoutVars>
      </dgm:prSet>
      <dgm:spPr/>
    </dgm:pt>
    <dgm:pt modelId="{48F24B00-A11D-2C4C-8A32-95A8FB6D495F}" type="pres">
      <dgm:prSet presAssocID="{82306C77-9D4A-3A4F-91DD-B13A2B4A18F9}" presName="FiveNodes_2_text" presStyleLbl="node1" presStyleIdx="4" presStyleCnt="5">
        <dgm:presLayoutVars>
          <dgm:bulletEnabled val="1"/>
        </dgm:presLayoutVars>
      </dgm:prSet>
      <dgm:spPr/>
    </dgm:pt>
    <dgm:pt modelId="{1B1C23AB-18BE-B54C-BDDF-DEA99933118B}" type="pres">
      <dgm:prSet presAssocID="{82306C77-9D4A-3A4F-91DD-B13A2B4A18F9}" presName="FiveNodes_3_text" presStyleLbl="node1" presStyleIdx="4" presStyleCnt="5">
        <dgm:presLayoutVars>
          <dgm:bulletEnabled val="1"/>
        </dgm:presLayoutVars>
      </dgm:prSet>
      <dgm:spPr/>
    </dgm:pt>
    <dgm:pt modelId="{A54F91FE-F0CD-0D4D-8A8B-8D7D901432C5}" type="pres">
      <dgm:prSet presAssocID="{82306C77-9D4A-3A4F-91DD-B13A2B4A18F9}" presName="FiveNodes_4_text" presStyleLbl="node1" presStyleIdx="4" presStyleCnt="5">
        <dgm:presLayoutVars>
          <dgm:bulletEnabled val="1"/>
        </dgm:presLayoutVars>
      </dgm:prSet>
      <dgm:spPr/>
    </dgm:pt>
    <dgm:pt modelId="{E71DF7FC-04C4-AD43-881D-6F6223493B14}" type="pres">
      <dgm:prSet presAssocID="{82306C77-9D4A-3A4F-91DD-B13A2B4A18F9}" presName="FiveNodes_5_text" presStyleLbl="node1" presStyleIdx="4" presStyleCnt="5">
        <dgm:presLayoutVars>
          <dgm:bulletEnabled val="1"/>
        </dgm:presLayoutVars>
      </dgm:prSet>
      <dgm:spPr/>
    </dgm:pt>
  </dgm:ptLst>
  <dgm:cxnLst>
    <dgm:cxn modelId="{E37A9F04-0A1F-C340-9C02-3B702C93E0AC}" type="presOf" srcId="{82A49A72-633D-E84E-9EA2-19B8AB64EAD8}" destId="{0C9A9F40-0DAD-D14F-8158-29EA359DBDD3}" srcOrd="0" destOrd="0" presId="urn:microsoft.com/office/officeart/2005/8/layout/vProcess5"/>
    <dgm:cxn modelId="{2BFDBC44-7D98-D443-B6F8-7C0B1EF455D3}" type="presOf" srcId="{68B0E5E9-3F3F-A94A-BB23-63CA3A9F8274}" destId="{E422A2A5-0BED-804A-B02D-DEF8EF56D564}" srcOrd="0" destOrd="0" presId="urn:microsoft.com/office/officeart/2005/8/layout/vProcess5"/>
    <dgm:cxn modelId="{BF41D344-B794-FC4E-8112-927AF2E7742A}" type="presOf" srcId="{EA053B8A-9CF2-1B44-971B-A937FC231511}" destId="{E93A739E-834E-6F40-95BA-360E1E4C68E7}" srcOrd="0" destOrd="0" presId="urn:microsoft.com/office/officeart/2005/8/layout/vProcess5"/>
    <dgm:cxn modelId="{3585EB4E-E512-3C48-86AC-527F46AF035B}" type="presOf" srcId="{29AD04ED-0636-BB41-988C-85F6DA31346A}" destId="{74648883-158B-B945-B443-90C938DFDCB8}" srcOrd="0" destOrd="0" presId="urn:microsoft.com/office/officeart/2005/8/layout/vProcess5"/>
    <dgm:cxn modelId="{C3D74A5D-6E1A-2F4D-9F69-31A1B1DDCB03}" type="presOf" srcId="{B342DCE5-86CA-AA4E-847F-AB87BAA4AC67}" destId="{4E4A4144-CEFC-F946-B50E-6C4940346062}" srcOrd="0" destOrd="0" presId="urn:microsoft.com/office/officeart/2005/8/layout/vProcess5"/>
    <dgm:cxn modelId="{97A1C96B-E73C-E94F-9BAA-2B01A705C045}" type="presOf" srcId="{E977FF32-0FFE-C645-873E-618D498E388E}" destId="{01EF5650-EC92-EB42-84B3-5F6BA86CC9C3}" srcOrd="0" destOrd="0" presId="urn:microsoft.com/office/officeart/2005/8/layout/vProcess5"/>
    <dgm:cxn modelId="{36B57181-D46B-7642-85C1-766672DE5DC0}" type="presOf" srcId="{A2A4B74C-66E2-8A44-873D-6A8F63315665}" destId="{152C30FB-741C-5947-A325-40390DFB6EE6}" srcOrd="0" destOrd="0" presId="urn:microsoft.com/office/officeart/2005/8/layout/vProcess5"/>
    <dgm:cxn modelId="{D21AA08D-3CA4-2C4E-AEA0-B61FA12E0E75}" type="presOf" srcId="{68B0E5E9-3F3F-A94A-BB23-63CA3A9F8274}" destId="{E71DF7FC-04C4-AD43-881D-6F6223493B14}" srcOrd="1" destOrd="0" presId="urn:microsoft.com/office/officeart/2005/8/layout/vProcess5"/>
    <dgm:cxn modelId="{23EC1093-2A98-E942-A613-2E3473211A04}" type="presOf" srcId="{B342DCE5-86CA-AA4E-847F-AB87BAA4AC67}" destId="{48F24B00-A11D-2C4C-8A32-95A8FB6D495F}" srcOrd="1" destOrd="0" presId="urn:microsoft.com/office/officeart/2005/8/layout/vProcess5"/>
    <dgm:cxn modelId="{5AC58F99-0C9C-004A-8C51-3DFAA084AC70}" type="presOf" srcId="{2AAB968D-F193-704E-B534-89D98F6F6085}" destId="{A54F91FE-F0CD-0D4D-8A8B-8D7D901432C5}" srcOrd="1" destOrd="0" presId="urn:microsoft.com/office/officeart/2005/8/layout/vProcess5"/>
    <dgm:cxn modelId="{14E21BAF-045A-2749-A674-152523AAD772}" type="presOf" srcId="{EA053B8A-9CF2-1B44-971B-A937FC231511}" destId="{DED5881B-FCBE-5340-ADB3-7CCFFFC6D467}" srcOrd="1" destOrd="0" presId="urn:microsoft.com/office/officeart/2005/8/layout/vProcess5"/>
    <dgm:cxn modelId="{476C5DBF-5928-E241-A1C4-1E9216661B5A}" srcId="{82306C77-9D4A-3A4F-91DD-B13A2B4A18F9}" destId="{EA053B8A-9CF2-1B44-971B-A937FC231511}" srcOrd="0" destOrd="0" parTransId="{D6323678-C179-5E4E-B30F-A8186B2417CC}" sibTransId="{82A49A72-633D-E84E-9EA2-19B8AB64EAD8}"/>
    <dgm:cxn modelId="{7C529FC5-8069-4A45-B230-310D4A5626BA}" srcId="{82306C77-9D4A-3A4F-91DD-B13A2B4A18F9}" destId="{B342DCE5-86CA-AA4E-847F-AB87BAA4AC67}" srcOrd="1" destOrd="0" parTransId="{C2E63162-2688-6E49-963D-75F7ABCF56DD}" sibTransId="{29AD04ED-0636-BB41-988C-85F6DA31346A}"/>
    <dgm:cxn modelId="{B95152C6-DEA1-C84E-AAF7-5B4949FD7DF5}" type="presOf" srcId="{62F42F88-231F-A34B-A326-E765F1AA4CD9}" destId="{B2F7F1CF-DCCF-D445-8F61-17AD116D842D}" srcOrd="0" destOrd="0" presId="urn:microsoft.com/office/officeart/2005/8/layout/vProcess5"/>
    <dgm:cxn modelId="{9E7071CB-EDA3-4E45-A9DB-7EF2B670AFC5}" srcId="{82306C77-9D4A-3A4F-91DD-B13A2B4A18F9}" destId="{A2A4B74C-66E2-8A44-873D-6A8F63315665}" srcOrd="2" destOrd="0" parTransId="{8E3DCCF4-2513-644A-A381-8587BA56E556}" sibTransId="{E977FF32-0FFE-C645-873E-618D498E388E}"/>
    <dgm:cxn modelId="{A50304E2-920F-924B-9392-263E01048C9A}" srcId="{82306C77-9D4A-3A4F-91DD-B13A2B4A18F9}" destId="{2AAB968D-F193-704E-B534-89D98F6F6085}" srcOrd="3" destOrd="0" parTransId="{CD949B53-248F-174A-985C-8911480B603F}" sibTransId="{62F42F88-231F-A34B-A326-E765F1AA4CD9}"/>
    <dgm:cxn modelId="{D93F35E9-E05F-4B4E-8B56-D3AE5DD4C23E}" type="presOf" srcId="{82306C77-9D4A-3A4F-91DD-B13A2B4A18F9}" destId="{858C7189-8362-C543-A1B4-D9131EEEABAD}" srcOrd="0" destOrd="0" presId="urn:microsoft.com/office/officeart/2005/8/layout/vProcess5"/>
    <dgm:cxn modelId="{102788EA-BB03-FC4A-A078-8F44E2009FC9}" type="presOf" srcId="{2AAB968D-F193-704E-B534-89D98F6F6085}" destId="{92DF3956-4CE5-8246-ABA6-F851AC306E98}" srcOrd="0" destOrd="0" presId="urn:microsoft.com/office/officeart/2005/8/layout/vProcess5"/>
    <dgm:cxn modelId="{06D6B2EE-5D98-9D48-BF10-20EEA376F532}" srcId="{82306C77-9D4A-3A4F-91DD-B13A2B4A18F9}" destId="{68B0E5E9-3F3F-A94A-BB23-63CA3A9F8274}" srcOrd="4" destOrd="0" parTransId="{329ACCCA-4862-024B-8F71-EAE6CCAB83F8}" sibTransId="{BD319A8C-9B86-784E-AC95-C1E83D5875C5}"/>
    <dgm:cxn modelId="{78EEAAFF-77EF-5C46-90CE-1658BFC3FB7B}" type="presOf" srcId="{A2A4B74C-66E2-8A44-873D-6A8F63315665}" destId="{1B1C23AB-18BE-B54C-BDDF-DEA99933118B}" srcOrd="1" destOrd="0" presId="urn:microsoft.com/office/officeart/2005/8/layout/vProcess5"/>
    <dgm:cxn modelId="{51BB817F-62A9-8B48-9C6C-478518DAA972}" type="presParOf" srcId="{858C7189-8362-C543-A1B4-D9131EEEABAD}" destId="{E69320A0-AA3C-C041-BDC4-3E8567559DEC}" srcOrd="0" destOrd="0" presId="urn:microsoft.com/office/officeart/2005/8/layout/vProcess5"/>
    <dgm:cxn modelId="{1DB41720-EE50-C54D-9B5B-F1752857736F}" type="presParOf" srcId="{858C7189-8362-C543-A1B4-D9131EEEABAD}" destId="{E93A739E-834E-6F40-95BA-360E1E4C68E7}" srcOrd="1" destOrd="0" presId="urn:microsoft.com/office/officeart/2005/8/layout/vProcess5"/>
    <dgm:cxn modelId="{394B7F42-08E7-E84D-B3FD-43D0D67F2A65}" type="presParOf" srcId="{858C7189-8362-C543-A1B4-D9131EEEABAD}" destId="{4E4A4144-CEFC-F946-B50E-6C4940346062}" srcOrd="2" destOrd="0" presId="urn:microsoft.com/office/officeart/2005/8/layout/vProcess5"/>
    <dgm:cxn modelId="{D580E676-E525-B140-908C-008C7E157DBC}" type="presParOf" srcId="{858C7189-8362-C543-A1B4-D9131EEEABAD}" destId="{152C30FB-741C-5947-A325-40390DFB6EE6}" srcOrd="3" destOrd="0" presId="urn:microsoft.com/office/officeart/2005/8/layout/vProcess5"/>
    <dgm:cxn modelId="{926BCBA3-1F55-5C4B-9D17-D7E99D64509C}" type="presParOf" srcId="{858C7189-8362-C543-A1B4-D9131EEEABAD}" destId="{92DF3956-4CE5-8246-ABA6-F851AC306E98}" srcOrd="4" destOrd="0" presId="urn:microsoft.com/office/officeart/2005/8/layout/vProcess5"/>
    <dgm:cxn modelId="{DDD114CA-E829-E543-A854-AAE595357841}" type="presParOf" srcId="{858C7189-8362-C543-A1B4-D9131EEEABAD}" destId="{E422A2A5-0BED-804A-B02D-DEF8EF56D564}" srcOrd="5" destOrd="0" presId="urn:microsoft.com/office/officeart/2005/8/layout/vProcess5"/>
    <dgm:cxn modelId="{7AFC8DC1-9B3A-404A-8C53-10B3322A7415}" type="presParOf" srcId="{858C7189-8362-C543-A1B4-D9131EEEABAD}" destId="{0C9A9F40-0DAD-D14F-8158-29EA359DBDD3}" srcOrd="6" destOrd="0" presId="urn:microsoft.com/office/officeart/2005/8/layout/vProcess5"/>
    <dgm:cxn modelId="{70CD10D1-FB4C-E44A-9F9E-1F7D3930E291}" type="presParOf" srcId="{858C7189-8362-C543-A1B4-D9131EEEABAD}" destId="{74648883-158B-B945-B443-90C938DFDCB8}" srcOrd="7" destOrd="0" presId="urn:microsoft.com/office/officeart/2005/8/layout/vProcess5"/>
    <dgm:cxn modelId="{CDB7198C-BA8B-2947-A067-7ECAE89BFEB4}" type="presParOf" srcId="{858C7189-8362-C543-A1B4-D9131EEEABAD}" destId="{01EF5650-EC92-EB42-84B3-5F6BA86CC9C3}" srcOrd="8" destOrd="0" presId="urn:microsoft.com/office/officeart/2005/8/layout/vProcess5"/>
    <dgm:cxn modelId="{CD4DB0AD-BF9A-D84F-AF70-1F0285CDE499}" type="presParOf" srcId="{858C7189-8362-C543-A1B4-D9131EEEABAD}" destId="{B2F7F1CF-DCCF-D445-8F61-17AD116D842D}" srcOrd="9" destOrd="0" presId="urn:microsoft.com/office/officeart/2005/8/layout/vProcess5"/>
    <dgm:cxn modelId="{11D2FCDD-F589-BD4B-BAFA-050EE85387A5}" type="presParOf" srcId="{858C7189-8362-C543-A1B4-D9131EEEABAD}" destId="{DED5881B-FCBE-5340-ADB3-7CCFFFC6D467}" srcOrd="10" destOrd="0" presId="urn:microsoft.com/office/officeart/2005/8/layout/vProcess5"/>
    <dgm:cxn modelId="{20F3BBD3-4F75-1049-9BAF-2F2BC6E7247C}" type="presParOf" srcId="{858C7189-8362-C543-A1B4-D9131EEEABAD}" destId="{48F24B00-A11D-2C4C-8A32-95A8FB6D495F}" srcOrd="11" destOrd="0" presId="urn:microsoft.com/office/officeart/2005/8/layout/vProcess5"/>
    <dgm:cxn modelId="{F0940B73-7EAE-7847-80D7-8EEA9F1DAD24}" type="presParOf" srcId="{858C7189-8362-C543-A1B4-D9131EEEABAD}" destId="{1B1C23AB-18BE-B54C-BDDF-DEA99933118B}" srcOrd="12" destOrd="0" presId="urn:microsoft.com/office/officeart/2005/8/layout/vProcess5"/>
    <dgm:cxn modelId="{AC117F14-B6C6-BC44-9676-0DC3BBEF483E}" type="presParOf" srcId="{858C7189-8362-C543-A1B4-D9131EEEABAD}" destId="{A54F91FE-F0CD-0D4D-8A8B-8D7D901432C5}" srcOrd="13" destOrd="0" presId="urn:microsoft.com/office/officeart/2005/8/layout/vProcess5"/>
    <dgm:cxn modelId="{552B2939-0A01-1641-822C-59B7ED1FDDBD}" type="presParOf" srcId="{858C7189-8362-C543-A1B4-D9131EEEABAD}" destId="{E71DF7FC-04C4-AD43-881D-6F6223493B14}"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6A506C6-6B30-5447-A2CA-AB0BF0870D34}" type="doc">
      <dgm:prSet loTypeId="urn:microsoft.com/office/officeart/2005/8/layout/default" loCatId="" qsTypeId="urn:microsoft.com/office/officeart/2005/8/quickstyle/simple1" qsCatId="simple" csTypeId="urn:microsoft.com/office/officeart/2005/8/colors/accent1_3" csCatId="accent1" phldr="1"/>
      <dgm:spPr/>
      <dgm:t>
        <a:bodyPr/>
        <a:lstStyle/>
        <a:p>
          <a:endParaRPr lang="en-US"/>
        </a:p>
      </dgm:t>
    </dgm:pt>
    <dgm:pt modelId="{007E31AB-9CBD-344F-917C-726A03DB81A8}">
      <dgm:prSet phldrT="[Text]" custT="1"/>
      <dgm:spPr/>
      <dgm:t>
        <a:bodyPr/>
        <a:lstStyle/>
        <a:p>
          <a:r>
            <a:rPr lang="en-US" sz="1600" dirty="0"/>
            <a:t>1. </a:t>
          </a:r>
          <a:r>
            <a:rPr lang="en-US" sz="1600" b="1" dirty="0"/>
            <a:t>State the purpose and format </a:t>
          </a:r>
          <a:r>
            <a:rPr lang="en-US" sz="1600" dirty="0"/>
            <a:t>clearly in your first email. </a:t>
          </a:r>
        </a:p>
      </dgm:t>
    </dgm:pt>
    <dgm:pt modelId="{AB36CCE9-3A53-9E4D-83A5-FFA4DCE9FA68}" type="parTrans" cxnId="{BF224692-4014-584C-853F-1BF594D10D42}">
      <dgm:prSet/>
      <dgm:spPr/>
      <dgm:t>
        <a:bodyPr/>
        <a:lstStyle/>
        <a:p>
          <a:endParaRPr lang="en-US" sz="1600"/>
        </a:p>
      </dgm:t>
    </dgm:pt>
    <dgm:pt modelId="{A7CF8A23-D0E8-6D46-BD41-3CCBD271300E}" type="sibTrans" cxnId="{BF224692-4014-584C-853F-1BF594D10D42}">
      <dgm:prSet/>
      <dgm:spPr/>
      <dgm:t>
        <a:bodyPr/>
        <a:lstStyle/>
        <a:p>
          <a:endParaRPr lang="en-US" sz="1600"/>
        </a:p>
      </dgm:t>
    </dgm:pt>
    <dgm:pt modelId="{6B919DB9-B527-5040-89FC-0C7B3F49ADAC}">
      <dgm:prSet phldrT="[Text]" custT="1"/>
      <dgm:spPr/>
      <dgm:t>
        <a:bodyPr/>
        <a:lstStyle/>
        <a:p>
          <a:r>
            <a:rPr lang="en-US" sz="1600" b="1" dirty="0"/>
            <a:t>2. Agree on a response timeline</a:t>
          </a:r>
          <a:r>
            <a:rPr lang="en-US" sz="1600" b="0" dirty="0"/>
            <a:t> (e.g., one week)</a:t>
          </a:r>
          <a:endParaRPr lang="en-US" sz="1600" dirty="0"/>
        </a:p>
      </dgm:t>
    </dgm:pt>
    <dgm:pt modelId="{311A511E-0FE7-DB47-A8FC-16C4F39890C3}" type="parTrans" cxnId="{399267C2-951E-ED4F-AC33-EA47A226643D}">
      <dgm:prSet/>
      <dgm:spPr/>
      <dgm:t>
        <a:bodyPr/>
        <a:lstStyle/>
        <a:p>
          <a:endParaRPr lang="en-US" sz="1600"/>
        </a:p>
      </dgm:t>
    </dgm:pt>
    <dgm:pt modelId="{10889C49-8356-B34D-84E8-3C5FF1CBEF4C}" type="sibTrans" cxnId="{399267C2-951E-ED4F-AC33-EA47A226643D}">
      <dgm:prSet/>
      <dgm:spPr/>
      <dgm:t>
        <a:bodyPr/>
        <a:lstStyle/>
        <a:p>
          <a:endParaRPr lang="en-US" sz="1600"/>
        </a:p>
      </dgm:t>
    </dgm:pt>
    <dgm:pt modelId="{4D143220-F9BF-8B43-B6DD-B3930A677BAB}">
      <dgm:prSet phldrT="[Text]" custT="1"/>
      <dgm:spPr/>
      <dgm:t>
        <a:bodyPr/>
        <a:lstStyle/>
        <a:p>
          <a:r>
            <a:rPr lang="en-US" sz="1600" dirty="0"/>
            <a:t>3. </a:t>
          </a:r>
          <a:r>
            <a:rPr lang="en-US" sz="1600" b="1" dirty="0"/>
            <a:t>Get written informed consent </a:t>
          </a:r>
          <a:r>
            <a:rPr lang="en-US" sz="1600" b="0" dirty="0"/>
            <a:t>before starting.</a:t>
          </a:r>
          <a:endParaRPr lang="en-US" sz="1600" dirty="0"/>
        </a:p>
      </dgm:t>
    </dgm:pt>
    <dgm:pt modelId="{9A29897D-EE61-0149-A854-2EC45FBED8A9}" type="parTrans" cxnId="{F8FA8995-F71C-E34E-88A7-D04D3E178C55}">
      <dgm:prSet/>
      <dgm:spPr/>
      <dgm:t>
        <a:bodyPr/>
        <a:lstStyle/>
        <a:p>
          <a:endParaRPr lang="en-US" sz="1600"/>
        </a:p>
      </dgm:t>
    </dgm:pt>
    <dgm:pt modelId="{E0A49FEF-1A86-4C41-940D-C8AA9D620BA2}" type="sibTrans" cxnId="{F8FA8995-F71C-E34E-88A7-D04D3E178C55}">
      <dgm:prSet/>
      <dgm:spPr/>
      <dgm:t>
        <a:bodyPr/>
        <a:lstStyle/>
        <a:p>
          <a:endParaRPr lang="en-US" sz="1600"/>
        </a:p>
      </dgm:t>
    </dgm:pt>
    <dgm:pt modelId="{C29DFF07-9FA7-7D42-8BD1-EAA0946133F9}">
      <dgm:prSet custT="1"/>
      <dgm:spPr/>
      <dgm:t>
        <a:bodyPr/>
        <a:lstStyle/>
        <a:p>
          <a:r>
            <a:rPr lang="en-US" sz="1600" dirty="0"/>
            <a:t>5. </a:t>
          </a:r>
          <a:r>
            <a:rPr lang="en-US" sz="1600" b="1" dirty="0"/>
            <a:t>Number questions</a:t>
          </a:r>
          <a:r>
            <a:rPr lang="en-US" sz="1600" b="0" dirty="0"/>
            <a:t> and keep formatting clear.</a:t>
          </a:r>
          <a:endParaRPr lang="en-US" sz="1600" dirty="0"/>
        </a:p>
      </dgm:t>
    </dgm:pt>
    <dgm:pt modelId="{05F61A28-9335-D94F-AF76-DA97A035BAA1}" type="parTrans" cxnId="{F3A91124-95F0-B34A-A7AC-FBCA50E32372}">
      <dgm:prSet/>
      <dgm:spPr/>
      <dgm:t>
        <a:bodyPr/>
        <a:lstStyle/>
        <a:p>
          <a:endParaRPr lang="en-US" sz="1600"/>
        </a:p>
      </dgm:t>
    </dgm:pt>
    <dgm:pt modelId="{1ACBC111-67D3-6A41-8B57-2A3CF1CB2AFB}" type="sibTrans" cxnId="{F3A91124-95F0-B34A-A7AC-FBCA50E32372}">
      <dgm:prSet/>
      <dgm:spPr/>
      <dgm:t>
        <a:bodyPr/>
        <a:lstStyle/>
        <a:p>
          <a:endParaRPr lang="en-US" sz="1600"/>
        </a:p>
      </dgm:t>
    </dgm:pt>
    <dgm:pt modelId="{DBE5E91B-B92B-744F-BFF4-F7E4DD78D1C5}">
      <dgm:prSet custT="1"/>
      <dgm:spPr/>
      <dgm:t>
        <a:bodyPr/>
        <a:lstStyle/>
        <a:p>
          <a:r>
            <a:rPr lang="en-US" sz="1600" dirty="0"/>
            <a:t>4. </a:t>
          </a:r>
          <a:r>
            <a:rPr lang="en-US" sz="1600" b="0" dirty="0"/>
            <a:t>Include a</a:t>
          </a:r>
          <a:r>
            <a:rPr lang="en-US" sz="1600" b="1" dirty="0"/>
            <a:t> brief intro, consent info, and context</a:t>
          </a:r>
          <a:r>
            <a:rPr lang="en-US" sz="1600" b="0" dirty="0"/>
            <a:t> with your questions.</a:t>
          </a:r>
          <a:endParaRPr lang="en-US" sz="1600" dirty="0"/>
        </a:p>
      </dgm:t>
    </dgm:pt>
    <dgm:pt modelId="{15C7C890-5ACD-ED45-BA0B-2D47B42AF161}" type="parTrans" cxnId="{C551691D-DD89-5C4F-8435-5804EBD69919}">
      <dgm:prSet/>
      <dgm:spPr/>
      <dgm:t>
        <a:bodyPr/>
        <a:lstStyle/>
        <a:p>
          <a:endParaRPr lang="en-US" sz="1600"/>
        </a:p>
      </dgm:t>
    </dgm:pt>
    <dgm:pt modelId="{BA05E844-BADD-704D-8C3F-0D728F36F577}" type="sibTrans" cxnId="{C551691D-DD89-5C4F-8435-5804EBD69919}">
      <dgm:prSet/>
      <dgm:spPr/>
      <dgm:t>
        <a:bodyPr/>
        <a:lstStyle/>
        <a:p>
          <a:endParaRPr lang="en-US" sz="1600"/>
        </a:p>
      </dgm:t>
    </dgm:pt>
    <dgm:pt modelId="{0419FB29-3AFA-394E-8518-55590BC9F3C2}">
      <dgm:prSet custT="1"/>
      <dgm:spPr/>
      <dgm:t>
        <a:bodyPr/>
        <a:lstStyle/>
        <a:p>
          <a:r>
            <a:rPr lang="en-US" sz="1600" b="1" dirty="0"/>
            <a:t>9. Offer to share findings</a:t>
          </a:r>
          <a:r>
            <a:rPr lang="en-US" sz="1600" b="0" dirty="0"/>
            <a:t> if appropriate.</a:t>
          </a:r>
          <a:endParaRPr lang="en-US" sz="1600" dirty="0"/>
        </a:p>
      </dgm:t>
    </dgm:pt>
    <dgm:pt modelId="{858A23D1-3B22-9F40-86B5-C80A999AEE30}" type="parTrans" cxnId="{319692A4-90AA-6147-A781-2FA756F2B259}">
      <dgm:prSet/>
      <dgm:spPr/>
      <dgm:t>
        <a:bodyPr/>
        <a:lstStyle/>
        <a:p>
          <a:endParaRPr lang="en-US" sz="1600"/>
        </a:p>
      </dgm:t>
    </dgm:pt>
    <dgm:pt modelId="{DC863A18-F615-174D-B203-1501162172D6}" type="sibTrans" cxnId="{319692A4-90AA-6147-A781-2FA756F2B259}">
      <dgm:prSet/>
      <dgm:spPr/>
      <dgm:t>
        <a:bodyPr/>
        <a:lstStyle/>
        <a:p>
          <a:endParaRPr lang="en-US" sz="1600"/>
        </a:p>
      </dgm:t>
    </dgm:pt>
    <dgm:pt modelId="{CEA8BCE4-F93D-B642-B2A0-C57B7E68A1CD}">
      <dgm:prSet custT="1"/>
      <dgm:spPr/>
      <dgm:t>
        <a:bodyPr/>
        <a:lstStyle/>
        <a:p>
          <a:r>
            <a:rPr lang="en-US" sz="1600" b="1" dirty="0"/>
            <a:t>6. Be available</a:t>
          </a:r>
          <a:r>
            <a:rPr lang="en-US" sz="1600" b="0" dirty="0"/>
            <a:t> to clarify or follow up.</a:t>
          </a:r>
          <a:endParaRPr lang="en-US" sz="1600" dirty="0"/>
        </a:p>
      </dgm:t>
    </dgm:pt>
    <dgm:pt modelId="{C16375E6-106A-8044-92ED-CCEE8F2A41A6}" type="parTrans" cxnId="{A3B1E140-E0BE-5740-A948-7C0CFA3560DF}">
      <dgm:prSet/>
      <dgm:spPr/>
      <dgm:t>
        <a:bodyPr/>
        <a:lstStyle/>
        <a:p>
          <a:endParaRPr lang="en-US" sz="1600"/>
        </a:p>
      </dgm:t>
    </dgm:pt>
    <dgm:pt modelId="{E0DF9FCC-F975-6E4F-A187-81B3E65618AA}" type="sibTrans" cxnId="{A3B1E140-E0BE-5740-A948-7C0CFA3560DF}">
      <dgm:prSet/>
      <dgm:spPr/>
      <dgm:t>
        <a:bodyPr/>
        <a:lstStyle/>
        <a:p>
          <a:endParaRPr lang="en-US" sz="1600"/>
        </a:p>
      </dgm:t>
    </dgm:pt>
    <dgm:pt modelId="{58F594C3-4108-104A-A9A2-81C42FB2A3A9}">
      <dgm:prSet custT="1"/>
      <dgm:spPr/>
      <dgm:t>
        <a:bodyPr/>
        <a:lstStyle/>
        <a:p>
          <a:r>
            <a:rPr lang="en-US" sz="1600" b="1" dirty="0"/>
            <a:t>7. Confirm receipt</a:t>
          </a:r>
          <a:r>
            <a:rPr lang="en-US" sz="1600" b="0" dirty="0"/>
            <a:t> and thank them properly.</a:t>
          </a:r>
          <a:endParaRPr lang="en-US" sz="1600" dirty="0"/>
        </a:p>
      </dgm:t>
    </dgm:pt>
    <dgm:pt modelId="{5A71856F-CB93-7440-8415-540CDCDD3E21}" type="parTrans" cxnId="{2D592152-1511-354A-963B-8F0D0FBB60FD}">
      <dgm:prSet/>
      <dgm:spPr/>
      <dgm:t>
        <a:bodyPr/>
        <a:lstStyle/>
        <a:p>
          <a:endParaRPr lang="en-US" sz="1600"/>
        </a:p>
      </dgm:t>
    </dgm:pt>
    <dgm:pt modelId="{3CD8F073-B297-CB47-8E43-587FC11E5904}" type="sibTrans" cxnId="{2D592152-1511-354A-963B-8F0D0FBB60FD}">
      <dgm:prSet/>
      <dgm:spPr/>
      <dgm:t>
        <a:bodyPr/>
        <a:lstStyle/>
        <a:p>
          <a:endParaRPr lang="en-US" sz="1600"/>
        </a:p>
      </dgm:t>
    </dgm:pt>
    <dgm:pt modelId="{4156F62A-3DD1-2943-A50C-0DF2D24B7FA3}">
      <dgm:prSet custT="1"/>
      <dgm:spPr/>
      <dgm:t>
        <a:bodyPr/>
        <a:lstStyle/>
        <a:p>
          <a:r>
            <a:rPr lang="en-US" sz="1600" b="1" dirty="0"/>
            <a:t>8. Show appreciation </a:t>
          </a:r>
          <a:r>
            <a:rPr lang="en-US" sz="1600" b="0" dirty="0"/>
            <a:t>for their time and insights.</a:t>
          </a:r>
          <a:endParaRPr lang="en-US" sz="1600" dirty="0"/>
        </a:p>
      </dgm:t>
    </dgm:pt>
    <dgm:pt modelId="{3E6A317F-AA8D-A647-B42C-E49D6C4D6E4A}" type="parTrans" cxnId="{566EAD36-75AF-084E-820E-8D1CD46F43C7}">
      <dgm:prSet/>
      <dgm:spPr/>
      <dgm:t>
        <a:bodyPr/>
        <a:lstStyle/>
        <a:p>
          <a:endParaRPr lang="en-US" sz="1600"/>
        </a:p>
      </dgm:t>
    </dgm:pt>
    <dgm:pt modelId="{97E4F103-61A9-6841-840C-CD8A789AD2B6}" type="sibTrans" cxnId="{566EAD36-75AF-084E-820E-8D1CD46F43C7}">
      <dgm:prSet/>
      <dgm:spPr/>
      <dgm:t>
        <a:bodyPr/>
        <a:lstStyle/>
        <a:p>
          <a:endParaRPr lang="en-US" sz="1600"/>
        </a:p>
      </dgm:t>
    </dgm:pt>
    <dgm:pt modelId="{8A878103-5E48-5D4A-8409-40863EEA4DC6}" type="pres">
      <dgm:prSet presAssocID="{96A506C6-6B30-5447-A2CA-AB0BF0870D34}" presName="diagram" presStyleCnt="0">
        <dgm:presLayoutVars>
          <dgm:dir/>
          <dgm:resizeHandles val="exact"/>
        </dgm:presLayoutVars>
      </dgm:prSet>
      <dgm:spPr/>
    </dgm:pt>
    <dgm:pt modelId="{C16428DD-BA24-1A44-9F63-BE0EEE95F78E}" type="pres">
      <dgm:prSet presAssocID="{007E31AB-9CBD-344F-917C-726A03DB81A8}" presName="node" presStyleLbl="node1" presStyleIdx="0" presStyleCnt="9" custScaleY="112882">
        <dgm:presLayoutVars>
          <dgm:bulletEnabled val="1"/>
        </dgm:presLayoutVars>
      </dgm:prSet>
      <dgm:spPr/>
    </dgm:pt>
    <dgm:pt modelId="{A073C1A9-C7AD-0C47-B54E-1A92A7D7FDC1}" type="pres">
      <dgm:prSet presAssocID="{A7CF8A23-D0E8-6D46-BD41-3CCBD271300E}" presName="sibTrans" presStyleCnt="0"/>
      <dgm:spPr/>
    </dgm:pt>
    <dgm:pt modelId="{55400655-DD91-6444-B611-D08ACE3A9DE2}" type="pres">
      <dgm:prSet presAssocID="{6B919DB9-B527-5040-89FC-0C7B3F49ADAC}" presName="node" presStyleLbl="node1" presStyleIdx="1" presStyleCnt="9" custScaleY="112882">
        <dgm:presLayoutVars>
          <dgm:bulletEnabled val="1"/>
        </dgm:presLayoutVars>
      </dgm:prSet>
      <dgm:spPr/>
    </dgm:pt>
    <dgm:pt modelId="{EC1F209B-34F3-F849-B112-D70AC46AA2CD}" type="pres">
      <dgm:prSet presAssocID="{10889C49-8356-B34D-84E8-3C5FF1CBEF4C}" presName="sibTrans" presStyleCnt="0"/>
      <dgm:spPr/>
    </dgm:pt>
    <dgm:pt modelId="{B7A1AB0B-2C6A-8547-98EC-ADA5EE868CA4}" type="pres">
      <dgm:prSet presAssocID="{4D143220-F9BF-8B43-B6DD-B3930A677BAB}" presName="node" presStyleLbl="node1" presStyleIdx="2" presStyleCnt="9" custScaleY="112882">
        <dgm:presLayoutVars>
          <dgm:bulletEnabled val="1"/>
        </dgm:presLayoutVars>
      </dgm:prSet>
      <dgm:spPr/>
    </dgm:pt>
    <dgm:pt modelId="{54FE8321-346C-0849-BC7E-BBC1ADE946D0}" type="pres">
      <dgm:prSet presAssocID="{E0A49FEF-1A86-4C41-940D-C8AA9D620BA2}" presName="sibTrans" presStyleCnt="0"/>
      <dgm:spPr/>
    </dgm:pt>
    <dgm:pt modelId="{1C8CC41F-DDF5-9C4C-85C4-4121D169BF70}" type="pres">
      <dgm:prSet presAssocID="{DBE5E91B-B92B-744F-BFF4-F7E4DD78D1C5}" presName="node" presStyleLbl="node1" presStyleIdx="3" presStyleCnt="9" custScaleY="112000">
        <dgm:presLayoutVars>
          <dgm:bulletEnabled val="1"/>
        </dgm:presLayoutVars>
      </dgm:prSet>
      <dgm:spPr/>
    </dgm:pt>
    <dgm:pt modelId="{6174F763-7D68-8748-81EC-92DF06C66CCD}" type="pres">
      <dgm:prSet presAssocID="{BA05E844-BADD-704D-8C3F-0D728F36F577}" presName="sibTrans" presStyleCnt="0"/>
      <dgm:spPr/>
    </dgm:pt>
    <dgm:pt modelId="{9C4562A9-30C5-644B-B465-375BDAF4C434}" type="pres">
      <dgm:prSet presAssocID="{C29DFF07-9FA7-7D42-8BD1-EAA0946133F9}" presName="node" presStyleLbl="node1" presStyleIdx="4" presStyleCnt="9" custScaleY="113239">
        <dgm:presLayoutVars>
          <dgm:bulletEnabled val="1"/>
        </dgm:presLayoutVars>
      </dgm:prSet>
      <dgm:spPr/>
    </dgm:pt>
    <dgm:pt modelId="{61E65C24-CAF2-2744-9D07-F7B4B738BF2E}" type="pres">
      <dgm:prSet presAssocID="{1ACBC111-67D3-6A41-8B57-2A3CF1CB2AFB}" presName="sibTrans" presStyleCnt="0"/>
      <dgm:spPr/>
    </dgm:pt>
    <dgm:pt modelId="{6AEE13D9-13C3-A642-8216-7C41336245B2}" type="pres">
      <dgm:prSet presAssocID="{CEA8BCE4-F93D-B642-B2A0-C57B7E68A1CD}" presName="node" presStyleLbl="node1" presStyleIdx="5" presStyleCnt="9" custScaleY="113239">
        <dgm:presLayoutVars>
          <dgm:bulletEnabled val="1"/>
        </dgm:presLayoutVars>
      </dgm:prSet>
      <dgm:spPr/>
    </dgm:pt>
    <dgm:pt modelId="{8C683EAB-11C9-A74E-8A3A-5D38913C7507}" type="pres">
      <dgm:prSet presAssocID="{E0DF9FCC-F975-6E4F-A187-81B3E65618AA}" presName="sibTrans" presStyleCnt="0"/>
      <dgm:spPr/>
    </dgm:pt>
    <dgm:pt modelId="{B3EE07B1-B28B-6A49-A68F-9243D5BA97CB}" type="pres">
      <dgm:prSet presAssocID="{58F594C3-4108-104A-A9A2-81C42FB2A3A9}" presName="node" presStyleLbl="node1" presStyleIdx="6" presStyleCnt="9" custScaleY="119467">
        <dgm:presLayoutVars>
          <dgm:bulletEnabled val="1"/>
        </dgm:presLayoutVars>
      </dgm:prSet>
      <dgm:spPr/>
    </dgm:pt>
    <dgm:pt modelId="{C5B8E031-68E7-2448-93A9-030F7C36C679}" type="pres">
      <dgm:prSet presAssocID="{3CD8F073-B297-CB47-8E43-587FC11E5904}" presName="sibTrans" presStyleCnt="0"/>
      <dgm:spPr/>
    </dgm:pt>
    <dgm:pt modelId="{618987A6-3DF8-E540-8396-1B93E7FAF2C0}" type="pres">
      <dgm:prSet presAssocID="{4156F62A-3DD1-2943-A50C-0DF2D24B7FA3}" presName="node" presStyleLbl="node1" presStyleIdx="7" presStyleCnt="9" custScaleY="119467">
        <dgm:presLayoutVars>
          <dgm:bulletEnabled val="1"/>
        </dgm:presLayoutVars>
      </dgm:prSet>
      <dgm:spPr/>
    </dgm:pt>
    <dgm:pt modelId="{2D5B41D5-CFDB-BE46-856F-442D05A2F7ED}" type="pres">
      <dgm:prSet presAssocID="{97E4F103-61A9-6841-840C-CD8A789AD2B6}" presName="sibTrans" presStyleCnt="0"/>
      <dgm:spPr/>
    </dgm:pt>
    <dgm:pt modelId="{071DF141-0057-4745-8044-369DFF605844}" type="pres">
      <dgm:prSet presAssocID="{0419FB29-3AFA-394E-8518-55590BC9F3C2}" presName="node" presStyleLbl="node1" presStyleIdx="8" presStyleCnt="9" custScaleY="119467">
        <dgm:presLayoutVars>
          <dgm:bulletEnabled val="1"/>
        </dgm:presLayoutVars>
      </dgm:prSet>
      <dgm:spPr/>
    </dgm:pt>
  </dgm:ptLst>
  <dgm:cxnLst>
    <dgm:cxn modelId="{8D148E0F-31FF-5548-9E66-A56E73B790C4}" type="presOf" srcId="{6B919DB9-B527-5040-89FC-0C7B3F49ADAC}" destId="{55400655-DD91-6444-B611-D08ACE3A9DE2}" srcOrd="0" destOrd="0" presId="urn:microsoft.com/office/officeart/2005/8/layout/default"/>
    <dgm:cxn modelId="{C551691D-DD89-5C4F-8435-5804EBD69919}" srcId="{96A506C6-6B30-5447-A2CA-AB0BF0870D34}" destId="{DBE5E91B-B92B-744F-BFF4-F7E4DD78D1C5}" srcOrd="3" destOrd="0" parTransId="{15C7C890-5ACD-ED45-BA0B-2D47B42AF161}" sibTransId="{BA05E844-BADD-704D-8C3F-0D728F36F577}"/>
    <dgm:cxn modelId="{F3A91124-95F0-B34A-A7AC-FBCA50E32372}" srcId="{96A506C6-6B30-5447-A2CA-AB0BF0870D34}" destId="{C29DFF07-9FA7-7D42-8BD1-EAA0946133F9}" srcOrd="4" destOrd="0" parTransId="{05F61A28-9335-D94F-AF76-DA97A035BAA1}" sibTransId="{1ACBC111-67D3-6A41-8B57-2A3CF1CB2AFB}"/>
    <dgm:cxn modelId="{566EAD36-75AF-084E-820E-8D1CD46F43C7}" srcId="{96A506C6-6B30-5447-A2CA-AB0BF0870D34}" destId="{4156F62A-3DD1-2943-A50C-0DF2D24B7FA3}" srcOrd="7" destOrd="0" parTransId="{3E6A317F-AA8D-A647-B42C-E49D6C4D6E4A}" sibTransId="{97E4F103-61A9-6841-840C-CD8A789AD2B6}"/>
    <dgm:cxn modelId="{A3B1E140-E0BE-5740-A948-7C0CFA3560DF}" srcId="{96A506C6-6B30-5447-A2CA-AB0BF0870D34}" destId="{CEA8BCE4-F93D-B642-B2A0-C57B7E68A1CD}" srcOrd="5" destOrd="0" parTransId="{C16375E6-106A-8044-92ED-CCEE8F2A41A6}" sibTransId="{E0DF9FCC-F975-6E4F-A187-81B3E65618AA}"/>
    <dgm:cxn modelId="{ACAC8641-33D1-2247-B4A8-05879258858F}" type="presOf" srcId="{58F594C3-4108-104A-A9A2-81C42FB2A3A9}" destId="{B3EE07B1-B28B-6A49-A68F-9243D5BA97CB}" srcOrd="0" destOrd="0" presId="urn:microsoft.com/office/officeart/2005/8/layout/default"/>
    <dgm:cxn modelId="{2D592152-1511-354A-963B-8F0D0FBB60FD}" srcId="{96A506C6-6B30-5447-A2CA-AB0BF0870D34}" destId="{58F594C3-4108-104A-A9A2-81C42FB2A3A9}" srcOrd="6" destOrd="0" parTransId="{5A71856F-CB93-7440-8415-540CDCDD3E21}" sibTransId="{3CD8F073-B297-CB47-8E43-587FC11E5904}"/>
    <dgm:cxn modelId="{F3BD8869-9214-3042-AF0E-439628D38187}" type="presOf" srcId="{4156F62A-3DD1-2943-A50C-0DF2D24B7FA3}" destId="{618987A6-3DF8-E540-8396-1B93E7FAF2C0}" srcOrd="0" destOrd="0" presId="urn:microsoft.com/office/officeart/2005/8/layout/default"/>
    <dgm:cxn modelId="{AEE2FC8A-1835-5C44-95DE-451C7F468694}" type="presOf" srcId="{4D143220-F9BF-8B43-B6DD-B3930A677BAB}" destId="{B7A1AB0B-2C6A-8547-98EC-ADA5EE868CA4}" srcOrd="0" destOrd="0" presId="urn:microsoft.com/office/officeart/2005/8/layout/default"/>
    <dgm:cxn modelId="{BF224692-4014-584C-853F-1BF594D10D42}" srcId="{96A506C6-6B30-5447-A2CA-AB0BF0870D34}" destId="{007E31AB-9CBD-344F-917C-726A03DB81A8}" srcOrd="0" destOrd="0" parTransId="{AB36CCE9-3A53-9E4D-83A5-FFA4DCE9FA68}" sibTransId="{A7CF8A23-D0E8-6D46-BD41-3CCBD271300E}"/>
    <dgm:cxn modelId="{84656094-5363-7E4F-A7AC-0F585EACD8BE}" type="presOf" srcId="{0419FB29-3AFA-394E-8518-55590BC9F3C2}" destId="{071DF141-0057-4745-8044-369DFF605844}" srcOrd="0" destOrd="0" presId="urn:microsoft.com/office/officeart/2005/8/layout/default"/>
    <dgm:cxn modelId="{F8FA8995-F71C-E34E-88A7-D04D3E178C55}" srcId="{96A506C6-6B30-5447-A2CA-AB0BF0870D34}" destId="{4D143220-F9BF-8B43-B6DD-B3930A677BAB}" srcOrd="2" destOrd="0" parTransId="{9A29897D-EE61-0149-A854-2EC45FBED8A9}" sibTransId="{E0A49FEF-1A86-4C41-940D-C8AA9D620BA2}"/>
    <dgm:cxn modelId="{78CF0F97-0D98-B64C-B68E-50D0BFA76DF5}" type="presOf" srcId="{CEA8BCE4-F93D-B642-B2A0-C57B7E68A1CD}" destId="{6AEE13D9-13C3-A642-8216-7C41336245B2}" srcOrd="0" destOrd="0" presId="urn:microsoft.com/office/officeart/2005/8/layout/default"/>
    <dgm:cxn modelId="{319692A4-90AA-6147-A781-2FA756F2B259}" srcId="{96A506C6-6B30-5447-A2CA-AB0BF0870D34}" destId="{0419FB29-3AFA-394E-8518-55590BC9F3C2}" srcOrd="8" destOrd="0" parTransId="{858A23D1-3B22-9F40-86B5-C80A999AEE30}" sibTransId="{DC863A18-F615-174D-B203-1501162172D6}"/>
    <dgm:cxn modelId="{7129A7B0-4E8A-1D42-9FAF-F5645675F5D7}" type="presOf" srcId="{007E31AB-9CBD-344F-917C-726A03DB81A8}" destId="{C16428DD-BA24-1A44-9F63-BE0EEE95F78E}" srcOrd="0" destOrd="0" presId="urn:microsoft.com/office/officeart/2005/8/layout/default"/>
    <dgm:cxn modelId="{399267C2-951E-ED4F-AC33-EA47A226643D}" srcId="{96A506C6-6B30-5447-A2CA-AB0BF0870D34}" destId="{6B919DB9-B527-5040-89FC-0C7B3F49ADAC}" srcOrd="1" destOrd="0" parTransId="{311A511E-0FE7-DB47-A8FC-16C4F39890C3}" sibTransId="{10889C49-8356-B34D-84E8-3C5FF1CBEF4C}"/>
    <dgm:cxn modelId="{6CA327C5-A0A8-4F48-81FD-AE0C66DA0818}" type="presOf" srcId="{DBE5E91B-B92B-744F-BFF4-F7E4DD78D1C5}" destId="{1C8CC41F-DDF5-9C4C-85C4-4121D169BF70}" srcOrd="0" destOrd="0" presId="urn:microsoft.com/office/officeart/2005/8/layout/default"/>
    <dgm:cxn modelId="{96F826CF-E1EB-6449-A087-85AFF9A29D94}" type="presOf" srcId="{96A506C6-6B30-5447-A2CA-AB0BF0870D34}" destId="{8A878103-5E48-5D4A-8409-40863EEA4DC6}" srcOrd="0" destOrd="0" presId="urn:microsoft.com/office/officeart/2005/8/layout/default"/>
    <dgm:cxn modelId="{CFAD4DDD-837F-CA4C-AACD-18F5AC2BDF28}" type="presOf" srcId="{C29DFF07-9FA7-7D42-8BD1-EAA0946133F9}" destId="{9C4562A9-30C5-644B-B465-375BDAF4C434}" srcOrd="0" destOrd="0" presId="urn:microsoft.com/office/officeart/2005/8/layout/default"/>
    <dgm:cxn modelId="{773DCF53-E56E-FA43-A50A-8ABC4ECF501F}" type="presParOf" srcId="{8A878103-5E48-5D4A-8409-40863EEA4DC6}" destId="{C16428DD-BA24-1A44-9F63-BE0EEE95F78E}" srcOrd="0" destOrd="0" presId="urn:microsoft.com/office/officeart/2005/8/layout/default"/>
    <dgm:cxn modelId="{1D38C1CA-4742-2F47-A666-52B5064901EF}" type="presParOf" srcId="{8A878103-5E48-5D4A-8409-40863EEA4DC6}" destId="{A073C1A9-C7AD-0C47-B54E-1A92A7D7FDC1}" srcOrd="1" destOrd="0" presId="urn:microsoft.com/office/officeart/2005/8/layout/default"/>
    <dgm:cxn modelId="{322EC6D2-074F-5F46-B428-192E97C38787}" type="presParOf" srcId="{8A878103-5E48-5D4A-8409-40863EEA4DC6}" destId="{55400655-DD91-6444-B611-D08ACE3A9DE2}" srcOrd="2" destOrd="0" presId="urn:microsoft.com/office/officeart/2005/8/layout/default"/>
    <dgm:cxn modelId="{6CAE6EA6-5824-C14D-AB37-5363FE97B88A}" type="presParOf" srcId="{8A878103-5E48-5D4A-8409-40863EEA4DC6}" destId="{EC1F209B-34F3-F849-B112-D70AC46AA2CD}" srcOrd="3" destOrd="0" presId="urn:microsoft.com/office/officeart/2005/8/layout/default"/>
    <dgm:cxn modelId="{14F92F55-B118-524F-AA93-0F0FD771B2BB}" type="presParOf" srcId="{8A878103-5E48-5D4A-8409-40863EEA4DC6}" destId="{B7A1AB0B-2C6A-8547-98EC-ADA5EE868CA4}" srcOrd="4" destOrd="0" presId="urn:microsoft.com/office/officeart/2005/8/layout/default"/>
    <dgm:cxn modelId="{7937C529-05C0-CB46-8CEF-BFBBEC9CB809}" type="presParOf" srcId="{8A878103-5E48-5D4A-8409-40863EEA4DC6}" destId="{54FE8321-346C-0849-BC7E-BBC1ADE946D0}" srcOrd="5" destOrd="0" presId="urn:microsoft.com/office/officeart/2005/8/layout/default"/>
    <dgm:cxn modelId="{C4DCEEE5-D636-B142-B4C1-41A9882AE4FD}" type="presParOf" srcId="{8A878103-5E48-5D4A-8409-40863EEA4DC6}" destId="{1C8CC41F-DDF5-9C4C-85C4-4121D169BF70}" srcOrd="6" destOrd="0" presId="urn:microsoft.com/office/officeart/2005/8/layout/default"/>
    <dgm:cxn modelId="{A8869789-742C-C94B-B67A-8B3672872B46}" type="presParOf" srcId="{8A878103-5E48-5D4A-8409-40863EEA4DC6}" destId="{6174F763-7D68-8748-81EC-92DF06C66CCD}" srcOrd="7" destOrd="0" presId="urn:microsoft.com/office/officeart/2005/8/layout/default"/>
    <dgm:cxn modelId="{12DA6095-A65F-D344-87B5-A086255859CA}" type="presParOf" srcId="{8A878103-5E48-5D4A-8409-40863EEA4DC6}" destId="{9C4562A9-30C5-644B-B465-375BDAF4C434}" srcOrd="8" destOrd="0" presId="urn:microsoft.com/office/officeart/2005/8/layout/default"/>
    <dgm:cxn modelId="{A20EF942-BC66-CC4A-ACCB-50BF68F147D0}" type="presParOf" srcId="{8A878103-5E48-5D4A-8409-40863EEA4DC6}" destId="{61E65C24-CAF2-2744-9D07-F7B4B738BF2E}" srcOrd="9" destOrd="0" presId="urn:microsoft.com/office/officeart/2005/8/layout/default"/>
    <dgm:cxn modelId="{563942DE-66F7-CA4C-AD44-B3D043759959}" type="presParOf" srcId="{8A878103-5E48-5D4A-8409-40863EEA4DC6}" destId="{6AEE13D9-13C3-A642-8216-7C41336245B2}" srcOrd="10" destOrd="0" presId="urn:microsoft.com/office/officeart/2005/8/layout/default"/>
    <dgm:cxn modelId="{ACA45F5B-3209-E44D-8A0F-816783765340}" type="presParOf" srcId="{8A878103-5E48-5D4A-8409-40863EEA4DC6}" destId="{8C683EAB-11C9-A74E-8A3A-5D38913C7507}" srcOrd="11" destOrd="0" presId="urn:microsoft.com/office/officeart/2005/8/layout/default"/>
    <dgm:cxn modelId="{7C489F18-1BD2-B641-85DB-5C1CDD1A1E17}" type="presParOf" srcId="{8A878103-5E48-5D4A-8409-40863EEA4DC6}" destId="{B3EE07B1-B28B-6A49-A68F-9243D5BA97CB}" srcOrd="12" destOrd="0" presId="urn:microsoft.com/office/officeart/2005/8/layout/default"/>
    <dgm:cxn modelId="{983EFF09-A68E-BD4F-BD9B-2872240DC223}" type="presParOf" srcId="{8A878103-5E48-5D4A-8409-40863EEA4DC6}" destId="{C5B8E031-68E7-2448-93A9-030F7C36C679}" srcOrd="13" destOrd="0" presId="urn:microsoft.com/office/officeart/2005/8/layout/default"/>
    <dgm:cxn modelId="{559B70D4-8334-A74A-87CC-5E71860B0C82}" type="presParOf" srcId="{8A878103-5E48-5D4A-8409-40863EEA4DC6}" destId="{618987A6-3DF8-E540-8396-1B93E7FAF2C0}" srcOrd="14" destOrd="0" presId="urn:microsoft.com/office/officeart/2005/8/layout/default"/>
    <dgm:cxn modelId="{0E10F52F-B910-D24B-BDF5-D65A7157BCB0}" type="presParOf" srcId="{8A878103-5E48-5D4A-8409-40863EEA4DC6}" destId="{2D5B41D5-CFDB-BE46-856F-442D05A2F7ED}" srcOrd="15" destOrd="0" presId="urn:microsoft.com/office/officeart/2005/8/layout/default"/>
    <dgm:cxn modelId="{B0F5C7BC-02E3-5E4E-A469-2677D7C283E4}" type="presParOf" srcId="{8A878103-5E48-5D4A-8409-40863EEA4DC6}" destId="{071DF141-0057-4745-8044-369DFF605844}" srcOrd="16" destOrd="0" presId="urn:microsoft.com/office/officeart/2005/8/layout/defaul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A5BA46-F045-AB41-9A7E-41EFE6371059}">
      <dsp:nvSpPr>
        <dsp:cNvPr id="0" name=""/>
        <dsp:cNvSpPr/>
      </dsp:nvSpPr>
      <dsp:spPr>
        <a:xfrm>
          <a:off x="-4594335" y="-704407"/>
          <a:ext cx="5472816" cy="5472816"/>
        </a:xfrm>
        <a:prstGeom prst="blockArc">
          <a:avLst>
            <a:gd name="adj1" fmla="val 18900000"/>
            <a:gd name="adj2" fmla="val 2700000"/>
            <a:gd name="adj3" fmla="val 395"/>
          </a:avLst>
        </a:prstGeom>
        <a:noFill/>
        <a:ln w="12700" cap="flat" cmpd="sng" algn="ctr">
          <a:solidFill>
            <a:schemeClr val="accent3">
              <a:tint val="99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4E27AED-CC74-064D-AE6D-86B5729691B7}">
      <dsp:nvSpPr>
        <dsp:cNvPr id="0" name=""/>
        <dsp:cNvSpPr/>
      </dsp:nvSpPr>
      <dsp:spPr>
        <a:xfrm>
          <a:off x="384538" y="253918"/>
          <a:ext cx="5656275" cy="508162"/>
        </a:xfrm>
        <a:prstGeom prst="rect">
          <a:avLst/>
        </a:prstGeom>
        <a:solidFill>
          <a:schemeClr val="accent3">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3354"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a:t>Setting up the interview</a:t>
          </a:r>
        </a:p>
      </dsp:txBody>
      <dsp:txXfrm>
        <a:off x="384538" y="253918"/>
        <a:ext cx="5656275" cy="508162"/>
      </dsp:txXfrm>
    </dsp:sp>
    <dsp:sp modelId="{9727EE53-3799-6F4A-BCEE-269F393DFA26}">
      <dsp:nvSpPr>
        <dsp:cNvPr id="0" name=""/>
        <dsp:cNvSpPr/>
      </dsp:nvSpPr>
      <dsp:spPr>
        <a:xfrm>
          <a:off x="66936" y="190398"/>
          <a:ext cx="635203" cy="635203"/>
        </a:xfrm>
        <a:prstGeom prst="ellipse">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9F9DC3B-1C6B-124D-B25C-907324B2617C}">
      <dsp:nvSpPr>
        <dsp:cNvPr id="0" name=""/>
        <dsp:cNvSpPr/>
      </dsp:nvSpPr>
      <dsp:spPr>
        <a:xfrm>
          <a:off x="748672" y="1015918"/>
          <a:ext cx="5292140" cy="508162"/>
        </a:xfrm>
        <a:prstGeom prst="rect">
          <a:avLst/>
        </a:prstGeom>
        <a:solidFill>
          <a:schemeClr val="accent3">
            <a:shade val="80000"/>
            <a:hueOff val="-77720"/>
            <a:satOff val="-5713"/>
            <a:lumOff val="78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3354"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a:t>Preparing for the interview</a:t>
          </a:r>
        </a:p>
      </dsp:txBody>
      <dsp:txXfrm>
        <a:off x="748672" y="1015918"/>
        <a:ext cx="5292140" cy="508162"/>
      </dsp:txXfrm>
    </dsp:sp>
    <dsp:sp modelId="{ECFB5988-F984-F54F-B24F-BE1FDD0600AD}">
      <dsp:nvSpPr>
        <dsp:cNvPr id="0" name=""/>
        <dsp:cNvSpPr/>
      </dsp:nvSpPr>
      <dsp:spPr>
        <a:xfrm>
          <a:off x="431071" y="952398"/>
          <a:ext cx="635203" cy="635203"/>
        </a:xfrm>
        <a:prstGeom prst="ellipse">
          <a:avLst/>
        </a:prstGeom>
        <a:solidFill>
          <a:schemeClr val="lt1">
            <a:hueOff val="0"/>
            <a:satOff val="0"/>
            <a:lumOff val="0"/>
            <a:alphaOff val="0"/>
          </a:schemeClr>
        </a:solidFill>
        <a:ln w="12700" cap="flat" cmpd="sng" algn="ctr">
          <a:solidFill>
            <a:schemeClr val="accent3">
              <a:shade val="80000"/>
              <a:hueOff val="-77720"/>
              <a:satOff val="-5713"/>
              <a:lumOff val="7828"/>
              <a:alphaOff val="0"/>
            </a:schemeClr>
          </a:solidFill>
          <a:prstDash val="solid"/>
          <a:miter lim="800000"/>
        </a:ln>
        <a:effectLst/>
      </dsp:spPr>
      <dsp:style>
        <a:lnRef idx="2">
          <a:scrgbClr r="0" g="0" b="0"/>
        </a:lnRef>
        <a:fillRef idx="1">
          <a:scrgbClr r="0" g="0" b="0"/>
        </a:fillRef>
        <a:effectRef idx="0">
          <a:scrgbClr r="0" g="0" b="0"/>
        </a:effectRef>
        <a:fontRef idx="minor"/>
      </dsp:style>
    </dsp:sp>
    <dsp:sp modelId="{F280120C-7FA9-6D47-A93C-2D6441CAB270}">
      <dsp:nvSpPr>
        <dsp:cNvPr id="0" name=""/>
        <dsp:cNvSpPr/>
      </dsp:nvSpPr>
      <dsp:spPr>
        <a:xfrm>
          <a:off x="860432" y="1777918"/>
          <a:ext cx="5180380" cy="508162"/>
        </a:xfrm>
        <a:prstGeom prst="rect">
          <a:avLst/>
        </a:prstGeom>
        <a:solidFill>
          <a:schemeClr val="accent3">
            <a:shade val="80000"/>
            <a:hueOff val="-155439"/>
            <a:satOff val="-11426"/>
            <a:lumOff val="1565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3354" tIns="50800" rIns="50800" bIns="50800" numCol="1" spcCol="1270" anchor="ctr" anchorCtr="0">
          <a:noAutofit/>
        </a:bodyPr>
        <a:lstStyle/>
        <a:p>
          <a:pPr marL="0" lvl="0" indent="0" algn="l" defTabSz="889000">
            <a:lnSpc>
              <a:spcPct val="90000"/>
            </a:lnSpc>
            <a:spcBef>
              <a:spcPct val="0"/>
            </a:spcBef>
            <a:spcAft>
              <a:spcPct val="35000"/>
            </a:spcAft>
            <a:buNone/>
          </a:pPr>
          <a:r>
            <a:rPr lang="en-US" sz="2000" b="0" kern="1200" dirty="0">
              <a:latin typeface="+mn-lt"/>
              <a:ea typeface="+mn-lt"/>
              <a:cs typeface="+mn-lt"/>
            </a:rPr>
            <a:t>Meeting the interviewee</a:t>
          </a:r>
        </a:p>
      </dsp:txBody>
      <dsp:txXfrm>
        <a:off x="860432" y="1777918"/>
        <a:ext cx="5180380" cy="508162"/>
      </dsp:txXfrm>
    </dsp:sp>
    <dsp:sp modelId="{82BDE7BB-3624-EC41-A71B-365478AAE65B}">
      <dsp:nvSpPr>
        <dsp:cNvPr id="0" name=""/>
        <dsp:cNvSpPr/>
      </dsp:nvSpPr>
      <dsp:spPr>
        <a:xfrm>
          <a:off x="542831" y="1714398"/>
          <a:ext cx="635203" cy="635203"/>
        </a:xfrm>
        <a:prstGeom prst="ellipse">
          <a:avLst/>
        </a:prstGeom>
        <a:solidFill>
          <a:schemeClr val="lt1">
            <a:hueOff val="0"/>
            <a:satOff val="0"/>
            <a:lumOff val="0"/>
            <a:alphaOff val="0"/>
          </a:schemeClr>
        </a:solidFill>
        <a:ln w="12700" cap="flat" cmpd="sng" algn="ctr">
          <a:solidFill>
            <a:schemeClr val="accent3">
              <a:shade val="80000"/>
              <a:hueOff val="-155439"/>
              <a:satOff val="-11426"/>
              <a:lumOff val="15655"/>
              <a:alphaOff val="0"/>
            </a:schemeClr>
          </a:solidFill>
          <a:prstDash val="solid"/>
          <a:miter lim="800000"/>
        </a:ln>
        <a:effectLst/>
      </dsp:spPr>
      <dsp:style>
        <a:lnRef idx="2">
          <a:scrgbClr r="0" g="0" b="0"/>
        </a:lnRef>
        <a:fillRef idx="1">
          <a:scrgbClr r="0" g="0" b="0"/>
        </a:fillRef>
        <a:effectRef idx="0">
          <a:scrgbClr r="0" g="0" b="0"/>
        </a:effectRef>
        <a:fontRef idx="minor"/>
      </dsp:style>
    </dsp:sp>
    <dsp:sp modelId="{84579A44-855A-C144-BCB1-ED42610D2B6D}">
      <dsp:nvSpPr>
        <dsp:cNvPr id="0" name=""/>
        <dsp:cNvSpPr/>
      </dsp:nvSpPr>
      <dsp:spPr>
        <a:xfrm>
          <a:off x="748672" y="2539918"/>
          <a:ext cx="5292140" cy="508162"/>
        </a:xfrm>
        <a:prstGeom prst="rect">
          <a:avLst/>
        </a:prstGeom>
        <a:solidFill>
          <a:schemeClr val="accent3">
            <a:shade val="80000"/>
            <a:hueOff val="-233159"/>
            <a:satOff val="-17139"/>
            <a:lumOff val="234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3354" tIns="50800" rIns="50800" bIns="50800" numCol="1" spcCol="1270" anchor="ctr" anchorCtr="0">
          <a:noAutofit/>
        </a:bodyPr>
        <a:lstStyle/>
        <a:p>
          <a:pPr marL="0" lvl="0" indent="0" algn="l" defTabSz="889000">
            <a:lnSpc>
              <a:spcPct val="90000"/>
            </a:lnSpc>
            <a:spcBef>
              <a:spcPct val="0"/>
            </a:spcBef>
            <a:spcAft>
              <a:spcPct val="35000"/>
            </a:spcAft>
            <a:buNone/>
          </a:pPr>
          <a:r>
            <a:rPr lang="en-US" sz="2000" b="0" kern="1200" dirty="0">
              <a:latin typeface="+mn-lt"/>
              <a:ea typeface="+mn-lt"/>
              <a:cs typeface="+mn-lt"/>
            </a:rPr>
            <a:t>Conducting the interview</a:t>
          </a:r>
        </a:p>
      </dsp:txBody>
      <dsp:txXfrm>
        <a:off x="748672" y="2539918"/>
        <a:ext cx="5292140" cy="508162"/>
      </dsp:txXfrm>
    </dsp:sp>
    <dsp:sp modelId="{93116BD5-3FA6-5A4A-AF33-E2B69077F92A}">
      <dsp:nvSpPr>
        <dsp:cNvPr id="0" name=""/>
        <dsp:cNvSpPr/>
      </dsp:nvSpPr>
      <dsp:spPr>
        <a:xfrm>
          <a:off x="431071" y="2476398"/>
          <a:ext cx="635203" cy="635203"/>
        </a:xfrm>
        <a:prstGeom prst="ellipse">
          <a:avLst/>
        </a:prstGeom>
        <a:solidFill>
          <a:schemeClr val="lt1">
            <a:hueOff val="0"/>
            <a:satOff val="0"/>
            <a:lumOff val="0"/>
            <a:alphaOff val="0"/>
          </a:schemeClr>
        </a:solidFill>
        <a:ln w="12700" cap="flat" cmpd="sng" algn="ctr">
          <a:solidFill>
            <a:schemeClr val="accent3">
              <a:shade val="80000"/>
              <a:hueOff val="-233159"/>
              <a:satOff val="-17139"/>
              <a:lumOff val="23483"/>
              <a:alphaOff val="0"/>
            </a:schemeClr>
          </a:solidFill>
          <a:prstDash val="solid"/>
          <a:miter lim="800000"/>
        </a:ln>
        <a:effectLst/>
      </dsp:spPr>
      <dsp:style>
        <a:lnRef idx="2">
          <a:scrgbClr r="0" g="0" b="0"/>
        </a:lnRef>
        <a:fillRef idx="1">
          <a:scrgbClr r="0" g="0" b="0"/>
        </a:fillRef>
        <a:effectRef idx="0">
          <a:scrgbClr r="0" g="0" b="0"/>
        </a:effectRef>
        <a:fontRef idx="minor"/>
      </dsp:style>
    </dsp:sp>
    <dsp:sp modelId="{45D5AFBC-4A75-1D4D-89DB-F0436E180006}">
      <dsp:nvSpPr>
        <dsp:cNvPr id="0" name=""/>
        <dsp:cNvSpPr/>
      </dsp:nvSpPr>
      <dsp:spPr>
        <a:xfrm>
          <a:off x="384538" y="3301918"/>
          <a:ext cx="5656275" cy="508162"/>
        </a:xfrm>
        <a:prstGeom prst="rect">
          <a:avLst/>
        </a:prstGeom>
        <a:solidFill>
          <a:schemeClr val="accent3">
            <a:shade val="80000"/>
            <a:hueOff val="-310879"/>
            <a:satOff val="-22852"/>
            <a:lumOff val="3131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3354" tIns="50800" rIns="50800" bIns="50800" numCol="1" spcCol="1270" anchor="ctr" anchorCtr="0">
          <a:noAutofit/>
        </a:bodyPr>
        <a:lstStyle/>
        <a:p>
          <a:pPr marL="0" lvl="0" indent="0" algn="l" defTabSz="889000">
            <a:lnSpc>
              <a:spcPct val="90000"/>
            </a:lnSpc>
            <a:spcBef>
              <a:spcPct val="0"/>
            </a:spcBef>
            <a:spcAft>
              <a:spcPct val="35000"/>
            </a:spcAft>
            <a:buNone/>
          </a:pPr>
          <a:r>
            <a:rPr lang="en-US" sz="2000" b="0" kern="1200" dirty="0">
              <a:latin typeface="Franklin Gothic Book" panose="020B0503020102020204"/>
              <a:ea typeface="Franklin Gothic Book" panose="020B0503020102020204"/>
              <a:cs typeface="Franklin Gothic Book" panose="020B0503020102020204"/>
            </a:rPr>
            <a:t>Following</a:t>
          </a:r>
          <a:r>
            <a:rPr lang="en-US" sz="2800" kern="1200" dirty="0"/>
            <a:t> </a:t>
          </a:r>
          <a:r>
            <a:rPr lang="en-US" sz="2000" b="0" kern="1200" dirty="0">
              <a:latin typeface="Franklin Gothic Book" panose="020B0503020102020204"/>
              <a:ea typeface="Franklin Gothic Book" panose="020B0503020102020204"/>
              <a:cs typeface="Franklin Gothic Book" panose="020B0503020102020204"/>
            </a:rPr>
            <a:t>up after the interview</a:t>
          </a:r>
        </a:p>
      </dsp:txBody>
      <dsp:txXfrm>
        <a:off x="384538" y="3301918"/>
        <a:ext cx="5656275" cy="508162"/>
      </dsp:txXfrm>
    </dsp:sp>
    <dsp:sp modelId="{81BD55CA-7D10-824E-B5F7-96CC93F0541F}">
      <dsp:nvSpPr>
        <dsp:cNvPr id="0" name=""/>
        <dsp:cNvSpPr/>
      </dsp:nvSpPr>
      <dsp:spPr>
        <a:xfrm>
          <a:off x="66936" y="3238398"/>
          <a:ext cx="635203" cy="635203"/>
        </a:xfrm>
        <a:prstGeom prst="ellipse">
          <a:avLst/>
        </a:prstGeom>
        <a:solidFill>
          <a:schemeClr val="lt1">
            <a:hueOff val="0"/>
            <a:satOff val="0"/>
            <a:lumOff val="0"/>
            <a:alphaOff val="0"/>
          </a:schemeClr>
        </a:solidFill>
        <a:ln w="12700" cap="flat" cmpd="sng" algn="ctr">
          <a:solidFill>
            <a:schemeClr val="accent3">
              <a:shade val="80000"/>
              <a:hueOff val="-310879"/>
              <a:satOff val="-22852"/>
              <a:lumOff val="31311"/>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53FD09-46BC-9A48-8EA8-FDA51A67C628}">
      <dsp:nvSpPr>
        <dsp:cNvPr id="0" name=""/>
        <dsp:cNvSpPr/>
      </dsp:nvSpPr>
      <dsp:spPr>
        <a:xfrm>
          <a:off x="1006487" y="106"/>
          <a:ext cx="1919014" cy="1289577"/>
        </a:xfrm>
        <a:prstGeom prst="rect">
          <a:avLst/>
        </a:prstGeom>
        <a:solidFill>
          <a:schemeClr val="accent3">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1. Contact the potential interviewee</a:t>
          </a:r>
        </a:p>
      </dsp:txBody>
      <dsp:txXfrm>
        <a:off x="1006487" y="106"/>
        <a:ext cx="1919014" cy="1289577"/>
      </dsp:txXfrm>
    </dsp:sp>
    <dsp:sp modelId="{071732FF-156E-9740-A73B-557C682102D0}">
      <dsp:nvSpPr>
        <dsp:cNvPr id="0" name=""/>
        <dsp:cNvSpPr/>
      </dsp:nvSpPr>
      <dsp:spPr>
        <a:xfrm>
          <a:off x="3117403" y="106"/>
          <a:ext cx="1919014" cy="1289577"/>
        </a:xfrm>
        <a:prstGeom prst="rect">
          <a:avLst/>
        </a:prstGeom>
        <a:solidFill>
          <a:schemeClr val="accent3">
            <a:shade val="80000"/>
            <a:hueOff val="-44411"/>
            <a:satOff val="-3265"/>
            <a:lumOff val="447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2. Explain who you are, your research purpose, and why you’re inviting them.</a:t>
          </a:r>
        </a:p>
      </dsp:txBody>
      <dsp:txXfrm>
        <a:off x="3117403" y="106"/>
        <a:ext cx="1919014" cy="1289577"/>
      </dsp:txXfrm>
    </dsp:sp>
    <dsp:sp modelId="{46E58C3C-1B2F-294C-902D-47A2BAB6E092}">
      <dsp:nvSpPr>
        <dsp:cNvPr id="0" name=""/>
        <dsp:cNvSpPr/>
      </dsp:nvSpPr>
      <dsp:spPr>
        <a:xfrm>
          <a:off x="5228319" y="106"/>
          <a:ext cx="1919014" cy="1289577"/>
        </a:xfrm>
        <a:prstGeom prst="rect">
          <a:avLst/>
        </a:prstGeom>
        <a:solidFill>
          <a:schemeClr val="accent3">
            <a:shade val="80000"/>
            <a:hueOff val="-88823"/>
            <a:satOff val="-6529"/>
            <a:lumOff val="894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3. Clarify the format: in-person, video call, chat, or email interview.</a:t>
          </a:r>
        </a:p>
      </dsp:txBody>
      <dsp:txXfrm>
        <a:off x="5228319" y="106"/>
        <a:ext cx="1919014" cy="1289577"/>
      </dsp:txXfrm>
    </dsp:sp>
    <dsp:sp modelId="{3C6AE2D4-2BD6-7E4F-819F-1DF5CF42C4A9}">
      <dsp:nvSpPr>
        <dsp:cNvPr id="0" name=""/>
        <dsp:cNvSpPr/>
      </dsp:nvSpPr>
      <dsp:spPr>
        <a:xfrm>
          <a:off x="1006487" y="1486664"/>
          <a:ext cx="1919014" cy="1289577"/>
        </a:xfrm>
        <a:prstGeom prst="rect">
          <a:avLst/>
        </a:prstGeom>
        <a:solidFill>
          <a:schemeClr val="accent3">
            <a:shade val="80000"/>
            <a:hueOff val="-133234"/>
            <a:satOff val="-9794"/>
            <a:lumOff val="1341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4. Present the topic you will be discussing.</a:t>
          </a:r>
        </a:p>
      </dsp:txBody>
      <dsp:txXfrm>
        <a:off x="1006487" y="1486664"/>
        <a:ext cx="1919014" cy="1289577"/>
      </dsp:txXfrm>
    </dsp:sp>
    <dsp:sp modelId="{B3F17F8F-3586-3640-A4A1-607D5F36C797}">
      <dsp:nvSpPr>
        <dsp:cNvPr id="0" name=""/>
        <dsp:cNvSpPr/>
      </dsp:nvSpPr>
      <dsp:spPr>
        <a:xfrm>
          <a:off x="3117403" y="1486664"/>
          <a:ext cx="1919014" cy="1289577"/>
        </a:xfrm>
        <a:prstGeom prst="rect">
          <a:avLst/>
        </a:prstGeom>
        <a:solidFill>
          <a:schemeClr val="accent3">
            <a:shade val="80000"/>
            <a:hueOff val="-177645"/>
            <a:satOff val="-13058"/>
            <a:lumOff val="1789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5. Arrange a specific time and place.</a:t>
          </a:r>
        </a:p>
      </dsp:txBody>
      <dsp:txXfrm>
        <a:off x="3117403" y="1486664"/>
        <a:ext cx="1919014" cy="1289577"/>
      </dsp:txXfrm>
    </dsp:sp>
    <dsp:sp modelId="{5766FEC0-A30D-AF45-AD0C-E2FCFE7CB398}">
      <dsp:nvSpPr>
        <dsp:cNvPr id="0" name=""/>
        <dsp:cNvSpPr/>
      </dsp:nvSpPr>
      <dsp:spPr>
        <a:xfrm>
          <a:off x="5228319" y="1481586"/>
          <a:ext cx="1919014" cy="1299733"/>
        </a:xfrm>
        <a:prstGeom prst="rect">
          <a:avLst/>
        </a:prstGeom>
        <a:solidFill>
          <a:schemeClr val="accent3">
            <a:shade val="80000"/>
            <a:hueOff val="-222056"/>
            <a:satOff val="-16323"/>
            <a:lumOff val="223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6. Let the interviewee know how much time it will take.</a:t>
          </a:r>
        </a:p>
      </dsp:txBody>
      <dsp:txXfrm>
        <a:off x="5228319" y="1481586"/>
        <a:ext cx="1919014" cy="1299733"/>
      </dsp:txXfrm>
    </dsp:sp>
    <dsp:sp modelId="{F9ED2FF3-AE14-C143-83C5-8BBE6B86FAF4}">
      <dsp:nvSpPr>
        <dsp:cNvPr id="0" name=""/>
        <dsp:cNvSpPr/>
      </dsp:nvSpPr>
      <dsp:spPr>
        <a:xfrm>
          <a:off x="2061945" y="2973221"/>
          <a:ext cx="1919014" cy="1289577"/>
        </a:xfrm>
        <a:prstGeom prst="rect">
          <a:avLst/>
        </a:prstGeom>
        <a:solidFill>
          <a:schemeClr val="accent3">
            <a:shade val="80000"/>
            <a:hueOff val="-266468"/>
            <a:satOff val="-19587"/>
            <a:lumOff val="2683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7. Share the date, time, location or link, and contact info.</a:t>
          </a:r>
        </a:p>
      </dsp:txBody>
      <dsp:txXfrm>
        <a:off x="2061945" y="2973221"/>
        <a:ext cx="1919014" cy="1289577"/>
      </dsp:txXfrm>
    </dsp:sp>
    <dsp:sp modelId="{6CEA74B6-89B4-1247-98C3-E35C778A545B}">
      <dsp:nvSpPr>
        <dsp:cNvPr id="0" name=""/>
        <dsp:cNvSpPr/>
      </dsp:nvSpPr>
      <dsp:spPr>
        <a:xfrm>
          <a:off x="4172861" y="2973221"/>
          <a:ext cx="1919014" cy="1289577"/>
        </a:xfrm>
        <a:prstGeom prst="rect">
          <a:avLst/>
        </a:prstGeom>
        <a:solidFill>
          <a:schemeClr val="accent3">
            <a:shade val="80000"/>
            <a:hueOff val="-310879"/>
            <a:satOff val="-22852"/>
            <a:lumOff val="3131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8. Include any prep instructions, such as reviewing a consent form.</a:t>
          </a:r>
        </a:p>
      </dsp:txBody>
      <dsp:txXfrm>
        <a:off x="4172861" y="2973221"/>
        <a:ext cx="1919014" cy="12895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00FCD4-63FF-C54D-AC92-D2BFF9ABBEA0}">
      <dsp:nvSpPr>
        <dsp:cNvPr id="0" name=""/>
        <dsp:cNvSpPr/>
      </dsp:nvSpPr>
      <dsp:spPr>
        <a:xfrm rot="5400000">
          <a:off x="-169068" y="169670"/>
          <a:ext cx="1127124" cy="788987"/>
        </a:xfrm>
        <a:prstGeom prst="chevron">
          <a:avLst/>
        </a:prstGeom>
        <a:solidFill>
          <a:schemeClr val="accent1">
            <a:shade val="80000"/>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US" sz="2300" kern="1200" dirty="0"/>
            <a:t>1</a:t>
          </a:r>
        </a:p>
      </dsp:txBody>
      <dsp:txXfrm rot="-5400000">
        <a:off x="1" y="395096"/>
        <a:ext cx="788987" cy="338137"/>
      </dsp:txXfrm>
    </dsp:sp>
    <dsp:sp modelId="{FEF088CE-5CC6-7A4C-9E99-6030474635EF}">
      <dsp:nvSpPr>
        <dsp:cNvPr id="0" name=""/>
        <dsp:cNvSpPr/>
      </dsp:nvSpPr>
      <dsp:spPr>
        <a:xfrm rot="5400000">
          <a:off x="4145230" y="-3355641"/>
          <a:ext cx="732631" cy="7445116"/>
        </a:xfrm>
        <a:prstGeom prst="round2SameRect">
          <a:avLst/>
        </a:prstGeom>
        <a:solidFill>
          <a:schemeClr val="lt1">
            <a:alpha val="90000"/>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230188" lvl="1" indent="-217488" algn="l" defTabSz="711200">
            <a:lnSpc>
              <a:spcPct val="90000"/>
            </a:lnSpc>
            <a:spcBef>
              <a:spcPct val="0"/>
            </a:spcBef>
            <a:spcAft>
              <a:spcPct val="15000"/>
            </a:spcAft>
            <a:buChar char="•"/>
            <a:tabLst/>
          </a:pPr>
          <a:r>
            <a:rPr lang="en-US" sz="1600" b="1" kern="1200" dirty="0"/>
            <a:t>Decide your goals.</a:t>
          </a:r>
        </a:p>
        <a:p>
          <a:pPr marL="460375" lvl="2" indent="-230188" algn="l" defTabSz="711200">
            <a:lnSpc>
              <a:spcPct val="90000"/>
            </a:lnSpc>
            <a:spcBef>
              <a:spcPct val="0"/>
            </a:spcBef>
            <a:spcAft>
              <a:spcPct val="15000"/>
            </a:spcAft>
            <a:buFont typeface="Courier New" panose="02070309020205020404" pitchFamily="49" charset="0"/>
            <a:buChar char="o"/>
            <a:tabLst/>
          </a:pPr>
          <a:r>
            <a:rPr lang="en-US" sz="1600" kern="1200" dirty="0"/>
            <a:t>Ask yourself what you want to learn from the interview.</a:t>
          </a:r>
        </a:p>
      </dsp:txBody>
      <dsp:txXfrm rot="-5400000">
        <a:off x="788988" y="36365"/>
        <a:ext cx="7409352" cy="661103"/>
      </dsp:txXfrm>
    </dsp:sp>
    <dsp:sp modelId="{62F97A04-7B92-8649-9941-5059779CC18C}">
      <dsp:nvSpPr>
        <dsp:cNvPr id="0" name=""/>
        <dsp:cNvSpPr/>
      </dsp:nvSpPr>
      <dsp:spPr>
        <a:xfrm rot="5400000">
          <a:off x="-169068" y="1148227"/>
          <a:ext cx="1127124" cy="788987"/>
        </a:xfrm>
        <a:prstGeom prst="chevron">
          <a:avLst/>
        </a:prstGeom>
        <a:solidFill>
          <a:schemeClr val="accent1">
            <a:shade val="80000"/>
            <a:hueOff val="-31394"/>
            <a:satOff val="2063"/>
            <a:lumOff val="6000"/>
            <a:alphaOff val="0"/>
          </a:schemeClr>
        </a:solidFill>
        <a:ln w="12700" cap="flat" cmpd="sng" algn="ctr">
          <a:solidFill>
            <a:schemeClr val="accent1">
              <a:shade val="80000"/>
              <a:hueOff val="-31394"/>
              <a:satOff val="2063"/>
              <a:lumOff val="600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US" sz="2300" kern="1200" dirty="0"/>
            <a:t>2</a:t>
          </a:r>
        </a:p>
      </dsp:txBody>
      <dsp:txXfrm rot="-5400000">
        <a:off x="1" y="1373653"/>
        <a:ext cx="788987" cy="338137"/>
      </dsp:txXfrm>
    </dsp:sp>
    <dsp:sp modelId="{5F4AF9E4-CEDB-C54D-A1CA-767FC79E329B}">
      <dsp:nvSpPr>
        <dsp:cNvPr id="0" name=""/>
        <dsp:cNvSpPr/>
      </dsp:nvSpPr>
      <dsp:spPr>
        <a:xfrm rot="5400000">
          <a:off x="4145230" y="-2377083"/>
          <a:ext cx="732631" cy="7445116"/>
        </a:xfrm>
        <a:prstGeom prst="round2SameRect">
          <a:avLst/>
        </a:prstGeom>
        <a:solidFill>
          <a:schemeClr val="lt1">
            <a:alpha val="90000"/>
            <a:hueOff val="0"/>
            <a:satOff val="0"/>
            <a:lumOff val="0"/>
            <a:alphaOff val="0"/>
          </a:schemeClr>
        </a:solidFill>
        <a:ln w="12700" cap="flat" cmpd="sng" algn="ctr">
          <a:solidFill>
            <a:schemeClr val="accent1">
              <a:shade val="80000"/>
              <a:hueOff val="-31394"/>
              <a:satOff val="2063"/>
              <a:lumOff val="600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230188" lvl="1" indent="-230188" algn="l" defTabSz="711200">
            <a:lnSpc>
              <a:spcPct val="90000"/>
            </a:lnSpc>
            <a:spcBef>
              <a:spcPct val="0"/>
            </a:spcBef>
            <a:spcAft>
              <a:spcPct val="15000"/>
            </a:spcAft>
            <a:buChar char="•"/>
            <a:tabLst/>
          </a:pPr>
          <a:r>
            <a:rPr lang="en-US" sz="1600" b="1" kern="1200" dirty="0"/>
            <a:t>Research your interviewee. </a:t>
          </a:r>
        </a:p>
        <a:p>
          <a:pPr marL="460375" lvl="2" indent="-231775" algn="l" defTabSz="711200">
            <a:lnSpc>
              <a:spcPct val="90000"/>
            </a:lnSpc>
            <a:spcBef>
              <a:spcPct val="0"/>
            </a:spcBef>
            <a:spcAft>
              <a:spcPct val="15000"/>
            </a:spcAft>
            <a:buFont typeface="Courier New" panose="02070309020205020404" pitchFamily="49" charset="0"/>
            <a:buChar char="o"/>
            <a:tabLst/>
          </a:pPr>
          <a:r>
            <a:rPr lang="en-US" sz="1600" kern="1200" dirty="0"/>
            <a:t>Gather background information to ask relevant and thoughtful questions.</a:t>
          </a:r>
        </a:p>
      </dsp:txBody>
      <dsp:txXfrm rot="-5400000">
        <a:off x="788988" y="1014923"/>
        <a:ext cx="7409352" cy="661103"/>
      </dsp:txXfrm>
    </dsp:sp>
    <dsp:sp modelId="{9CBA3298-8380-9E4A-A7DD-C38B78FAAD4B}">
      <dsp:nvSpPr>
        <dsp:cNvPr id="0" name=""/>
        <dsp:cNvSpPr/>
      </dsp:nvSpPr>
      <dsp:spPr>
        <a:xfrm rot="5400000">
          <a:off x="-169068" y="2126784"/>
          <a:ext cx="1127124" cy="788987"/>
        </a:xfrm>
        <a:prstGeom prst="chevron">
          <a:avLst/>
        </a:prstGeom>
        <a:solidFill>
          <a:schemeClr val="accent1">
            <a:shade val="80000"/>
            <a:hueOff val="-62788"/>
            <a:satOff val="4127"/>
            <a:lumOff val="12001"/>
            <a:alphaOff val="0"/>
          </a:schemeClr>
        </a:solidFill>
        <a:ln w="12700" cap="flat" cmpd="sng" algn="ctr">
          <a:solidFill>
            <a:schemeClr val="accent1">
              <a:shade val="80000"/>
              <a:hueOff val="-62788"/>
              <a:satOff val="4127"/>
              <a:lumOff val="1200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US" sz="2300" kern="1200" dirty="0"/>
            <a:t>3</a:t>
          </a:r>
        </a:p>
      </dsp:txBody>
      <dsp:txXfrm rot="-5400000">
        <a:off x="1" y="2352210"/>
        <a:ext cx="788987" cy="338137"/>
      </dsp:txXfrm>
    </dsp:sp>
    <dsp:sp modelId="{78B74577-39BE-0A40-9941-79741B22C7DF}">
      <dsp:nvSpPr>
        <dsp:cNvPr id="0" name=""/>
        <dsp:cNvSpPr/>
      </dsp:nvSpPr>
      <dsp:spPr>
        <a:xfrm rot="5400000">
          <a:off x="4145230" y="-1398526"/>
          <a:ext cx="732631" cy="7445116"/>
        </a:xfrm>
        <a:prstGeom prst="round2SameRect">
          <a:avLst/>
        </a:prstGeom>
        <a:solidFill>
          <a:schemeClr val="lt1">
            <a:alpha val="90000"/>
            <a:hueOff val="0"/>
            <a:satOff val="0"/>
            <a:lumOff val="0"/>
            <a:alphaOff val="0"/>
          </a:schemeClr>
        </a:solidFill>
        <a:ln w="12700" cap="flat" cmpd="sng" algn="ctr">
          <a:solidFill>
            <a:schemeClr val="accent1">
              <a:shade val="80000"/>
              <a:hueOff val="-62788"/>
              <a:satOff val="4127"/>
              <a:lumOff val="1200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230188" lvl="1" indent="-230188" algn="l" defTabSz="711200">
            <a:lnSpc>
              <a:spcPct val="90000"/>
            </a:lnSpc>
            <a:spcBef>
              <a:spcPct val="0"/>
            </a:spcBef>
            <a:spcAft>
              <a:spcPct val="15000"/>
            </a:spcAft>
            <a:buChar char="•"/>
            <a:tabLst/>
          </a:pPr>
          <a:r>
            <a:rPr lang="en-US" sz="1600" b="1" kern="1200" dirty="0"/>
            <a:t>Prepare you questions.</a:t>
          </a:r>
        </a:p>
        <a:p>
          <a:pPr marL="460375" lvl="2" indent="-231775" algn="l" defTabSz="711200">
            <a:lnSpc>
              <a:spcPct val="90000"/>
            </a:lnSpc>
            <a:spcBef>
              <a:spcPct val="0"/>
            </a:spcBef>
            <a:spcAft>
              <a:spcPct val="15000"/>
            </a:spcAft>
            <a:buFont typeface="Courier New" panose="02070309020205020404" pitchFamily="49" charset="0"/>
            <a:buChar char="o"/>
            <a:tabLst/>
          </a:pPr>
          <a:r>
            <a:rPr lang="en-US" sz="1600" kern="1200" dirty="0"/>
            <a:t>Write a list based on your goals and research.</a:t>
          </a:r>
        </a:p>
      </dsp:txBody>
      <dsp:txXfrm rot="-5400000">
        <a:off x="788988" y="1993480"/>
        <a:ext cx="7409352" cy="661103"/>
      </dsp:txXfrm>
    </dsp:sp>
    <dsp:sp modelId="{3AA95A2C-6EB4-5D44-8308-71C31D7E336E}">
      <dsp:nvSpPr>
        <dsp:cNvPr id="0" name=""/>
        <dsp:cNvSpPr/>
      </dsp:nvSpPr>
      <dsp:spPr>
        <a:xfrm rot="5400000">
          <a:off x="-169068" y="3105342"/>
          <a:ext cx="1127124" cy="788987"/>
        </a:xfrm>
        <a:prstGeom prst="chevron">
          <a:avLst/>
        </a:prstGeom>
        <a:solidFill>
          <a:schemeClr val="accent1">
            <a:shade val="80000"/>
            <a:hueOff val="-94182"/>
            <a:satOff val="6190"/>
            <a:lumOff val="18001"/>
            <a:alphaOff val="0"/>
          </a:schemeClr>
        </a:solidFill>
        <a:ln w="12700" cap="flat" cmpd="sng" algn="ctr">
          <a:solidFill>
            <a:schemeClr val="accent1">
              <a:shade val="80000"/>
              <a:hueOff val="-94182"/>
              <a:satOff val="6190"/>
              <a:lumOff val="1800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US" sz="2300" kern="1200" dirty="0"/>
            <a:t>4</a:t>
          </a:r>
        </a:p>
      </dsp:txBody>
      <dsp:txXfrm rot="-5400000">
        <a:off x="1" y="3330768"/>
        <a:ext cx="788987" cy="338137"/>
      </dsp:txXfrm>
    </dsp:sp>
    <dsp:sp modelId="{26B4C2E5-9CFE-1546-98E0-8B971F430C2D}">
      <dsp:nvSpPr>
        <dsp:cNvPr id="0" name=""/>
        <dsp:cNvSpPr/>
      </dsp:nvSpPr>
      <dsp:spPr>
        <a:xfrm rot="5400000">
          <a:off x="4145230" y="-419968"/>
          <a:ext cx="732631" cy="7445116"/>
        </a:xfrm>
        <a:prstGeom prst="round2SameRect">
          <a:avLst/>
        </a:prstGeom>
        <a:solidFill>
          <a:schemeClr val="lt1">
            <a:alpha val="90000"/>
            <a:hueOff val="0"/>
            <a:satOff val="0"/>
            <a:lumOff val="0"/>
            <a:alphaOff val="0"/>
          </a:schemeClr>
        </a:solidFill>
        <a:ln w="12700" cap="flat" cmpd="sng" algn="ctr">
          <a:solidFill>
            <a:schemeClr val="accent1">
              <a:shade val="80000"/>
              <a:hueOff val="-94182"/>
              <a:satOff val="6190"/>
              <a:lumOff val="1800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14300" lvl="1" indent="0" algn="l" defTabSz="711200">
            <a:lnSpc>
              <a:spcPct val="90000"/>
            </a:lnSpc>
            <a:spcBef>
              <a:spcPct val="0"/>
            </a:spcBef>
            <a:spcAft>
              <a:spcPct val="15000"/>
            </a:spcAft>
            <a:buChar char="•"/>
          </a:pPr>
          <a:r>
            <a:rPr lang="en-US" sz="1600" b="1" kern="1200" dirty="0"/>
            <a:t>Prioritize your list.</a:t>
          </a:r>
        </a:p>
        <a:p>
          <a:pPr marL="460375" lvl="2" indent="-230188" algn="l" defTabSz="711200">
            <a:lnSpc>
              <a:spcPct val="90000"/>
            </a:lnSpc>
            <a:spcBef>
              <a:spcPct val="0"/>
            </a:spcBef>
            <a:spcAft>
              <a:spcPct val="15000"/>
            </a:spcAft>
            <a:buFont typeface="Courier New" panose="02070309020205020404" pitchFamily="49" charset="0"/>
            <a:buChar char="o"/>
            <a:tabLst/>
          </a:pPr>
          <a:r>
            <a:rPr lang="en-US" sz="1600" kern="1200" dirty="0"/>
            <a:t>Ask the most important or time-sensitive questions first in case time runs out.</a:t>
          </a:r>
        </a:p>
      </dsp:txBody>
      <dsp:txXfrm rot="-5400000">
        <a:off x="788988" y="2972038"/>
        <a:ext cx="7409352" cy="66110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230F9D-1E6F-F443-9D17-2AB1DCDC3857}">
      <dsp:nvSpPr>
        <dsp:cNvPr id="0" name=""/>
        <dsp:cNvSpPr/>
      </dsp:nvSpPr>
      <dsp:spPr>
        <a:xfrm>
          <a:off x="2223582" y="1744476"/>
          <a:ext cx="1245205" cy="1245205"/>
        </a:xfrm>
        <a:prstGeom prst="ellipse">
          <a:avLst/>
        </a:prstGeom>
        <a:solidFill>
          <a:schemeClr val="accent1">
            <a:shade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Online Interview Platforms</a:t>
          </a:r>
        </a:p>
      </dsp:txBody>
      <dsp:txXfrm>
        <a:off x="2405938" y="1926832"/>
        <a:ext cx="880493" cy="880493"/>
      </dsp:txXfrm>
    </dsp:sp>
    <dsp:sp modelId="{88C66056-23E8-784B-8CA2-28438AD6A8CC}">
      <dsp:nvSpPr>
        <dsp:cNvPr id="0" name=""/>
        <dsp:cNvSpPr/>
      </dsp:nvSpPr>
      <dsp:spPr>
        <a:xfrm rot="16200000">
          <a:off x="2714606" y="1291978"/>
          <a:ext cx="263156" cy="423370"/>
        </a:xfrm>
        <a:prstGeom prst="rightArrow">
          <a:avLst>
            <a:gd name="adj1" fmla="val 60000"/>
            <a:gd name="adj2" fmla="val 50000"/>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2754080" y="1416126"/>
        <a:ext cx="184209" cy="254022"/>
      </dsp:txXfrm>
    </dsp:sp>
    <dsp:sp modelId="{4DA82AB5-C904-8740-83CB-093D2921AAD7}">
      <dsp:nvSpPr>
        <dsp:cNvPr id="0" name=""/>
        <dsp:cNvSpPr/>
      </dsp:nvSpPr>
      <dsp:spPr>
        <a:xfrm>
          <a:off x="2223582" y="2749"/>
          <a:ext cx="1245205" cy="1245205"/>
        </a:xfrm>
        <a:prstGeom prst="ellipse">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Zoom</a:t>
          </a:r>
        </a:p>
      </dsp:txBody>
      <dsp:txXfrm>
        <a:off x="2405938" y="185105"/>
        <a:ext cx="880493" cy="880493"/>
      </dsp:txXfrm>
    </dsp:sp>
    <dsp:sp modelId="{6BF28979-B4BE-E04A-A84B-AA5634FEE2E7}">
      <dsp:nvSpPr>
        <dsp:cNvPr id="0" name=""/>
        <dsp:cNvSpPr/>
      </dsp:nvSpPr>
      <dsp:spPr>
        <a:xfrm rot="20520000">
          <a:off x="3535763" y="1888584"/>
          <a:ext cx="263156" cy="423370"/>
        </a:xfrm>
        <a:prstGeom prst="rightArrow">
          <a:avLst>
            <a:gd name="adj1" fmla="val 60000"/>
            <a:gd name="adj2" fmla="val 50000"/>
          </a:avLst>
        </a:prstGeom>
        <a:solidFill>
          <a:schemeClr val="accent1">
            <a:shade val="90000"/>
            <a:hueOff val="-53057"/>
            <a:satOff val="-8"/>
            <a:lumOff val="835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3537695" y="1985456"/>
        <a:ext cx="184209" cy="254022"/>
      </dsp:txXfrm>
    </dsp:sp>
    <dsp:sp modelId="{667011B4-A7E6-0A4D-AF94-D5650F5BA0CC}">
      <dsp:nvSpPr>
        <dsp:cNvPr id="0" name=""/>
        <dsp:cNvSpPr/>
      </dsp:nvSpPr>
      <dsp:spPr>
        <a:xfrm>
          <a:off x="3880062" y="1206252"/>
          <a:ext cx="1245205" cy="1245205"/>
        </a:xfrm>
        <a:prstGeom prst="ellipse">
          <a:avLst/>
        </a:prstGeom>
        <a:solidFill>
          <a:schemeClr val="accent1">
            <a:shade val="50000"/>
            <a:hueOff val="-49634"/>
            <a:satOff val="6422"/>
            <a:lumOff val="1395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Google Meet</a:t>
          </a:r>
        </a:p>
      </dsp:txBody>
      <dsp:txXfrm>
        <a:off x="4062418" y="1388608"/>
        <a:ext cx="880493" cy="880493"/>
      </dsp:txXfrm>
    </dsp:sp>
    <dsp:sp modelId="{03508B34-0E2E-6C40-B153-48087B825268}">
      <dsp:nvSpPr>
        <dsp:cNvPr id="0" name=""/>
        <dsp:cNvSpPr/>
      </dsp:nvSpPr>
      <dsp:spPr>
        <a:xfrm rot="3240000">
          <a:off x="3222109" y="2853911"/>
          <a:ext cx="263156" cy="423370"/>
        </a:xfrm>
        <a:prstGeom prst="rightArrow">
          <a:avLst>
            <a:gd name="adj1" fmla="val 60000"/>
            <a:gd name="adj2" fmla="val 50000"/>
          </a:avLst>
        </a:prstGeom>
        <a:solidFill>
          <a:schemeClr val="accent1">
            <a:shade val="90000"/>
            <a:hueOff val="-106114"/>
            <a:satOff val="-15"/>
            <a:lumOff val="1671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3238381" y="2906650"/>
        <a:ext cx="184209" cy="254022"/>
      </dsp:txXfrm>
    </dsp:sp>
    <dsp:sp modelId="{5EAA708E-9D5A-964E-B77B-F0691B159D35}">
      <dsp:nvSpPr>
        <dsp:cNvPr id="0" name=""/>
        <dsp:cNvSpPr/>
      </dsp:nvSpPr>
      <dsp:spPr>
        <a:xfrm>
          <a:off x="3247343" y="3153562"/>
          <a:ext cx="1245205" cy="1245205"/>
        </a:xfrm>
        <a:prstGeom prst="ellipse">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WhatsApp</a:t>
          </a:r>
        </a:p>
      </dsp:txBody>
      <dsp:txXfrm>
        <a:off x="3429699" y="3335918"/>
        <a:ext cx="880493" cy="880493"/>
      </dsp:txXfrm>
    </dsp:sp>
    <dsp:sp modelId="{515A48D6-2196-DA43-8690-446C0AFC3A7B}">
      <dsp:nvSpPr>
        <dsp:cNvPr id="0" name=""/>
        <dsp:cNvSpPr/>
      </dsp:nvSpPr>
      <dsp:spPr>
        <a:xfrm rot="7560000">
          <a:off x="2207104" y="2853911"/>
          <a:ext cx="263156" cy="423370"/>
        </a:xfrm>
        <a:prstGeom prst="rightArrow">
          <a:avLst>
            <a:gd name="adj1" fmla="val 60000"/>
            <a:gd name="adj2" fmla="val 50000"/>
          </a:avLst>
        </a:prstGeom>
        <a:solidFill>
          <a:schemeClr val="accent1">
            <a:shade val="90000"/>
            <a:hueOff val="-106114"/>
            <a:satOff val="-15"/>
            <a:lumOff val="1671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10800000">
        <a:off x="2269779" y="2906650"/>
        <a:ext cx="184209" cy="254022"/>
      </dsp:txXfrm>
    </dsp:sp>
    <dsp:sp modelId="{2CCB75DF-D0C0-C942-8907-AD2EB5BBA1A4}">
      <dsp:nvSpPr>
        <dsp:cNvPr id="0" name=""/>
        <dsp:cNvSpPr/>
      </dsp:nvSpPr>
      <dsp:spPr>
        <a:xfrm>
          <a:off x="1199820" y="3153562"/>
          <a:ext cx="1245205" cy="1245205"/>
        </a:xfrm>
        <a:prstGeom prst="ellipse">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Telegram</a:t>
          </a:r>
        </a:p>
      </dsp:txBody>
      <dsp:txXfrm>
        <a:off x="1382176" y="3335918"/>
        <a:ext cx="880493" cy="880493"/>
      </dsp:txXfrm>
    </dsp:sp>
    <dsp:sp modelId="{DB33D2CB-7079-054A-93C8-E0693F9C9853}">
      <dsp:nvSpPr>
        <dsp:cNvPr id="0" name=""/>
        <dsp:cNvSpPr/>
      </dsp:nvSpPr>
      <dsp:spPr>
        <a:xfrm rot="11880000">
          <a:off x="1893450" y="1888584"/>
          <a:ext cx="263156" cy="423370"/>
        </a:xfrm>
        <a:prstGeom prst="rightArrow">
          <a:avLst>
            <a:gd name="adj1" fmla="val 60000"/>
            <a:gd name="adj2" fmla="val 50000"/>
          </a:avLst>
        </a:prstGeom>
        <a:solidFill>
          <a:schemeClr val="accent1">
            <a:shade val="90000"/>
            <a:hueOff val="-53057"/>
            <a:satOff val="-8"/>
            <a:lumOff val="835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10800000">
        <a:off x="1970465" y="1985456"/>
        <a:ext cx="184209" cy="254022"/>
      </dsp:txXfrm>
    </dsp:sp>
    <dsp:sp modelId="{1768EF81-85BC-E545-BCA0-31DF20968E98}">
      <dsp:nvSpPr>
        <dsp:cNvPr id="0" name=""/>
        <dsp:cNvSpPr/>
      </dsp:nvSpPr>
      <dsp:spPr>
        <a:xfrm>
          <a:off x="567101" y="1206252"/>
          <a:ext cx="1245205" cy="1245205"/>
        </a:xfrm>
        <a:prstGeom prst="ellipse">
          <a:avLst/>
        </a:prstGeom>
        <a:solidFill>
          <a:schemeClr val="accent1">
            <a:shade val="50000"/>
            <a:hueOff val="-49634"/>
            <a:satOff val="6422"/>
            <a:lumOff val="1395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Email</a:t>
          </a:r>
        </a:p>
      </dsp:txBody>
      <dsp:txXfrm>
        <a:off x="749457" y="1388608"/>
        <a:ext cx="880493" cy="88049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3A739E-834E-6F40-95BA-360E1E4C68E7}">
      <dsp:nvSpPr>
        <dsp:cNvPr id="0" name=""/>
        <dsp:cNvSpPr/>
      </dsp:nvSpPr>
      <dsp:spPr>
        <a:xfrm>
          <a:off x="0" y="0"/>
          <a:ext cx="5351907" cy="60074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1. Schedule Thoughtfully</a:t>
          </a:r>
        </a:p>
      </dsp:txBody>
      <dsp:txXfrm>
        <a:off x="17595" y="17595"/>
        <a:ext cx="4633365" cy="565559"/>
      </dsp:txXfrm>
    </dsp:sp>
    <dsp:sp modelId="{4E4A4144-CEFC-F946-B50E-6C4940346062}">
      <dsp:nvSpPr>
        <dsp:cNvPr id="0" name=""/>
        <dsp:cNvSpPr/>
      </dsp:nvSpPr>
      <dsp:spPr>
        <a:xfrm>
          <a:off x="399655" y="684186"/>
          <a:ext cx="5351907" cy="60074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2. Prepare and share materials</a:t>
          </a:r>
        </a:p>
      </dsp:txBody>
      <dsp:txXfrm>
        <a:off x="417250" y="701781"/>
        <a:ext cx="4526574" cy="565559"/>
      </dsp:txXfrm>
    </dsp:sp>
    <dsp:sp modelId="{152C30FB-741C-5947-A325-40390DFB6EE6}">
      <dsp:nvSpPr>
        <dsp:cNvPr id="0" name=""/>
        <dsp:cNvSpPr/>
      </dsp:nvSpPr>
      <dsp:spPr>
        <a:xfrm>
          <a:off x="799310" y="1368373"/>
          <a:ext cx="5351907" cy="60074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3. Build rapport and consent</a:t>
          </a:r>
        </a:p>
      </dsp:txBody>
      <dsp:txXfrm>
        <a:off x="816905" y="1385968"/>
        <a:ext cx="4526574" cy="565559"/>
      </dsp:txXfrm>
    </dsp:sp>
    <dsp:sp modelId="{92DF3956-4CE5-8246-ABA6-F851AC306E98}">
      <dsp:nvSpPr>
        <dsp:cNvPr id="0" name=""/>
        <dsp:cNvSpPr/>
      </dsp:nvSpPr>
      <dsp:spPr>
        <a:xfrm>
          <a:off x="1198966" y="2052560"/>
          <a:ext cx="5351907" cy="60074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4. Conduct the interview respectfully</a:t>
          </a:r>
        </a:p>
      </dsp:txBody>
      <dsp:txXfrm>
        <a:off x="1216561" y="2070155"/>
        <a:ext cx="4526574" cy="565559"/>
      </dsp:txXfrm>
    </dsp:sp>
    <dsp:sp modelId="{E422A2A5-0BED-804A-B02D-DEF8EF56D564}">
      <dsp:nvSpPr>
        <dsp:cNvPr id="0" name=""/>
        <dsp:cNvSpPr/>
      </dsp:nvSpPr>
      <dsp:spPr>
        <a:xfrm>
          <a:off x="1598621" y="2736746"/>
          <a:ext cx="5351907" cy="60074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5. Follow up and store data securely</a:t>
          </a:r>
        </a:p>
      </dsp:txBody>
      <dsp:txXfrm>
        <a:off x="1616216" y="2754341"/>
        <a:ext cx="4526574" cy="565559"/>
      </dsp:txXfrm>
    </dsp:sp>
    <dsp:sp modelId="{0C9A9F40-0DAD-D14F-8158-29EA359DBDD3}">
      <dsp:nvSpPr>
        <dsp:cNvPr id="0" name=""/>
        <dsp:cNvSpPr/>
      </dsp:nvSpPr>
      <dsp:spPr>
        <a:xfrm>
          <a:off x="4961420" y="438880"/>
          <a:ext cx="390487" cy="390487"/>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5049280" y="438880"/>
        <a:ext cx="214767" cy="293841"/>
      </dsp:txXfrm>
    </dsp:sp>
    <dsp:sp modelId="{74648883-158B-B945-B443-90C938DFDCB8}">
      <dsp:nvSpPr>
        <dsp:cNvPr id="0" name=""/>
        <dsp:cNvSpPr/>
      </dsp:nvSpPr>
      <dsp:spPr>
        <a:xfrm>
          <a:off x="5361075" y="1123067"/>
          <a:ext cx="390487" cy="390487"/>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5448935" y="1123067"/>
        <a:ext cx="214767" cy="293841"/>
      </dsp:txXfrm>
    </dsp:sp>
    <dsp:sp modelId="{01EF5650-EC92-EB42-84B3-5F6BA86CC9C3}">
      <dsp:nvSpPr>
        <dsp:cNvPr id="0" name=""/>
        <dsp:cNvSpPr/>
      </dsp:nvSpPr>
      <dsp:spPr>
        <a:xfrm>
          <a:off x="5760731" y="1797241"/>
          <a:ext cx="390487" cy="390487"/>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5848591" y="1797241"/>
        <a:ext cx="214767" cy="293841"/>
      </dsp:txXfrm>
    </dsp:sp>
    <dsp:sp modelId="{B2F7F1CF-DCCF-D445-8F61-17AD116D842D}">
      <dsp:nvSpPr>
        <dsp:cNvPr id="0" name=""/>
        <dsp:cNvSpPr/>
      </dsp:nvSpPr>
      <dsp:spPr>
        <a:xfrm>
          <a:off x="6160386" y="2488103"/>
          <a:ext cx="390487" cy="390487"/>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6248246" y="2488103"/>
        <a:ext cx="214767" cy="29384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6428DD-BA24-1A44-9F63-BE0EEE95F78E}">
      <dsp:nvSpPr>
        <dsp:cNvPr id="0" name=""/>
        <dsp:cNvSpPr/>
      </dsp:nvSpPr>
      <dsp:spPr>
        <a:xfrm>
          <a:off x="645966" y="1110"/>
          <a:ext cx="1607061" cy="1088449"/>
        </a:xfrm>
        <a:prstGeom prst="rect">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1. </a:t>
          </a:r>
          <a:r>
            <a:rPr lang="en-US" sz="1600" b="1" kern="1200" dirty="0"/>
            <a:t>State the purpose and format </a:t>
          </a:r>
          <a:r>
            <a:rPr lang="en-US" sz="1600" kern="1200" dirty="0"/>
            <a:t>clearly in your first email. </a:t>
          </a:r>
        </a:p>
      </dsp:txBody>
      <dsp:txXfrm>
        <a:off x="645966" y="1110"/>
        <a:ext cx="1607061" cy="1088449"/>
      </dsp:txXfrm>
    </dsp:sp>
    <dsp:sp modelId="{55400655-DD91-6444-B611-D08ACE3A9DE2}">
      <dsp:nvSpPr>
        <dsp:cNvPr id="0" name=""/>
        <dsp:cNvSpPr/>
      </dsp:nvSpPr>
      <dsp:spPr>
        <a:xfrm>
          <a:off x="2413733" y="1110"/>
          <a:ext cx="1607061" cy="1088449"/>
        </a:xfrm>
        <a:prstGeom prst="rect">
          <a:avLst/>
        </a:prstGeom>
        <a:solidFill>
          <a:schemeClr val="accent1">
            <a:shade val="80000"/>
            <a:hueOff val="-11773"/>
            <a:satOff val="774"/>
            <a:lumOff val="225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2. Agree on a response timeline</a:t>
          </a:r>
          <a:r>
            <a:rPr lang="en-US" sz="1600" b="0" kern="1200" dirty="0"/>
            <a:t> (e.g., one week)</a:t>
          </a:r>
          <a:endParaRPr lang="en-US" sz="1600" kern="1200" dirty="0"/>
        </a:p>
      </dsp:txBody>
      <dsp:txXfrm>
        <a:off x="2413733" y="1110"/>
        <a:ext cx="1607061" cy="1088449"/>
      </dsp:txXfrm>
    </dsp:sp>
    <dsp:sp modelId="{B7A1AB0B-2C6A-8547-98EC-ADA5EE868CA4}">
      <dsp:nvSpPr>
        <dsp:cNvPr id="0" name=""/>
        <dsp:cNvSpPr/>
      </dsp:nvSpPr>
      <dsp:spPr>
        <a:xfrm>
          <a:off x="4181500" y="1110"/>
          <a:ext cx="1607061" cy="1088449"/>
        </a:xfrm>
        <a:prstGeom prst="rect">
          <a:avLst/>
        </a:prstGeom>
        <a:solidFill>
          <a:schemeClr val="accent1">
            <a:shade val="80000"/>
            <a:hueOff val="-23545"/>
            <a:satOff val="1547"/>
            <a:lumOff val="450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3. </a:t>
          </a:r>
          <a:r>
            <a:rPr lang="en-US" sz="1600" b="1" kern="1200" dirty="0"/>
            <a:t>Get written informed consent </a:t>
          </a:r>
          <a:r>
            <a:rPr lang="en-US" sz="1600" b="0" kern="1200" dirty="0"/>
            <a:t>before starting.</a:t>
          </a:r>
          <a:endParaRPr lang="en-US" sz="1600" kern="1200" dirty="0"/>
        </a:p>
      </dsp:txBody>
      <dsp:txXfrm>
        <a:off x="4181500" y="1110"/>
        <a:ext cx="1607061" cy="1088449"/>
      </dsp:txXfrm>
    </dsp:sp>
    <dsp:sp modelId="{1C8CC41F-DDF5-9C4C-85C4-4121D169BF70}">
      <dsp:nvSpPr>
        <dsp:cNvPr id="0" name=""/>
        <dsp:cNvSpPr/>
      </dsp:nvSpPr>
      <dsp:spPr>
        <a:xfrm>
          <a:off x="645966" y="1256239"/>
          <a:ext cx="1607061" cy="1079945"/>
        </a:xfrm>
        <a:prstGeom prst="rect">
          <a:avLst/>
        </a:prstGeom>
        <a:solidFill>
          <a:schemeClr val="accent1">
            <a:shade val="80000"/>
            <a:hueOff val="-35318"/>
            <a:satOff val="2321"/>
            <a:lumOff val="675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4. </a:t>
          </a:r>
          <a:r>
            <a:rPr lang="en-US" sz="1600" b="0" kern="1200" dirty="0"/>
            <a:t>Include a</a:t>
          </a:r>
          <a:r>
            <a:rPr lang="en-US" sz="1600" b="1" kern="1200" dirty="0"/>
            <a:t> brief intro, consent info, and context</a:t>
          </a:r>
          <a:r>
            <a:rPr lang="en-US" sz="1600" b="0" kern="1200" dirty="0"/>
            <a:t> with your questions.</a:t>
          </a:r>
          <a:endParaRPr lang="en-US" sz="1600" kern="1200" dirty="0"/>
        </a:p>
      </dsp:txBody>
      <dsp:txXfrm>
        <a:off x="645966" y="1256239"/>
        <a:ext cx="1607061" cy="1079945"/>
      </dsp:txXfrm>
    </dsp:sp>
    <dsp:sp modelId="{9C4562A9-30C5-644B-B465-375BDAF4C434}">
      <dsp:nvSpPr>
        <dsp:cNvPr id="0" name=""/>
        <dsp:cNvSpPr/>
      </dsp:nvSpPr>
      <dsp:spPr>
        <a:xfrm>
          <a:off x="2413733" y="1250266"/>
          <a:ext cx="1607061" cy="1091891"/>
        </a:xfrm>
        <a:prstGeom prst="rect">
          <a:avLst/>
        </a:prstGeom>
        <a:solidFill>
          <a:schemeClr val="accent1">
            <a:shade val="80000"/>
            <a:hueOff val="-47091"/>
            <a:satOff val="3095"/>
            <a:lumOff val="900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5. </a:t>
          </a:r>
          <a:r>
            <a:rPr lang="en-US" sz="1600" b="1" kern="1200" dirty="0"/>
            <a:t>Number questions</a:t>
          </a:r>
          <a:r>
            <a:rPr lang="en-US" sz="1600" b="0" kern="1200" dirty="0"/>
            <a:t> and keep formatting clear.</a:t>
          </a:r>
          <a:endParaRPr lang="en-US" sz="1600" kern="1200" dirty="0"/>
        </a:p>
      </dsp:txBody>
      <dsp:txXfrm>
        <a:off x="2413733" y="1250266"/>
        <a:ext cx="1607061" cy="1091891"/>
      </dsp:txXfrm>
    </dsp:sp>
    <dsp:sp modelId="{6AEE13D9-13C3-A642-8216-7C41336245B2}">
      <dsp:nvSpPr>
        <dsp:cNvPr id="0" name=""/>
        <dsp:cNvSpPr/>
      </dsp:nvSpPr>
      <dsp:spPr>
        <a:xfrm>
          <a:off x="4181500" y="1250266"/>
          <a:ext cx="1607061" cy="1091891"/>
        </a:xfrm>
        <a:prstGeom prst="rect">
          <a:avLst/>
        </a:prstGeom>
        <a:solidFill>
          <a:schemeClr val="accent1">
            <a:shade val="80000"/>
            <a:hueOff val="-58864"/>
            <a:satOff val="3869"/>
            <a:lumOff val="112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6. Be available</a:t>
          </a:r>
          <a:r>
            <a:rPr lang="en-US" sz="1600" b="0" kern="1200" dirty="0"/>
            <a:t> to clarify or follow up.</a:t>
          </a:r>
          <a:endParaRPr lang="en-US" sz="1600" kern="1200" dirty="0"/>
        </a:p>
      </dsp:txBody>
      <dsp:txXfrm>
        <a:off x="4181500" y="1250266"/>
        <a:ext cx="1607061" cy="1091891"/>
      </dsp:txXfrm>
    </dsp:sp>
    <dsp:sp modelId="{B3EE07B1-B28B-6A49-A68F-9243D5BA97CB}">
      <dsp:nvSpPr>
        <dsp:cNvPr id="0" name=""/>
        <dsp:cNvSpPr/>
      </dsp:nvSpPr>
      <dsp:spPr>
        <a:xfrm>
          <a:off x="645966" y="2502864"/>
          <a:ext cx="1607061" cy="1151944"/>
        </a:xfrm>
        <a:prstGeom prst="rect">
          <a:avLst/>
        </a:prstGeom>
        <a:solidFill>
          <a:schemeClr val="accent1">
            <a:shade val="80000"/>
            <a:hueOff val="-70636"/>
            <a:satOff val="4642"/>
            <a:lumOff val="1350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7. Confirm receipt</a:t>
          </a:r>
          <a:r>
            <a:rPr lang="en-US" sz="1600" b="0" kern="1200" dirty="0"/>
            <a:t> and thank them properly.</a:t>
          </a:r>
          <a:endParaRPr lang="en-US" sz="1600" kern="1200" dirty="0"/>
        </a:p>
      </dsp:txBody>
      <dsp:txXfrm>
        <a:off x="645966" y="2502864"/>
        <a:ext cx="1607061" cy="1151944"/>
      </dsp:txXfrm>
    </dsp:sp>
    <dsp:sp modelId="{618987A6-3DF8-E540-8396-1B93E7FAF2C0}">
      <dsp:nvSpPr>
        <dsp:cNvPr id="0" name=""/>
        <dsp:cNvSpPr/>
      </dsp:nvSpPr>
      <dsp:spPr>
        <a:xfrm>
          <a:off x="2413733" y="2502864"/>
          <a:ext cx="1607061" cy="1151944"/>
        </a:xfrm>
        <a:prstGeom prst="rect">
          <a:avLst/>
        </a:prstGeom>
        <a:solidFill>
          <a:schemeClr val="accent1">
            <a:shade val="80000"/>
            <a:hueOff val="-82409"/>
            <a:satOff val="5416"/>
            <a:lumOff val="157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8. Show appreciation </a:t>
          </a:r>
          <a:r>
            <a:rPr lang="en-US" sz="1600" b="0" kern="1200" dirty="0"/>
            <a:t>for their time and insights.</a:t>
          </a:r>
          <a:endParaRPr lang="en-US" sz="1600" kern="1200" dirty="0"/>
        </a:p>
      </dsp:txBody>
      <dsp:txXfrm>
        <a:off x="2413733" y="2502864"/>
        <a:ext cx="1607061" cy="1151944"/>
      </dsp:txXfrm>
    </dsp:sp>
    <dsp:sp modelId="{071DF141-0057-4745-8044-369DFF605844}">
      <dsp:nvSpPr>
        <dsp:cNvPr id="0" name=""/>
        <dsp:cNvSpPr/>
      </dsp:nvSpPr>
      <dsp:spPr>
        <a:xfrm>
          <a:off x="4181500" y="2502864"/>
          <a:ext cx="1607061" cy="1151944"/>
        </a:xfrm>
        <a:prstGeom prst="rect">
          <a:avLst/>
        </a:prstGeom>
        <a:solidFill>
          <a:schemeClr val="accent1">
            <a:shade val="80000"/>
            <a:hueOff val="-94182"/>
            <a:satOff val="6190"/>
            <a:lumOff val="1800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9. Offer to share findings</a:t>
          </a:r>
          <a:r>
            <a:rPr lang="en-US" sz="1600" b="0" kern="1200" dirty="0"/>
            <a:t> if appropriate.</a:t>
          </a:r>
          <a:endParaRPr lang="en-US" sz="1600" kern="1200" dirty="0"/>
        </a:p>
      </dsp:txBody>
      <dsp:txXfrm>
        <a:off x="4181500" y="2502864"/>
        <a:ext cx="1607061" cy="1151944"/>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926CF7-48D8-2F46-AFC8-8A5D2298DFDD}" type="datetimeFigureOut">
              <a:rPr lang="en-US" smtClean="0"/>
              <a:t>8/13/25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7BF745-0557-B241-863F-056113C7032A}" type="slidenum">
              <a:rPr lang="en-US" smtClean="0"/>
              <a:t>‹#›</a:t>
            </a:fld>
            <a:endParaRPr lang="en-US"/>
          </a:p>
        </p:txBody>
      </p:sp>
    </p:spTree>
    <p:extLst>
      <p:ext uri="{BB962C8B-B14F-4D97-AF65-F5344CB8AC3E}">
        <p14:creationId xmlns:p14="http://schemas.microsoft.com/office/powerpoint/2010/main" val="3165674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spcBef>
                <a:spcPct val="0"/>
              </a:spcBef>
            </a:pPr>
            <a:r>
              <a:rPr lang="en-US" altLang="en-US" dirty="0"/>
              <a:t>This presentation is designed to teach students techniques and etiquette for effective interviewing when conducting field research for their classes.</a:t>
            </a:r>
          </a:p>
        </p:txBody>
      </p:sp>
      <p:sp>
        <p:nvSpPr>
          <p:cNvPr id="4" name="Slide Number Placeholder 3"/>
          <p:cNvSpPr>
            <a:spLocks noGrp="1"/>
          </p:cNvSpPr>
          <p:nvPr>
            <p:ph type="sldNum" sz="quarter" idx="5"/>
          </p:nvPr>
        </p:nvSpPr>
        <p:spPr/>
        <p:txBody>
          <a:bodyPr/>
          <a:lstStyle/>
          <a:p>
            <a:fld id="{237BF745-0557-B241-863F-056113C7032A}" type="slidenum">
              <a:rPr lang="en-US" smtClean="0"/>
              <a:t>1</a:t>
            </a:fld>
            <a:endParaRPr lang="en-US"/>
          </a:p>
        </p:txBody>
      </p:sp>
    </p:spTree>
    <p:extLst>
      <p:ext uri="{BB962C8B-B14F-4D97-AF65-F5344CB8AC3E}">
        <p14:creationId xmlns:p14="http://schemas.microsoft.com/office/powerpoint/2010/main" val="3532331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643796-FAC1-BD88-B7AD-7DC4D196C0F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AA5D00B-C57A-EC12-3CF3-8F31BF3F036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070FCE4-AFF7-5162-F61E-7EE229D014E0}"/>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This screen emphasizes the importance of etiquette in the interviewing process. Remind students that the more polite and thoughtful they are, the more their interviewee will be willing to help them.</a:t>
            </a:r>
          </a:p>
        </p:txBody>
      </p:sp>
      <p:sp>
        <p:nvSpPr>
          <p:cNvPr id="4" name="Slide Number Placeholder 3">
            <a:extLst>
              <a:ext uri="{FF2B5EF4-FFF2-40B4-BE49-F238E27FC236}">
                <a16:creationId xmlns:a16="http://schemas.microsoft.com/office/drawing/2014/main" id="{1A0AA8BD-B295-A6B0-258F-236D0B11C53D}"/>
              </a:ext>
            </a:extLst>
          </p:cNvPr>
          <p:cNvSpPr>
            <a:spLocks noGrp="1"/>
          </p:cNvSpPr>
          <p:nvPr>
            <p:ph type="sldNum" sz="quarter" idx="5"/>
          </p:nvPr>
        </p:nvSpPr>
        <p:spPr/>
        <p:txBody>
          <a:bodyPr/>
          <a:lstStyle/>
          <a:p>
            <a:fld id="{237BF745-0557-B241-863F-056113C7032A}" type="slidenum">
              <a:rPr lang="en-US" smtClean="0"/>
              <a:t>3</a:t>
            </a:fld>
            <a:endParaRPr lang="en-US"/>
          </a:p>
        </p:txBody>
      </p:sp>
    </p:spTree>
    <p:extLst>
      <p:ext uri="{BB962C8B-B14F-4D97-AF65-F5344CB8AC3E}">
        <p14:creationId xmlns:p14="http://schemas.microsoft.com/office/powerpoint/2010/main" val="6491258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945FB6-7AA5-4F02-CE1E-4F583D87994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3EA7816-4524-1D25-DF03-A989B52B6CC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0C9540B-64FC-3E57-87FC-C04ED511D17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954DF27-CAE2-177D-1474-D6840C38A0AD}"/>
              </a:ext>
            </a:extLst>
          </p:cNvPr>
          <p:cNvSpPr>
            <a:spLocks noGrp="1"/>
          </p:cNvSpPr>
          <p:nvPr>
            <p:ph type="sldNum" sz="quarter" idx="5"/>
          </p:nvPr>
        </p:nvSpPr>
        <p:spPr/>
        <p:txBody>
          <a:bodyPr/>
          <a:lstStyle/>
          <a:p>
            <a:fld id="{237BF745-0557-B241-863F-056113C7032A}" type="slidenum">
              <a:rPr lang="en-US" smtClean="0"/>
              <a:t>4</a:t>
            </a:fld>
            <a:endParaRPr lang="en-US"/>
          </a:p>
        </p:txBody>
      </p:sp>
    </p:spTree>
    <p:extLst>
      <p:ext uri="{BB962C8B-B14F-4D97-AF65-F5344CB8AC3E}">
        <p14:creationId xmlns:p14="http://schemas.microsoft.com/office/powerpoint/2010/main" val="19106880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DABD5E-860F-8646-6754-581ECBE39AC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27382C2-DC9E-2EAF-B75B-BB5CDBF53C5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5B80DFA-EDB0-CAD5-CF83-05140FBC35A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This screen provides more brainstorming material.</a:t>
            </a:r>
            <a:endParaRPr lang="en-US" altLang="en-US" dirty="0"/>
          </a:p>
          <a:p>
            <a:endParaRPr lang="en-US" dirty="0"/>
          </a:p>
        </p:txBody>
      </p:sp>
      <p:sp>
        <p:nvSpPr>
          <p:cNvPr id="4" name="Slide Number Placeholder 3">
            <a:extLst>
              <a:ext uri="{FF2B5EF4-FFF2-40B4-BE49-F238E27FC236}">
                <a16:creationId xmlns:a16="http://schemas.microsoft.com/office/drawing/2014/main" id="{6179901E-EF97-FFB8-EEA3-9230180038D0}"/>
              </a:ext>
            </a:extLst>
          </p:cNvPr>
          <p:cNvSpPr>
            <a:spLocks noGrp="1"/>
          </p:cNvSpPr>
          <p:nvPr>
            <p:ph type="sldNum" sz="quarter" idx="5"/>
          </p:nvPr>
        </p:nvSpPr>
        <p:spPr/>
        <p:txBody>
          <a:bodyPr/>
          <a:lstStyle/>
          <a:p>
            <a:fld id="{237BF745-0557-B241-863F-056113C7032A}" type="slidenum">
              <a:rPr lang="en-US" smtClean="0"/>
              <a:t>5</a:t>
            </a:fld>
            <a:endParaRPr lang="en-US"/>
          </a:p>
        </p:txBody>
      </p:sp>
    </p:spTree>
    <p:extLst>
      <p:ext uri="{BB962C8B-B14F-4D97-AF65-F5344CB8AC3E}">
        <p14:creationId xmlns:p14="http://schemas.microsoft.com/office/powerpoint/2010/main" val="16516906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It’s worthwhile to remind your students here that details like pens that work and well-sharpened pencils can make the difference between a successful interview and an unsuccessful one. This screen is also a good place to discuss the ethical obligations that the interviewer has to the interviewee.</a:t>
            </a:r>
          </a:p>
          <a:p>
            <a:endParaRPr lang="en-US" dirty="0"/>
          </a:p>
        </p:txBody>
      </p:sp>
      <p:sp>
        <p:nvSpPr>
          <p:cNvPr id="4" name="Slide Number Placeholder 3"/>
          <p:cNvSpPr>
            <a:spLocks noGrp="1"/>
          </p:cNvSpPr>
          <p:nvPr>
            <p:ph type="sldNum" sz="quarter" idx="5"/>
          </p:nvPr>
        </p:nvSpPr>
        <p:spPr/>
        <p:txBody>
          <a:bodyPr/>
          <a:lstStyle/>
          <a:p>
            <a:fld id="{237BF745-0557-B241-863F-056113C7032A}" type="slidenum">
              <a:rPr lang="en-US" smtClean="0"/>
              <a:t>8</a:t>
            </a:fld>
            <a:endParaRPr lang="en-US"/>
          </a:p>
        </p:txBody>
      </p:sp>
    </p:spTree>
    <p:extLst>
      <p:ext uri="{BB962C8B-B14F-4D97-AF65-F5344CB8AC3E}">
        <p14:creationId xmlns:p14="http://schemas.microsoft.com/office/powerpoint/2010/main" val="40075765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Online interviewing is becoming an increasingly common form of field research, but students must remember that they still owe it to their interviewee to ask in advance and to indicate the nature and scope of the interview. Instructors may wish to use the Purdue OWL PowerPoint presentation on email etiquette as a supplement to this presentation if they are encouraging email interviews.</a:t>
            </a:r>
          </a:p>
          <a:p>
            <a:endParaRPr lang="en-US" dirty="0"/>
          </a:p>
        </p:txBody>
      </p:sp>
      <p:sp>
        <p:nvSpPr>
          <p:cNvPr id="4" name="Slide Number Placeholder 3"/>
          <p:cNvSpPr>
            <a:spLocks noGrp="1"/>
          </p:cNvSpPr>
          <p:nvPr>
            <p:ph type="sldNum" sz="quarter" idx="5"/>
          </p:nvPr>
        </p:nvSpPr>
        <p:spPr/>
        <p:txBody>
          <a:bodyPr/>
          <a:lstStyle/>
          <a:p>
            <a:fld id="{237BF745-0557-B241-863F-056113C7032A}" type="slidenum">
              <a:rPr lang="en-US" smtClean="0"/>
              <a:t>11</a:t>
            </a:fld>
            <a:endParaRPr lang="en-US"/>
          </a:p>
        </p:txBody>
      </p:sp>
    </p:spTree>
    <p:extLst>
      <p:ext uri="{BB962C8B-B14F-4D97-AF65-F5344CB8AC3E}">
        <p14:creationId xmlns:p14="http://schemas.microsoft.com/office/powerpoint/2010/main" val="826734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Instructors should remind their students of the importance of courtesy. This screen can also afford an opportunity to comment on the importance of verification for academic research. </a:t>
            </a:r>
          </a:p>
          <a:p>
            <a:endParaRPr lang="en-US" dirty="0"/>
          </a:p>
        </p:txBody>
      </p:sp>
      <p:sp>
        <p:nvSpPr>
          <p:cNvPr id="4" name="Slide Number Placeholder 3"/>
          <p:cNvSpPr>
            <a:spLocks noGrp="1"/>
          </p:cNvSpPr>
          <p:nvPr>
            <p:ph type="sldNum" sz="quarter" idx="5"/>
          </p:nvPr>
        </p:nvSpPr>
        <p:spPr/>
        <p:txBody>
          <a:bodyPr/>
          <a:lstStyle/>
          <a:p>
            <a:fld id="{237BF745-0557-B241-863F-056113C7032A}" type="slidenum">
              <a:rPr lang="en-US" smtClean="0"/>
              <a:t>14</a:t>
            </a:fld>
            <a:endParaRPr lang="en-US"/>
          </a:p>
        </p:txBody>
      </p:sp>
    </p:spTree>
    <p:extLst>
      <p:ext uri="{BB962C8B-B14F-4D97-AF65-F5344CB8AC3E}">
        <p14:creationId xmlns:p14="http://schemas.microsoft.com/office/powerpoint/2010/main" val="22121410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Purdue students in West Lafayette, IN may visit the On-Campus Writing Lab in Krach Leadership Center, 2</a:t>
            </a:r>
            <a:r>
              <a:rPr lang="en-US" altLang="en-US" baseline="30000" dirty="0"/>
              <a:t>nd</a:t>
            </a:r>
            <a:r>
              <a:rPr lang="en-US" altLang="en-US" dirty="0"/>
              <a:t> Floor. Worldwide users may visit the Purdue OWL to access a large library of writing resources.</a:t>
            </a:r>
          </a:p>
          <a:p>
            <a:endParaRPr lang="en-US" dirty="0"/>
          </a:p>
        </p:txBody>
      </p:sp>
      <p:sp>
        <p:nvSpPr>
          <p:cNvPr id="4" name="Slide Number Placeholder 3"/>
          <p:cNvSpPr>
            <a:spLocks noGrp="1"/>
          </p:cNvSpPr>
          <p:nvPr>
            <p:ph type="sldNum" sz="quarter" idx="5"/>
          </p:nvPr>
        </p:nvSpPr>
        <p:spPr/>
        <p:txBody>
          <a:bodyPr/>
          <a:lstStyle/>
          <a:p>
            <a:fld id="{237BF745-0557-B241-863F-056113C7032A}" type="slidenum">
              <a:rPr lang="en-US" smtClean="0"/>
              <a:t>15</a:t>
            </a:fld>
            <a:endParaRPr lang="en-US"/>
          </a:p>
        </p:txBody>
      </p:sp>
    </p:spTree>
    <p:extLst>
      <p:ext uri="{BB962C8B-B14F-4D97-AF65-F5344CB8AC3E}">
        <p14:creationId xmlns:p14="http://schemas.microsoft.com/office/powerpoint/2010/main" val="8426710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Black">
    <p:bg>
      <p:bgPr>
        <a:solidFill>
          <a:schemeClr val="tx1"/>
        </a:solidFill>
        <a:effectLst/>
      </p:bgPr>
    </p:bg>
    <p:spTree>
      <p:nvGrpSpPr>
        <p:cNvPr id="1" name=""/>
        <p:cNvGrpSpPr/>
        <p:nvPr/>
      </p:nvGrpSpPr>
      <p:grpSpPr>
        <a:xfrm>
          <a:off x="0" y="0"/>
          <a:ext cx="0" cy="0"/>
          <a:chOff x="0" y="0"/>
          <a:chExt cx="0" cy="0"/>
        </a:xfrm>
      </p:grpSpPr>
      <p:pic>
        <p:nvPicPr>
          <p:cNvPr id="2" name="Black Triangle">
            <a:extLst>
              <a:ext uri="{FF2B5EF4-FFF2-40B4-BE49-F238E27FC236}">
                <a16:creationId xmlns:a16="http://schemas.microsoft.com/office/drawing/2014/main" id="{E6FF8326-7C7F-B6EE-5081-7AD19B61BF99}"/>
              </a:ext>
            </a:extLst>
          </p:cNvPr>
          <p:cNvPicPr>
            <a:picLocks noChangeAspect="1"/>
          </p:cNvPicPr>
          <p:nvPr userDrawn="1"/>
        </p:nvPicPr>
        <p:blipFill>
          <a:blip r:embed="rId2"/>
          <a:stretch>
            <a:fillRect/>
          </a:stretch>
        </p:blipFill>
        <p:spPr>
          <a:xfrm>
            <a:off x="7467600" y="0"/>
            <a:ext cx="1676400" cy="6858000"/>
          </a:xfrm>
          <a:prstGeom prst="rect">
            <a:avLst/>
          </a:prstGeom>
          <a:noFill/>
        </p:spPr>
      </p:pic>
      <p:sp>
        <p:nvSpPr>
          <p:cNvPr id="6" name="Triangle 5">
            <a:extLst>
              <a:ext uri="{FF2B5EF4-FFF2-40B4-BE49-F238E27FC236}">
                <a16:creationId xmlns:a16="http://schemas.microsoft.com/office/drawing/2014/main" id="{47BD40D6-A6F9-8B8C-560F-0C7A97097E8F}"/>
              </a:ext>
            </a:extLst>
          </p:cNvPr>
          <p:cNvSpPr/>
          <p:nvPr userDrawn="1"/>
        </p:nvSpPr>
        <p:spPr>
          <a:xfrm>
            <a:off x="7466030" y="-9439"/>
            <a:ext cx="1685041" cy="6867440"/>
          </a:xfrm>
          <a:custGeom>
            <a:avLst/>
            <a:gdLst>
              <a:gd name="connsiteX0" fmla="*/ 0 w 2243579"/>
              <a:gd name="connsiteY0" fmla="*/ 0 h 6881568"/>
              <a:gd name="connsiteX1" fmla="*/ 2243579 w 2243579"/>
              <a:gd name="connsiteY1" fmla="*/ 0 h 6881568"/>
              <a:gd name="connsiteX2" fmla="*/ 2243579 w 2243579"/>
              <a:gd name="connsiteY2" fmla="*/ 6881568 h 6881568"/>
              <a:gd name="connsiteX3" fmla="*/ 0 w 2243579"/>
              <a:gd name="connsiteY3" fmla="*/ 6881568 h 6881568"/>
              <a:gd name="connsiteX4" fmla="*/ 0 w 2243579"/>
              <a:gd name="connsiteY4" fmla="*/ 0 h 6881568"/>
              <a:gd name="connsiteX0" fmla="*/ 1300899 w 2243579"/>
              <a:gd name="connsiteY0" fmla="*/ 565608 h 6881568"/>
              <a:gd name="connsiteX1" fmla="*/ 2243579 w 2243579"/>
              <a:gd name="connsiteY1" fmla="*/ 0 h 6881568"/>
              <a:gd name="connsiteX2" fmla="*/ 2243579 w 2243579"/>
              <a:gd name="connsiteY2" fmla="*/ 6881568 h 6881568"/>
              <a:gd name="connsiteX3" fmla="*/ 0 w 2243579"/>
              <a:gd name="connsiteY3" fmla="*/ 6881568 h 6881568"/>
              <a:gd name="connsiteX4" fmla="*/ 1300899 w 2243579"/>
              <a:gd name="connsiteY4" fmla="*/ 565608 h 6881568"/>
              <a:gd name="connsiteX0" fmla="*/ 1602557 w 2243579"/>
              <a:gd name="connsiteY0" fmla="*/ 18854 h 6881568"/>
              <a:gd name="connsiteX1" fmla="*/ 2243579 w 2243579"/>
              <a:gd name="connsiteY1" fmla="*/ 0 h 6881568"/>
              <a:gd name="connsiteX2" fmla="*/ 2243579 w 2243579"/>
              <a:gd name="connsiteY2" fmla="*/ 6881568 h 6881568"/>
              <a:gd name="connsiteX3" fmla="*/ 0 w 2243579"/>
              <a:gd name="connsiteY3" fmla="*/ 6881568 h 6881568"/>
              <a:gd name="connsiteX4" fmla="*/ 1602557 w 2243579"/>
              <a:gd name="connsiteY4" fmla="*/ 18854 h 6881568"/>
              <a:gd name="connsiteX0" fmla="*/ 1319753 w 1960775"/>
              <a:gd name="connsiteY0" fmla="*/ 18854 h 6881568"/>
              <a:gd name="connsiteX1" fmla="*/ 1960775 w 1960775"/>
              <a:gd name="connsiteY1" fmla="*/ 0 h 6881568"/>
              <a:gd name="connsiteX2" fmla="*/ 1960775 w 1960775"/>
              <a:gd name="connsiteY2" fmla="*/ 6881568 h 6881568"/>
              <a:gd name="connsiteX3" fmla="*/ 0 w 1960775"/>
              <a:gd name="connsiteY3" fmla="*/ 6806154 h 6881568"/>
              <a:gd name="connsiteX4" fmla="*/ 1319753 w 1960775"/>
              <a:gd name="connsiteY4" fmla="*/ 18854 h 6881568"/>
              <a:gd name="connsiteX0" fmla="*/ 1593130 w 2234152"/>
              <a:gd name="connsiteY0" fmla="*/ 18854 h 6881569"/>
              <a:gd name="connsiteX1" fmla="*/ 2234152 w 2234152"/>
              <a:gd name="connsiteY1" fmla="*/ 0 h 6881569"/>
              <a:gd name="connsiteX2" fmla="*/ 2234152 w 2234152"/>
              <a:gd name="connsiteY2" fmla="*/ 6881568 h 6881569"/>
              <a:gd name="connsiteX3" fmla="*/ 0 w 2234152"/>
              <a:gd name="connsiteY3" fmla="*/ 6881569 h 6881569"/>
              <a:gd name="connsiteX4" fmla="*/ 1593130 w 2234152"/>
              <a:gd name="connsiteY4" fmla="*/ 18854 h 6881569"/>
              <a:gd name="connsiteX0" fmla="*/ 1583717 w 2234152"/>
              <a:gd name="connsiteY0" fmla="*/ 9420 h 6881569"/>
              <a:gd name="connsiteX1" fmla="*/ 2234152 w 2234152"/>
              <a:gd name="connsiteY1" fmla="*/ 0 h 6881569"/>
              <a:gd name="connsiteX2" fmla="*/ 2234152 w 2234152"/>
              <a:gd name="connsiteY2" fmla="*/ 6881568 h 6881569"/>
              <a:gd name="connsiteX3" fmla="*/ 0 w 2234152"/>
              <a:gd name="connsiteY3" fmla="*/ 6881569 h 6881569"/>
              <a:gd name="connsiteX4" fmla="*/ 1583717 w 2234152"/>
              <a:gd name="connsiteY4" fmla="*/ 9420 h 6881569"/>
              <a:gd name="connsiteX0" fmla="*/ 1583717 w 2243566"/>
              <a:gd name="connsiteY0" fmla="*/ 0 h 6872149"/>
              <a:gd name="connsiteX1" fmla="*/ 2243566 w 2243566"/>
              <a:gd name="connsiteY1" fmla="*/ 12 h 6872149"/>
              <a:gd name="connsiteX2" fmla="*/ 2234152 w 2243566"/>
              <a:gd name="connsiteY2" fmla="*/ 6872148 h 6872149"/>
              <a:gd name="connsiteX3" fmla="*/ 0 w 2243566"/>
              <a:gd name="connsiteY3" fmla="*/ 6872149 h 6872149"/>
              <a:gd name="connsiteX4" fmla="*/ 1583717 w 2243566"/>
              <a:gd name="connsiteY4" fmla="*/ 0 h 6872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3566" h="6872149">
                <a:moveTo>
                  <a:pt x="1583717" y="0"/>
                </a:moveTo>
                <a:lnTo>
                  <a:pt x="2243566" y="12"/>
                </a:lnTo>
                <a:lnTo>
                  <a:pt x="2234152" y="6872148"/>
                </a:lnTo>
                <a:lnTo>
                  <a:pt x="0" y="6872149"/>
                </a:lnTo>
                <a:lnTo>
                  <a:pt x="1583717" y="0"/>
                </a:lnTo>
                <a:close/>
              </a:path>
            </a:pathLst>
          </a:custGeom>
          <a:solidFill>
            <a:srgbClr val="CFB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Title 6">
            <a:extLst>
              <a:ext uri="{FF2B5EF4-FFF2-40B4-BE49-F238E27FC236}">
                <a16:creationId xmlns:a16="http://schemas.microsoft.com/office/drawing/2014/main" id="{11870E27-202E-F717-3FB6-D69451DF1391}"/>
              </a:ext>
            </a:extLst>
          </p:cNvPr>
          <p:cNvSpPr>
            <a:spLocks noGrp="1"/>
          </p:cNvSpPr>
          <p:nvPr>
            <p:ph type="title" hasCustomPrompt="1"/>
          </p:nvPr>
        </p:nvSpPr>
        <p:spPr>
          <a:xfrm>
            <a:off x="767442" y="2077278"/>
            <a:ext cx="7144105" cy="534037"/>
          </a:xfrm>
        </p:spPr>
        <p:txBody>
          <a:bodyPr>
            <a:noAutofit/>
          </a:bodyPr>
          <a:lstStyle>
            <a:lvl1pPr>
              <a:defRPr sz="4400" cap="none">
                <a:solidFill>
                  <a:schemeClr val="bg1"/>
                </a:solidFill>
              </a:defRPr>
            </a:lvl1pPr>
          </a:lstStyle>
          <a:p>
            <a:r>
              <a:rPr lang="en-US" dirty="0"/>
              <a:t>Presentation Title</a:t>
            </a:r>
          </a:p>
        </p:txBody>
      </p:sp>
      <p:sp>
        <p:nvSpPr>
          <p:cNvPr id="9" name="Text Placeholder 8">
            <a:extLst>
              <a:ext uri="{FF2B5EF4-FFF2-40B4-BE49-F238E27FC236}">
                <a16:creationId xmlns:a16="http://schemas.microsoft.com/office/drawing/2014/main" id="{3F3E966E-ACAB-E285-70D0-66AC08DF1386}"/>
              </a:ext>
            </a:extLst>
          </p:cNvPr>
          <p:cNvSpPr>
            <a:spLocks noGrp="1"/>
          </p:cNvSpPr>
          <p:nvPr>
            <p:ph type="body" sz="quarter" idx="10" hasCustomPrompt="1"/>
          </p:nvPr>
        </p:nvSpPr>
        <p:spPr>
          <a:xfrm>
            <a:off x="767442" y="2629339"/>
            <a:ext cx="7144105" cy="449263"/>
          </a:xfrm>
        </p:spPr>
        <p:txBody>
          <a:bodyPr>
            <a:noAutofit/>
          </a:bodyPr>
          <a:lstStyle>
            <a:lvl1pPr marL="0" indent="0">
              <a:buFontTx/>
              <a:buNone/>
              <a:defRPr sz="2000" b="1">
                <a:solidFill>
                  <a:schemeClr val="bg2"/>
                </a:solidFill>
                <a:latin typeface="+mn-lt"/>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dirty="0"/>
              <a:t>Subtitle</a:t>
            </a:r>
          </a:p>
        </p:txBody>
      </p:sp>
      <p:sp>
        <p:nvSpPr>
          <p:cNvPr id="3" name="Text Placeholder 8">
            <a:extLst>
              <a:ext uri="{FF2B5EF4-FFF2-40B4-BE49-F238E27FC236}">
                <a16:creationId xmlns:a16="http://schemas.microsoft.com/office/drawing/2014/main" id="{76FFA1BC-72F9-9048-3E39-D300A3A6A52E}"/>
              </a:ext>
            </a:extLst>
          </p:cNvPr>
          <p:cNvSpPr>
            <a:spLocks noGrp="1"/>
          </p:cNvSpPr>
          <p:nvPr>
            <p:ph type="body" sz="quarter" idx="11" hasCustomPrompt="1"/>
          </p:nvPr>
        </p:nvSpPr>
        <p:spPr>
          <a:xfrm>
            <a:off x="767442" y="3093720"/>
            <a:ext cx="7144105" cy="449263"/>
          </a:xfrm>
        </p:spPr>
        <p:txBody>
          <a:bodyPr>
            <a:normAutofit/>
          </a:bodyPr>
          <a:lstStyle>
            <a:lvl1pPr marL="0" indent="0">
              <a:buFontTx/>
              <a:buNone/>
              <a:defRPr sz="1400">
                <a:solidFill>
                  <a:schemeClr val="bg2"/>
                </a:solidFill>
                <a:latin typeface="+mn-lt"/>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fld id="{C7124C19-F609-8C4C-8116-78E353E3E672}" type="datetime1">
              <a:rPr lang="en-US" smtClean="0"/>
              <a:t>3/29/23</a:t>
            </a:fld>
            <a:endParaRPr lang="en-US" dirty="0"/>
          </a:p>
        </p:txBody>
      </p:sp>
      <p:sp>
        <p:nvSpPr>
          <p:cNvPr id="10" name="Slide Number Placeholder 9">
            <a:extLst>
              <a:ext uri="{FF2B5EF4-FFF2-40B4-BE49-F238E27FC236}">
                <a16:creationId xmlns:a16="http://schemas.microsoft.com/office/drawing/2014/main" id="{91CD7029-F209-182A-68DA-681C14FA3D0C}"/>
              </a:ext>
            </a:extLst>
          </p:cNvPr>
          <p:cNvSpPr>
            <a:spLocks noGrp="1"/>
          </p:cNvSpPr>
          <p:nvPr>
            <p:ph type="sldNum" sz="quarter" idx="12"/>
          </p:nvPr>
        </p:nvSpPr>
        <p:spPr/>
        <p:txBody>
          <a:bodyPr/>
          <a:lstStyle/>
          <a:p>
            <a:fld id="{346097E4-2930-9D48-A5CE-AF00B0E70697}" type="slidenum">
              <a:rPr lang="en-US" smtClean="0"/>
              <a:t>‹#›</a:t>
            </a:fld>
            <a:endParaRPr lang="en-US"/>
          </a:p>
        </p:txBody>
      </p:sp>
      <p:pic>
        <p:nvPicPr>
          <p:cNvPr id="5" name="Graphic 4">
            <a:extLst>
              <a:ext uri="{FF2B5EF4-FFF2-40B4-BE49-F238E27FC236}">
                <a16:creationId xmlns:a16="http://schemas.microsoft.com/office/drawing/2014/main" id="{0C52BCBE-A2F7-F84F-FECB-CF6F1C867693}"/>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42900" y="6171811"/>
            <a:ext cx="3479800" cy="419100"/>
          </a:xfrm>
          <a:prstGeom prst="rect">
            <a:avLst/>
          </a:prstGeom>
        </p:spPr>
      </p:pic>
    </p:spTree>
    <p:extLst>
      <p:ext uri="{BB962C8B-B14F-4D97-AF65-F5344CB8AC3E}">
        <p14:creationId xmlns:p14="http://schemas.microsoft.com/office/powerpoint/2010/main" val="4214527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hoto with Copy - 2 Column">
    <p:spTree>
      <p:nvGrpSpPr>
        <p:cNvPr id="1" name=""/>
        <p:cNvGrpSpPr/>
        <p:nvPr/>
      </p:nvGrpSpPr>
      <p:grpSpPr>
        <a:xfrm>
          <a:off x="0" y="0"/>
          <a:ext cx="0" cy="0"/>
          <a:chOff x="0" y="0"/>
          <a:chExt cx="0" cy="0"/>
        </a:xfrm>
      </p:grpSpPr>
      <p:sp>
        <p:nvSpPr>
          <p:cNvPr id="14" name="Text Placeholder 13">
            <a:extLst>
              <a:ext uri="{FF2B5EF4-FFF2-40B4-BE49-F238E27FC236}">
                <a16:creationId xmlns:a16="http://schemas.microsoft.com/office/drawing/2014/main" id="{EEA1DABA-769B-1407-1BFC-75930C1DE70F}"/>
              </a:ext>
            </a:extLst>
          </p:cNvPr>
          <p:cNvSpPr>
            <a:spLocks noGrp="1"/>
          </p:cNvSpPr>
          <p:nvPr>
            <p:ph type="body" sz="quarter" idx="11"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dirty="0"/>
              <a:t>Click to add subhead</a:t>
            </a:r>
          </a:p>
        </p:txBody>
      </p:sp>
      <p:sp>
        <p:nvSpPr>
          <p:cNvPr id="13" name="Text Placeholder 11">
            <a:extLst>
              <a:ext uri="{FF2B5EF4-FFF2-40B4-BE49-F238E27FC236}">
                <a16:creationId xmlns:a16="http://schemas.microsoft.com/office/drawing/2014/main" id="{6A937CB7-FF71-AF7C-945C-0E285D7B2D54}"/>
              </a:ext>
            </a:extLst>
          </p:cNvPr>
          <p:cNvSpPr>
            <a:spLocks noGrp="1"/>
          </p:cNvSpPr>
          <p:nvPr>
            <p:ph type="body" sz="quarter" idx="10"/>
          </p:nvPr>
        </p:nvSpPr>
        <p:spPr>
          <a:xfrm>
            <a:off x="334735" y="3652273"/>
            <a:ext cx="4102307" cy="2345757"/>
          </a:xfrm>
        </p:spPr>
        <p:txBody>
          <a:bodyPr numCol="1">
            <a:noAutofit/>
          </a:bodyPr>
          <a:lstStyle>
            <a:lvl1pPr marL="214313" indent="-214313" algn="l" fontAlgn="t">
              <a:buFont typeface="Wingdings" pitchFamily="2" charset="2"/>
              <a:buChar char="§"/>
              <a:defRPr sz="1800" baseline="0">
                <a:latin typeface="Franklin Gothic Book" panose="020B0503020102020204" pitchFamily="34" charset="0"/>
              </a:defRPr>
            </a:lvl1pPr>
            <a:lvl2pPr marL="342900" indent="0" algn="l">
              <a:buFontTx/>
              <a:buNone/>
              <a:defRPr sz="1350"/>
            </a:lvl2pPr>
            <a:lvl3pPr marL="685800" indent="0" algn="l">
              <a:buFontTx/>
              <a:buNone/>
              <a:defRPr sz="1350"/>
            </a:lvl3pPr>
            <a:lvl4pPr marL="1028700" indent="0" algn="l">
              <a:buFontTx/>
              <a:buNone/>
              <a:defRPr sz="1350"/>
            </a:lvl4pPr>
            <a:lvl5pPr marL="1371600" indent="0" algn="l">
              <a:buFontTx/>
              <a:buNone/>
              <a:defRPr sz="1350"/>
            </a:lvl5pPr>
          </a:lstStyle>
          <a:p>
            <a:pPr lvl="0"/>
            <a:r>
              <a:rPr lang="en-US"/>
              <a:t>Click to edit Master text styles</a:t>
            </a:r>
          </a:p>
        </p:txBody>
      </p:sp>
      <p:sp>
        <p:nvSpPr>
          <p:cNvPr id="7" name="Title 6">
            <a:extLst>
              <a:ext uri="{FF2B5EF4-FFF2-40B4-BE49-F238E27FC236}">
                <a16:creationId xmlns:a16="http://schemas.microsoft.com/office/drawing/2014/main" id="{99AF8687-CA4E-66EB-17A8-BE41F3023085}"/>
              </a:ext>
            </a:extLst>
          </p:cNvPr>
          <p:cNvSpPr>
            <a:spLocks noGrp="1"/>
          </p:cNvSpPr>
          <p:nvPr>
            <p:ph type="title"/>
          </p:nvPr>
        </p:nvSpPr>
        <p:spPr/>
        <p:txBody>
          <a:bodyPr/>
          <a:lstStyle/>
          <a:p>
            <a:r>
              <a:rPr lang="en-US"/>
              <a:t>Click to edit Master title style</a:t>
            </a:r>
          </a:p>
        </p:txBody>
      </p:sp>
      <p:sp>
        <p:nvSpPr>
          <p:cNvPr id="2" name="Picture Placeholder 2">
            <a:extLst>
              <a:ext uri="{FF2B5EF4-FFF2-40B4-BE49-F238E27FC236}">
                <a16:creationId xmlns:a16="http://schemas.microsoft.com/office/drawing/2014/main" id="{EC508144-F984-C37C-90F6-AA8C545F3DA9}"/>
              </a:ext>
            </a:extLst>
          </p:cNvPr>
          <p:cNvSpPr>
            <a:spLocks noGrp="1"/>
          </p:cNvSpPr>
          <p:nvPr>
            <p:ph type="pic" idx="1"/>
          </p:nvPr>
        </p:nvSpPr>
        <p:spPr>
          <a:xfrm>
            <a:off x="334734" y="1543324"/>
            <a:ext cx="4102309"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3" name="Picture Placeholder 2">
            <a:extLst>
              <a:ext uri="{FF2B5EF4-FFF2-40B4-BE49-F238E27FC236}">
                <a16:creationId xmlns:a16="http://schemas.microsoft.com/office/drawing/2014/main" id="{35480D7F-9BE0-34B6-0080-2DFC58123F3E}"/>
              </a:ext>
            </a:extLst>
          </p:cNvPr>
          <p:cNvSpPr>
            <a:spLocks noGrp="1"/>
          </p:cNvSpPr>
          <p:nvPr>
            <p:ph type="pic" idx="14"/>
          </p:nvPr>
        </p:nvSpPr>
        <p:spPr>
          <a:xfrm>
            <a:off x="4706959" y="1543324"/>
            <a:ext cx="4094045"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6" name="Text Placeholder 11">
            <a:extLst>
              <a:ext uri="{FF2B5EF4-FFF2-40B4-BE49-F238E27FC236}">
                <a16:creationId xmlns:a16="http://schemas.microsoft.com/office/drawing/2014/main" id="{710C66FF-C32F-9EF8-4FBC-44E08230B658}"/>
              </a:ext>
            </a:extLst>
          </p:cNvPr>
          <p:cNvSpPr>
            <a:spLocks noGrp="1"/>
          </p:cNvSpPr>
          <p:nvPr>
            <p:ph type="body" sz="quarter" idx="15"/>
          </p:nvPr>
        </p:nvSpPr>
        <p:spPr>
          <a:xfrm>
            <a:off x="4698697" y="3652272"/>
            <a:ext cx="4102307" cy="2345757"/>
          </a:xfrm>
        </p:spPr>
        <p:txBody>
          <a:bodyPr numCol="1">
            <a:noAutofit/>
          </a:bodyPr>
          <a:lstStyle>
            <a:lvl1pPr marL="214313" indent="-214313" algn="l" fontAlgn="t">
              <a:buFont typeface="Wingdings" pitchFamily="2" charset="2"/>
              <a:buChar char="§"/>
              <a:defRPr sz="1800" baseline="0">
                <a:latin typeface="Franklin Gothic Book" panose="020B0503020102020204" pitchFamily="34" charset="0"/>
              </a:defRPr>
            </a:lvl1pPr>
            <a:lvl2pPr marL="342900" indent="0" algn="l">
              <a:buFontTx/>
              <a:buNone/>
              <a:defRPr sz="1350"/>
            </a:lvl2pPr>
            <a:lvl3pPr marL="685800" indent="0" algn="l">
              <a:buFontTx/>
              <a:buNone/>
              <a:defRPr sz="1350"/>
            </a:lvl3pPr>
            <a:lvl4pPr marL="1028700" indent="0" algn="l">
              <a:buFontTx/>
              <a:buNone/>
              <a:defRPr sz="1350"/>
            </a:lvl4pPr>
            <a:lvl5pPr marL="1371600" indent="0" algn="l">
              <a:buFontTx/>
              <a:buNone/>
              <a:defRPr sz="1350"/>
            </a:lvl5pPr>
          </a:lstStyle>
          <a:p>
            <a:pPr lvl="0"/>
            <a:r>
              <a:rPr lang="en-US"/>
              <a:t>Click to edit Master text styles</a:t>
            </a:r>
          </a:p>
        </p:txBody>
      </p:sp>
      <p:sp>
        <p:nvSpPr>
          <p:cNvPr id="4" name="Slide Number Placeholder 3">
            <a:extLst>
              <a:ext uri="{FF2B5EF4-FFF2-40B4-BE49-F238E27FC236}">
                <a16:creationId xmlns:a16="http://schemas.microsoft.com/office/drawing/2014/main" id="{9B6C7409-E40C-4388-20C1-E2C34AAC7D88}"/>
              </a:ext>
            </a:extLst>
          </p:cNvPr>
          <p:cNvSpPr>
            <a:spLocks noGrp="1"/>
          </p:cNvSpPr>
          <p:nvPr>
            <p:ph type="sldNum" sz="quarter" idx="16"/>
          </p:nvPr>
        </p:nvSpPr>
        <p:spPr/>
        <p:txBody>
          <a:bodyPr/>
          <a:lstStyle/>
          <a:p>
            <a:fld id="{346097E4-2930-9D48-A5CE-AF00B0E70697}" type="slidenum">
              <a:rPr lang="en-US" smtClean="0"/>
              <a:t>‹#›</a:t>
            </a:fld>
            <a:endParaRPr lang="en-US"/>
          </a:p>
        </p:txBody>
      </p:sp>
      <p:pic>
        <p:nvPicPr>
          <p:cNvPr id="9" name="Picture 8">
            <a:extLst>
              <a:ext uri="{FF2B5EF4-FFF2-40B4-BE49-F238E27FC236}">
                <a16:creationId xmlns:a16="http://schemas.microsoft.com/office/drawing/2014/main" id="{26FA0153-2003-BA78-037A-AB4EF4EB2509}"/>
              </a:ext>
            </a:extLst>
          </p:cNvPr>
          <p:cNvPicPr>
            <a:picLocks noChangeAspect="1"/>
          </p:cNvPicPr>
          <p:nvPr userDrawn="1"/>
        </p:nvPicPr>
        <p:blipFill>
          <a:blip r:embed="rId2"/>
          <a:stretch>
            <a:fillRect/>
          </a:stretch>
        </p:blipFill>
        <p:spPr>
          <a:xfrm>
            <a:off x="334734" y="6198358"/>
            <a:ext cx="4318000" cy="457200"/>
          </a:xfrm>
          <a:prstGeom prst="rect">
            <a:avLst/>
          </a:prstGeom>
        </p:spPr>
      </p:pic>
    </p:spTree>
    <p:extLst>
      <p:ext uri="{BB962C8B-B14F-4D97-AF65-F5344CB8AC3E}">
        <p14:creationId xmlns:p14="http://schemas.microsoft.com/office/powerpoint/2010/main" val="1726685085"/>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hoto with Copy - 3 Column">
    <p:spTree>
      <p:nvGrpSpPr>
        <p:cNvPr id="1" name=""/>
        <p:cNvGrpSpPr/>
        <p:nvPr/>
      </p:nvGrpSpPr>
      <p:grpSpPr>
        <a:xfrm>
          <a:off x="0" y="0"/>
          <a:ext cx="0" cy="0"/>
          <a:chOff x="0" y="0"/>
          <a:chExt cx="0" cy="0"/>
        </a:xfrm>
      </p:grpSpPr>
      <p:sp>
        <p:nvSpPr>
          <p:cNvPr id="14" name="Text Placeholder 13">
            <a:extLst>
              <a:ext uri="{FF2B5EF4-FFF2-40B4-BE49-F238E27FC236}">
                <a16:creationId xmlns:a16="http://schemas.microsoft.com/office/drawing/2014/main" id="{EEA1DABA-769B-1407-1BFC-75930C1DE70F}"/>
              </a:ext>
            </a:extLst>
          </p:cNvPr>
          <p:cNvSpPr>
            <a:spLocks noGrp="1"/>
          </p:cNvSpPr>
          <p:nvPr>
            <p:ph type="body" sz="quarter" idx="11"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dirty="0"/>
              <a:t>Click to add subhead</a:t>
            </a:r>
          </a:p>
        </p:txBody>
      </p:sp>
      <p:sp>
        <p:nvSpPr>
          <p:cNvPr id="13" name="Text Placeholder 11">
            <a:extLst>
              <a:ext uri="{FF2B5EF4-FFF2-40B4-BE49-F238E27FC236}">
                <a16:creationId xmlns:a16="http://schemas.microsoft.com/office/drawing/2014/main" id="{6A937CB7-FF71-AF7C-945C-0E285D7B2D54}"/>
              </a:ext>
            </a:extLst>
          </p:cNvPr>
          <p:cNvSpPr>
            <a:spLocks noGrp="1"/>
          </p:cNvSpPr>
          <p:nvPr>
            <p:ph type="body" sz="quarter" idx="10"/>
          </p:nvPr>
        </p:nvSpPr>
        <p:spPr>
          <a:xfrm>
            <a:off x="334736" y="3652273"/>
            <a:ext cx="2650859" cy="2345757"/>
          </a:xfrm>
        </p:spPr>
        <p:txBody>
          <a:bodyPr numCol="1">
            <a:noAutofit/>
          </a:bodyPr>
          <a:lstStyle>
            <a:lvl1pPr marL="214313" indent="-214313" algn="l" fontAlgn="t">
              <a:buFont typeface="Wingdings" pitchFamily="2" charset="2"/>
              <a:buChar char="§"/>
              <a:defRPr sz="1800" baseline="0">
                <a:latin typeface="Franklin Gothic Book" panose="020B0503020102020204" pitchFamily="34" charset="0"/>
              </a:defRPr>
            </a:lvl1pPr>
            <a:lvl2pPr marL="342900" indent="0" algn="l">
              <a:buFontTx/>
              <a:buNone/>
              <a:defRPr sz="1350"/>
            </a:lvl2pPr>
            <a:lvl3pPr marL="685800" indent="0" algn="l">
              <a:buFontTx/>
              <a:buNone/>
              <a:defRPr sz="1350"/>
            </a:lvl3pPr>
            <a:lvl4pPr marL="1028700" indent="0" algn="l">
              <a:buFontTx/>
              <a:buNone/>
              <a:defRPr sz="1350"/>
            </a:lvl4pPr>
            <a:lvl5pPr marL="1371600" indent="0" algn="l">
              <a:buFontTx/>
              <a:buNone/>
              <a:defRPr sz="1350"/>
            </a:lvl5pPr>
          </a:lstStyle>
          <a:p>
            <a:pPr lvl="0"/>
            <a:r>
              <a:rPr lang="en-US"/>
              <a:t>Click to edit Master text styles</a:t>
            </a:r>
          </a:p>
        </p:txBody>
      </p:sp>
      <p:sp>
        <p:nvSpPr>
          <p:cNvPr id="7" name="Title 6">
            <a:extLst>
              <a:ext uri="{FF2B5EF4-FFF2-40B4-BE49-F238E27FC236}">
                <a16:creationId xmlns:a16="http://schemas.microsoft.com/office/drawing/2014/main" id="{99AF8687-CA4E-66EB-17A8-BE41F3023085}"/>
              </a:ext>
            </a:extLst>
          </p:cNvPr>
          <p:cNvSpPr>
            <a:spLocks noGrp="1"/>
          </p:cNvSpPr>
          <p:nvPr>
            <p:ph type="title"/>
          </p:nvPr>
        </p:nvSpPr>
        <p:spPr/>
        <p:txBody>
          <a:bodyPr/>
          <a:lstStyle/>
          <a:p>
            <a:r>
              <a:rPr lang="en-US"/>
              <a:t>Click to edit Master title style</a:t>
            </a:r>
          </a:p>
        </p:txBody>
      </p:sp>
      <p:sp>
        <p:nvSpPr>
          <p:cNvPr id="2" name="Picture Placeholder 2">
            <a:extLst>
              <a:ext uri="{FF2B5EF4-FFF2-40B4-BE49-F238E27FC236}">
                <a16:creationId xmlns:a16="http://schemas.microsoft.com/office/drawing/2014/main" id="{EC508144-F984-C37C-90F6-AA8C545F3DA9}"/>
              </a:ext>
            </a:extLst>
          </p:cNvPr>
          <p:cNvSpPr>
            <a:spLocks noGrp="1"/>
          </p:cNvSpPr>
          <p:nvPr>
            <p:ph type="pic" idx="1"/>
          </p:nvPr>
        </p:nvSpPr>
        <p:spPr>
          <a:xfrm>
            <a:off x="334735" y="1543324"/>
            <a:ext cx="2650859"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3" name="Picture Placeholder 2">
            <a:extLst>
              <a:ext uri="{FF2B5EF4-FFF2-40B4-BE49-F238E27FC236}">
                <a16:creationId xmlns:a16="http://schemas.microsoft.com/office/drawing/2014/main" id="{35480D7F-9BE0-34B6-0080-2DFC58123F3E}"/>
              </a:ext>
            </a:extLst>
          </p:cNvPr>
          <p:cNvSpPr>
            <a:spLocks noGrp="1"/>
          </p:cNvSpPr>
          <p:nvPr>
            <p:ph type="pic" idx="14"/>
          </p:nvPr>
        </p:nvSpPr>
        <p:spPr>
          <a:xfrm>
            <a:off x="3252731" y="1543325"/>
            <a:ext cx="2645520"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6" name="Text Placeholder 11">
            <a:extLst>
              <a:ext uri="{FF2B5EF4-FFF2-40B4-BE49-F238E27FC236}">
                <a16:creationId xmlns:a16="http://schemas.microsoft.com/office/drawing/2014/main" id="{710C66FF-C32F-9EF8-4FBC-44E08230B658}"/>
              </a:ext>
            </a:extLst>
          </p:cNvPr>
          <p:cNvSpPr>
            <a:spLocks noGrp="1"/>
          </p:cNvSpPr>
          <p:nvPr>
            <p:ph type="body" sz="quarter" idx="15"/>
          </p:nvPr>
        </p:nvSpPr>
        <p:spPr>
          <a:xfrm>
            <a:off x="3244470" y="3652273"/>
            <a:ext cx="2650859" cy="2345757"/>
          </a:xfrm>
        </p:spPr>
        <p:txBody>
          <a:bodyPr numCol="1">
            <a:noAutofit/>
          </a:bodyPr>
          <a:lstStyle>
            <a:lvl1pPr marL="214313" indent="-214313" algn="l" fontAlgn="t">
              <a:buFont typeface="Wingdings" pitchFamily="2" charset="2"/>
              <a:buChar char="§"/>
              <a:defRPr sz="1800" baseline="0">
                <a:latin typeface="Franklin Gothic Book" panose="020B0503020102020204" pitchFamily="34" charset="0"/>
              </a:defRPr>
            </a:lvl1pPr>
            <a:lvl2pPr marL="342900" indent="0" algn="l">
              <a:buFontTx/>
              <a:buNone/>
              <a:defRPr sz="1350"/>
            </a:lvl2pPr>
            <a:lvl3pPr marL="685800" indent="0" algn="l">
              <a:buFontTx/>
              <a:buNone/>
              <a:defRPr sz="1350"/>
            </a:lvl3pPr>
            <a:lvl4pPr marL="1028700" indent="0" algn="l">
              <a:buFontTx/>
              <a:buNone/>
              <a:defRPr sz="1350"/>
            </a:lvl4pPr>
            <a:lvl5pPr marL="1371600" indent="0" algn="l">
              <a:buFontTx/>
              <a:buNone/>
              <a:defRPr sz="1350"/>
            </a:lvl5pPr>
          </a:lstStyle>
          <a:p>
            <a:pPr lvl="0"/>
            <a:r>
              <a:rPr lang="en-US"/>
              <a:t>Click to edit Master text styles</a:t>
            </a:r>
          </a:p>
        </p:txBody>
      </p:sp>
      <p:sp>
        <p:nvSpPr>
          <p:cNvPr id="9" name="Picture Placeholder 2">
            <a:extLst>
              <a:ext uri="{FF2B5EF4-FFF2-40B4-BE49-F238E27FC236}">
                <a16:creationId xmlns:a16="http://schemas.microsoft.com/office/drawing/2014/main" id="{5D5694FC-6767-0363-8F8C-4C8AEA0C5DCC}"/>
              </a:ext>
            </a:extLst>
          </p:cNvPr>
          <p:cNvSpPr>
            <a:spLocks noGrp="1"/>
          </p:cNvSpPr>
          <p:nvPr>
            <p:ph type="pic" idx="16"/>
          </p:nvPr>
        </p:nvSpPr>
        <p:spPr>
          <a:xfrm>
            <a:off x="6154204" y="1532308"/>
            <a:ext cx="2645520"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0" name="Text Placeholder 11">
            <a:extLst>
              <a:ext uri="{FF2B5EF4-FFF2-40B4-BE49-F238E27FC236}">
                <a16:creationId xmlns:a16="http://schemas.microsoft.com/office/drawing/2014/main" id="{347E27B2-1DE2-3469-81EF-9EBD7DC7AFBA}"/>
              </a:ext>
            </a:extLst>
          </p:cNvPr>
          <p:cNvSpPr>
            <a:spLocks noGrp="1"/>
          </p:cNvSpPr>
          <p:nvPr>
            <p:ph type="body" sz="quarter" idx="17"/>
          </p:nvPr>
        </p:nvSpPr>
        <p:spPr>
          <a:xfrm>
            <a:off x="6145943" y="3641256"/>
            <a:ext cx="2650859" cy="2345757"/>
          </a:xfrm>
        </p:spPr>
        <p:txBody>
          <a:bodyPr numCol="1">
            <a:noAutofit/>
          </a:bodyPr>
          <a:lstStyle>
            <a:lvl1pPr marL="214313" indent="-214313" algn="l" fontAlgn="t">
              <a:buFont typeface="Wingdings" pitchFamily="2" charset="2"/>
              <a:buChar char="§"/>
              <a:defRPr sz="1800" baseline="0">
                <a:latin typeface="Franklin Gothic Book" panose="020B0503020102020204" pitchFamily="34" charset="0"/>
              </a:defRPr>
            </a:lvl1pPr>
            <a:lvl2pPr marL="342900" indent="0" algn="l">
              <a:buFontTx/>
              <a:buNone/>
              <a:defRPr sz="1350"/>
            </a:lvl2pPr>
            <a:lvl3pPr marL="685800" indent="0" algn="l">
              <a:buFontTx/>
              <a:buNone/>
              <a:defRPr sz="1350"/>
            </a:lvl3pPr>
            <a:lvl4pPr marL="1028700" indent="0" algn="l">
              <a:buFontTx/>
              <a:buNone/>
              <a:defRPr sz="1350"/>
            </a:lvl4pPr>
            <a:lvl5pPr marL="1371600" indent="0" algn="l">
              <a:buFontTx/>
              <a:buNone/>
              <a:defRPr sz="1350"/>
            </a:lvl5pPr>
          </a:lstStyle>
          <a:p>
            <a:pPr lvl="0"/>
            <a:r>
              <a:rPr lang="en-US"/>
              <a:t>Click to edit Master text styles</a:t>
            </a:r>
          </a:p>
        </p:txBody>
      </p:sp>
      <p:sp>
        <p:nvSpPr>
          <p:cNvPr id="4" name="Slide Number Placeholder 3">
            <a:extLst>
              <a:ext uri="{FF2B5EF4-FFF2-40B4-BE49-F238E27FC236}">
                <a16:creationId xmlns:a16="http://schemas.microsoft.com/office/drawing/2014/main" id="{2C4507CF-EFC3-A085-E4B9-A7FB07BF7644}"/>
              </a:ext>
            </a:extLst>
          </p:cNvPr>
          <p:cNvSpPr>
            <a:spLocks noGrp="1"/>
          </p:cNvSpPr>
          <p:nvPr>
            <p:ph type="sldNum" sz="quarter" idx="18"/>
          </p:nvPr>
        </p:nvSpPr>
        <p:spPr/>
        <p:txBody>
          <a:bodyPr/>
          <a:lstStyle/>
          <a:p>
            <a:fld id="{346097E4-2930-9D48-A5CE-AF00B0E70697}" type="slidenum">
              <a:rPr lang="en-US" smtClean="0"/>
              <a:t>‹#›</a:t>
            </a:fld>
            <a:endParaRPr lang="en-US"/>
          </a:p>
        </p:txBody>
      </p:sp>
      <p:pic>
        <p:nvPicPr>
          <p:cNvPr id="11" name="Picture 10">
            <a:extLst>
              <a:ext uri="{FF2B5EF4-FFF2-40B4-BE49-F238E27FC236}">
                <a16:creationId xmlns:a16="http://schemas.microsoft.com/office/drawing/2014/main" id="{69CC368B-9930-9DFE-4E24-EA739525C522}"/>
              </a:ext>
            </a:extLst>
          </p:cNvPr>
          <p:cNvPicPr>
            <a:picLocks noChangeAspect="1"/>
          </p:cNvPicPr>
          <p:nvPr userDrawn="1"/>
        </p:nvPicPr>
        <p:blipFill>
          <a:blip r:embed="rId2"/>
          <a:stretch>
            <a:fillRect/>
          </a:stretch>
        </p:blipFill>
        <p:spPr>
          <a:xfrm>
            <a:off x="351064" y="6198358"/>
            <a:ext cx="4318000" cy="457200"/>
          </a:xfrm>
          <a:prstGeom prst="rect">
            <a:avLst/>
          </a:prstGeom>
        </p:spPr>
      </p:pic>
    </p:spTree>
    <p:extLst>
      <p:ext uri="{BB962C8B-B14F-4D97-AF65-F5344CB8AC3E}">
        <p14:creationId xmlns:p14="http://schemas.microsoft.com/office/powerpoint/2010/main" val="2460767190"/>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27402-16CB-60F1-259A-4E1A16194431}"/>
              </a:ext>
            </a:extLst>
          </p:cNvPr>
          <p:cNvSpPr>
            <a:spLocks noGrp="1"/>
          </p:cNvSpPr>
          <p:nvPr>
            <p:ph type="title"/>
          </p:nvPr>
        </p:nvSpPr>
        <p:spPr>
          <a:xfrm>
            <a:off x="342902" y="457200"/>
            <a:ext cx="3236117" cy="964096"/>
          </a:xfrm>
        </p:spPr>
        <p:txBody>
          <a:bodyPr anchor="b">
            <a:normAutofit/>
          </a:bodyPr>
          <a:lstStyle>
            <a:lvl1pPr>
              <a:defRPr sz="2800"/>
            </a:lvl1pPr>
          </a:lstStyle>
          <a:p>
            <a:r>
              <a:rPr lang="en-US"/>
              <a:t>Click to edit Master title style</a:t>
            </a:r>
            <a:endParaRPr lang="en-US" dirty="0"/>
          </a:p>
        </p:txBody>
      </p:sp>
      <p:sp>
        <p:nvSpPr>
          <p:cNvPr id="4" name="Text Placeholder 3">
            <a:extLst>
              <a:ext uri="{FF2B5EF4-FFF2-40B4-BE49-F238E27FC236}">
                <a16:creationId xmlns:a16="http://schemas.microsoft.com/office/drawing/2014/main" id="{B9889552-EB9F-6D72-9130-E107C02C22F6}"/>
              </a:ext>
            </a:extLst>
          </p:cNvPr>
          <p:cNvSpPr>
            <a:spLocks noGrp="1"/>
          </p:cNvSpPr>
          <p:nvPr>
            <p:ph type="body" sz="half" idx="2"/>
          </p:nvPr>
        </p:nvSpPr>
        <p:spPr>
          <a:xfrm>
            <a:off x="342902" y="1570384"/>
            <a:ext cx="3236117" cy="4298605"/>
          </a:xfrm>
        </p:spPr>
        <p:txBody>
          <a:bodyPr>
            <a:normAutofit/>
          </a:bodyPr>
          <a:lstStyle>
            <a:lvl1pPr marL="0" indent="0">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10" name="Content Placeholder 2">
            <a:extLst>
              <a:ext uri="{FF2B5EF4-FFF2-40B4-BE49-F238E27FC236}">
                <a16:creationId xmlns:a16="http://schemas.microsoft.com/office/drawing/2014/main" id="{C5F6EAB8-D2BB-0BDE-C7AC-895B69CA533E}"/>
              </a:ext>
            </a:extLst>
          </p:cNvPr>
          <p:cNvSpPr>
            <a:spLocks noGrp="1"/>
          </p:cNvSpPr>
          <p:nvPr>
            <p:ph idx="1"/>
          </p:nvPr>
        </p:nvSpPr>
        <p:spPr>
          <a:xfrm>
            <a:off x="3803904" y="457200"/>
            <a:ext cx="4997195" cy="5411788"/>
          </a:xfrm>
        </p:spPr>
        <p:txBody>
          <a:bodyPr>
            <a:normAutofit/>
          </a:bodyPr>
          <a:lstStyle>
            <a:lvl1pPr>
              <a:defRPr sz="1800"/>
            </a:lvl1pPr>
            <a:lvl2pPr>
              <a:defRPr sz="1700"/>
            </a:lvl2pPr>
            <a:lvl3pPr>
              <a:defRPr sz="1600"/>
            </a:lvl3pPr>
            <a:lvl4pPr>
              <a:defRPr sz="1125"/>
            </a:lvl4pPr>
            <a:lvl5pPr>
              <a:defRPr sz="105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p:txBody>
      </p:sp>
      <p:sp>
        <p:nvSpPr>
          <p:cNvPr id="3" name="Slide Number Placeholder 2">
            <a:extLst>
              <a:ext uri="{FF2B5EF4-FFF2-40B4-BE49-F238E27FC236}">
                <a16:creationId xmlns:a16="http://schemas.microsoft.com/office/drawing/2014/main" id="{37D15040-CB6D-5233-AA93-DD76CFE00ACA}"/>
              </a:ext>
            </a:extLst>
          </p:cNvPr>
          <p:cNvSpPr>
            <a:spLocks noGrp="1"/>
          </p:cNvSpPr>
          <p:nvPr>
            <p:ph type="sldNum" sz="quarter" idx="10"/>
          </p:nvPr>
        </p:nvSpPr>
        <p:spPr/>
        <p:txBody>
          <a:bodyPr/>
          <a:lstStyle/>
          <a:p>
            <a:fld id="{346097E4-2930-9D48-A5CE-AF00B0E70697}" type="slidenum">
              <a:rPr lang="en-US" smtClean="0"/>
              <a:t>‹#›</a:t>
            </a:fld>
            <a:endParaRPr lang="en-US"/>
          </a:p>
        </p:txBody>
      </p:sp>
      <p:pic>
        <p:nvPicPr>
          <p:cNvPr id="7" name="Picture 6">
            <a:extLst>
              <a:ext uri="{FF2B5EF4-FFF2-40B4-BE49-F238E27FC236}">
                <a16:creationId xmlns:a16="http://schemas.microsoft.com/office/drawing/2014/main" id="{BCDCC894-C601-6B99-AADE-84337038B9CD}"/>
              </a:ext>
            </a:extLst>
          </p:cNvPr>
          <p:cNvPicPr>
            <a:picLocks noChangeAspect="1"/>
          </p:cNvPicPr>
          <p:nvPr userDrawn="1"/>
        </p:nvPicPr>
        <p:blipFill>
          <a:blip r:embed="rId2"/>
          <a:stretch>
            <a:fillRect/>
          </a:stretch>
        </p:blipFill>
        <p:spPr>
          <a:xfrm>
            <a:off x="342900" y="6198358"/>
            <a:ext cx="4318000" cy="457200"/>
          </a:xfrm>
          <a:prstGeom prst="rect">
            <a:avLst/>
          </a:prstGeom>
        </p:spPr>
      </p:pic>
    </p:spTree>
    <p:extLst>
      <p:ext uri="{BB962C8B-B14F-4D97-AF65-F5344CB8AC3E}">
        <p14:creationId xmlns:p14="http://schemas.microsoft.com/office/powerpoint/2010/main" val="40629003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hotos">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5F2E1BF6-9F66-A119-6E10-5D16400A750A}"/>
              </a:ext>
            </a:extLst>
          </p:cNvPr>
          <p:cNvSpPr>
            <a:spLocks noGrp="1"/>
          </p:cNvSpPr>
          <p:nvPr>
            <p:ph type="pic" idx="1"/>
          </p:nvPr>
        </p:nvSpPr>
        <p:spPr>
          <a:xfrm>
            <a:off x="334735" y="1543323"/>
            <a:ext cx="4094045" cy="4317728"/>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5" name="Title 4">
            <a:extLst>
              <a:ext uri="{FF2B5EF4-FFF2-40B4-BE49-F238E27FC236}">
                <a16:creationId xmlns:a16="http://schemas.microsoft.com/office/drawing/2014/main" id="{B7832766-AA56-63AE-E2AA-9A2947343D87}"/>
              </a:ext>
            </a:extLst>
          </p:cNvPr>
          <p:cNvSpPr>
            <a:spLocks noGrp="1"/>
          </p:cNvSpPr>
          <p:nvPr>
            <p:ph type="title"/>
          </p:nvPr>
        </p:nvSpPr>
        <p:spPr/>
        <p:txBody>
          <a:bodyPr/>
          <a:lstStyle/>
          <a:p>
            <a:r>
              <a:rPr lang="en-US"/>
              <a:t>Click to edit Master title style</a:t>
            </a:r>
          </a:p>
        </p:txBody>
      </p:sp>
      <p:sp>
        <p:nvSpPr>
          <p:cNvPr id="10" name="Picture Placeholder 2">
            <a:extLst>
              <a:ext uri="{FF2B5EF4-FFF2-40B4-BE49-F238E27FC236}">
                <a16:creationId xmlns:a16="http://schemas.microsoft.com/office/drawing/2014/main" id="{CF92D672-5C11-B647-ADA7-722837BA86C0}"/>
              </a:ext>
            </a:extLst>
          </p:cNvPr>
          <p:cNvSpPr>
            <a:spLocks noGrp="1"/>
          </p:cNvSpPr>
          <p:nvPr>
            <p:ph type="pic" idx="12"/>
          </p:nvPr>
        </p:nvSpPr>
        <p:spPr>
          <a:xfrm>
            <a:off x="4715222" y="1543323"/>
            <a:ext cx="4094045" cy="4317728"/>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1" name="Text Placeholder 13">
            <a:extLst>
              <a:ext uri="{FF2B5EF4-FFF2-40B4-BE49-F238E27FC236}">
                <a16:creationId xmlns:a16="http://schemas.microsoft.com/office/drawing/2014/main" id="{6AFB8997-E903-BD34-CBB7-A70F3BD090A1}"/>
              </a:ext>
            </a:extLst>
          </p:cNvPr>
          <p:cNvSpPr>
            <a:spLocks noGrp="1"/>
          </p:cNvSpPr>
          <p:nvPr>
            <p:ph type="body" sz="quarter" idx="13"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dirty="0"/>
              <a:t>Click to add subhead</a:t>
            </a:r>
          </a:p>
        </p:txBody>
      </p:sp>
      <p:sp>
        <p:nvSpPr>
          <p:cNvPr id="6" name="Slide Number Placeholder 5">
            <a:extLst>
              <a:ext uri="{FF2B5EF4-FFF2-40B4-BE49-F238E27FC236}">
                <a16:creationId xmlns:a16="http://schemas.microsoft.com/office/drawing/2014/main" id="{3A91F588-A349-D254-17C4-4E24C922C1D3}"/>
              </a:ext>
            </a:extLst>
          </p:cNvPr>
          <p:cNvSpPr>
            <a:spLocks noGrp="1"/>
          </p:cNvSpPr>
          <p:nvPr>
            <p:ph type="sldNum" sz="quarter" idx="14"/>
          </p:nvPr>
        </p:nvSpPr>
        <p:spPr/>
        <p:txBody>
          <a:bodyPr/>
          <a:lstStyle/>
          <a:p>
            <a:fld id="{346097E4-2930-9D48-A5CE-AF00B0E70697}" type="slidenum">
              <a:rPr lang="en-US" smtClean="0"/>
              <a:t>‹#›</a:t>
            </a:fld>
            <a:endParaRPr lang="en-US"/>
          </a:p>
        </p:txBody>
      </p:sp>
      <p:pic>
        <p:nvPicPr>
          <p:cNvPr id="7" name="Picture 6">
            <a:extLst>
              <a:ext uri="{FF2B5EF4-FFF2-40B4-BE49-F238E27FC236}">
                <a16:creationId xmlns:a16="http://schemas.microsoft.com/office/drawing/2014/main" id="{83B4ED3B-956B-C0C0-FB13-A5D6E655962A}"/>
              </a:ext>
            </a:extLst>
          </p:cNvPr>
          <p:cNvPicPr>
            <a:picLocks noChangeAspect="1"/>
          </p:cNvPicPr>
          <p:nvPr userDrawn="1"/>
        </p:nvPicPr>
        <p:blipFill>
          <a:blip r:embed="rId2"/>
          <a:stretch>
            <a:fillRect/>
          </a:stretch>
        </p:blipFill>
        <p:spPr>
          <a:xfrm>
            <a:off x="334735" y="6150563"/>
            <a:ext cx="4318000" cy="457200"/>
          </a:xfrm>
          <a:prstGeom prst="rect">
            <a:avLst/>
          </a:prstGeom>
        </p:spPr>
      </p:pic>
    </p:spTree>
    <p:extLst>
      <p:ext uri="{BB962C8B-B14F-4D97-AF65-F5344CB8AC3E}">
        <p14:creationId xmlns:p14="http://schemas.microsoft.com/office/powerpoint/2010/main" val="1594176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py with Photos">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5F2E1BF6-9F66-A119-6E10-5D16400A750A}"/>
              </a:ext>
            </a:extLst>
          </p:cNvPr>
          <p:cNvSpPr>
            <a:spLocks noGrp="1"/>
          </p:cNvSpPr>
          <p:nvPr>
            <p:ph type="pic" idx="1"/>
          </p:nvPr>
        </p:nvSpPr>
        <p:spPr>
          <a:xfrm>
            <a:off x="351065" y="1543324"/>
            <a:ext cx="4397009" cy="2055591"/>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69A59AA2-58AF-A659-F919-8BDA04ADA496}"/>
              </a:ext>
            </a:extLst>
          </p:cNvPr>
          <p:cNvSpPr>
            <a:spLocks noGrp="1"/>
          </p:cNvSpPr>
          <p:nvPr>
            <p:ph type="body" sz="half" idx="2"/>
          </p:nvPr>
        </p:nvSpPr>
        <p:spPr>
          <a:xfrm>
            <a:off x="4961820" y="1543322"/>
            <a:ext cx="3847445" cy="4307573"/>
          </a:xfrm>
        </p:spPr>
        <p:txBody>
          <a:bodyPr>
            <a:normAutofit/>
          </a:bodyPr>
          <a:lstStyle>
            <a:lvl1pPr marL="0" indent="0">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Title 4">
            <a:extLst>
              <a:ext uri="{FF2B5EF4-FFF2-40B4-BE49-F238E27FC236}">
                <a16:creationId xmlns:a16="http://schemas.microsoft.com/office/drawing/2014/main" id="{B3D45392-3CD8-B80C-F2B3-4B45BA45F3B0}"/>
              </a:ext>
            </a:extLst>
          </p:cNvPr>
          <p:cNvSpPr>
            <a:spLocks noGrp="1"/>
          </p:cNvSpPr>
          <p:nvPr>
            <p:ph type="title"/>
          </p:nvPr>
        </p:nvSpPr>
        <p:spPr/>
        <p:txBody>
          <a:bodyPr/>
          <a:lstStyle/>
          <a:p>
            <a:r>
              <a:rPr lang="en-US"/>
              <a:t>Click to edit Master title style</a:t>
            </a:r>
          </a:p>
        </p:txBody>
      </p:sp>
      <p:sp>
        <p:nvSpPr>
          <p:cNvPr id="10" name="Picture Placeholder 2">
            <a:extLst>
              <a:ext uri="{FF2B5EF4-FFF2-40B4-BE49-F238E27FC236}">
                <a16:creationId xmlns:a16="http://schemas.microsoft.com/office/drawing/2014/main" id="{0492B2E6-F25A-DAD4-50C4-028EE4F9F201}"/>
              </a:ext>
            </a:extLst>
          </p:cNvPr>
          <p:cNvSpPr>
            <a:spLocks noGrp="1"/>
          </p:cNvSpPr>
          <p:nvPr>
            <p:ph type="pic" idx="13"/>
          </p:nvPr>
        </p:nvSpPr>
        <p:spPr>
          <a:xfrm>
            <a:off x="2614933" y="3795305"/>
            <a:ext cx="2133141" cy="2055591"/>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1" name="Picture Placeholder 2">
            <a:extLst>
              <a:ext uri="{FF2B5EF4-FFF2-40B4-BE49-F238E27FC236}">
                <a16:creationId xmlns:a16="http://schemas.microsoft.com/office/drawing/2014/main" id="{E4F1D849-D57F-29CA-A61A-410807726101}"/>
              </a:ext>
            </a:extLst>
          </p:cNvPr>
          <p:cNvSpPr>
            <a:spLocks noGrp="1"/>
          </p:cNvSpPr>
          <p:nvPr>
            <p:ph type="pic" idx="14"/>
          </p:nvPr>
        </p:nvSpPr>
        <p:spPr>
          <a:xfrm>
            <a:off x="351065" y="3795304"/>
            <a:ext cx="2133141" cy="2055592"/>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2" name="Text Placeholder 13">
            <a:extLst>
              <a:ext uri="{FF2B5EF4-FFF2-40B4-BE49-F238E27FC236}">
                <a16:creationId xmlns:a16="http://schemas.microsoft.com/office/drawing/2014/main" id="{6AB35901-94D3-C7C4-1CE7-B31E29C657CD}"/>
              </a:ext>
            </a:extLst>
          </p:cNvPr>
          <p:cNvSpPr>
            <a:spLocks noGrp="1"/>
          </p:cNvSpPr>
          <p:nvPr>
            <p:ph type="body" sz="quarter" idx="15"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dirty="0"/>
              <a:t>Click to add subhead</a:t>
            </a:r>
          </a:p>
        </p:txBody>
      </p:sp>
      <p:sp>
        <p:nvSpPr>
          <p:cNvPr id="7" name="Slide Number Placeholder 6">
            <a:extLst>
              <a:ext uri="{FF2B5EF4-FFF2-40B4-BE49-F238E27FC236}">
                <a16:creationId xmlns:a16="http://schemas.microsoft.com/office/drawing/2014/main" id="{47908EA8-7459-5120-CB09-F686BB674724}"/>
              </a:ext>
            </a:extLst>
          </p:cNvPr>
          <p:cNvSpPr>
            <a:spLocks noGrp="1"/>
          </p:cNvSpPr>
          <p:nvPr>
            <p:ph type="sldNum" sz="quarter" idx="16"/>
          </p:nvPr>
        </p:nvSpPr>
        <p:spPr/>
        <p:txBody>
          <a:bodyPr/>
          <a:lstStyle/>
          <a:p>
            <a:fld id="{346097E4-2930-9D48-A5CE-AF00B0E70697}" type="slidenum">
              <a:rPr lang="en-US" smtClean="0"/>
              <a:t>‹#›</a:t>
            </a:fld>
            <a:endParaRPr lang="en-US"/>
          </a:p>
        </p:txBody>
      </p:sp>
      <p:pic>
        <p:nvPicPr>
          <p:cNvPr id="8" name="Picture 7">
            <a:extLst>
              <a:ext uri="{FF2B5EF4-FFF2-40B4-BE49-F238E27FC236}">
                <a16:creationId xmlns:a16="http://schemas.microsoft.com/office/drawing/2014/main" id="{3CC2279A-1763-4409-E5DB-236F1FD3E5F1}"/>
              </a:ext>
            </a:extLst>
          </p:cNvPr>
          <p:cNvPicPr>
            <a:picLocks noChangeAspect="1"/>
          </p:cNvPicPr>
          <p:nvPr userDrawn="1"/>
        </p:nvPicPr>
        <p:blipFill>
          <a:blip r:embed="rId2"/>
          <a:stretch>
            <a:fillRect/>
          </a:stretch>
        </p:blipFill>
        <p:spPr>
          <a:xfrm>
            <a:off x="351064" y="6198358"/>
            <a:ext cx="4318000" cy="457200"/>
          </a:xfrm>
          <a:prstGeom prst="rect">
            <a:avLst/>
          </a:prstGeom>
        </p:spPr>
      </p:pic>
    </p:spTree>
    <p:extLst>
      <p:ext uri="{BB962C8B-B14F-4D97-AF65-F5344CB8AC3E}">
        <p14:creationId xmlns:p14="http://schemas.microsoft.com/office/powerpoint/2010/main" val="158824445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hotos with Captions">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69A59AA2-58AF-A659-F919-8BDA04ADA496}"/>
              </a:ext>
            </a:extLst>
          </p:cNvPr>
          <p:cNvSpPr>
            <a:spLocks noGrp="1"/>
          </p:cNvSpPr>
          <p:nvPr>
            <p:ph type="body" sz="half" idx="2"/>
          </p:nvPr>
        </p:nvSpPr>
        <p:spPr>
          <a:xfrm>
            <a:off x="326571" y="3292036"/>
            <a:ext cx="2656344" cy="365760"/>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Title 4">
            <a:extLst>
              <a:ext uri="{FF2B5EF4-FFF2-40B4-BE49-F238E27FC236}">
                <a16:creationId xmlns:a16="http://schemas.microsoft.com/office/drawing/2014/main" id="{B3D45392-3CD8-B80C-F2B3-4B45BA45F3B0}"/>
              </a:ext>
            </a:extLst>
          </p:cNvPr>
          <p:cNvSpPr>
            <a:spLocks noGrp="1"/>
          </p:cNvSpPr>
          <p:nvPr>
            <p:ph type="title"/>
          </p:nvPr>
        </p:nvSpPr>
        <p:spPr/>
        <p:txBody>
          <a:bodyPr/>
          <a:lstStyle/>
          <a:p>
            <a:r>
              <a:rPr lang="en-US"/>
              <a:t>Click to edit Master title style</a:t>
            </a:r>
            <a:endParaRPr lang="en-US" dirty="0"/>
          </a:p>
        </p:txBody>
      </p:sp>
      <p:sp>
        <p:nvSpPr>
          <p:cNvPr id="11" name="Picture Placeholder 2">
            <a:extLst>
              <a:ext uri="{FF2B5EF4-FFF2-40B4-BE49-F238E27FC236}">
                <a16:creationId xmlns:a16="http://schemas.microsoft.com/office/drawing/2014/main" id="{E4F1D849-D57F-29CA-A61A-410807726101}"/>
              </a:ext>
            </a:extLst>
          </p:cNvPr>
          <p:cNvSpPr>
            <a:spLocks noGrp="1"/>
          </p:cNvSpPr>
          <p:nvPr>
            <p:ph type="pic" idx="14"/>
          </p:nvPr>
        </p:nvSpPr>
        <p:spPr>
          <a:xfrm>
            <a:off x="342900" y="1406232"/>
            <a:ext cx="2640015" cy="1750458"/>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6" name="Picture Placeholder 2">
            <a:extLst>
              <a:ext uri="{FF2B5EF4-FFF2-40B4-BE49-F238E27FC236}">
                <a16:creationId xmlns:a16="http://schemas.microsoft.com/office/drawing/2014/main" id="{60A3B0E8-AC0D-A169-37E3-2D123D6EBF24}"/>
              </a:ext>
            </a:extLst>
          </p:cNvPr>
          <p:cNvSpPr>
            <a:spLocks noGrp="1"/>
          </p:cNvSpPr>
          <p:nvPr>
            <p:ph type="pic" idx="16"/>
          </p:nvPr>
        </p:nvSpPr>
        <p:spPr>
          <a:xfrm>
            <a:off x="3243828" y="1406232"/>
            <a:ext cx="2640015" cy="1750458"/>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3" name="Picture Placeholder 2">
            <a:extLst>
              <a:ext uri="{FF2B5EF4-FFF2-40B4-BE49-F238E27FC236}">
                <a16:creationId xmlns:a16="http://schemas.microsoft.com/office/drawing/2014/main" id="{640970D8-E511-89A8-FC5C-6DB37485ADE3}"/>
              </a:ext>
            </a:extLst>
          </p:cNvPr>
          <p:cNvSpPr>
            <a:spLocks noGrp="1"/>
          </p:cNvSpPr>
          <p:nvPr>
            <p:ph type="pic" idx="17"/>
          </p:nvPr>
        </p:nvSpPr>
        <p:spPr>
          <a:xfrm>
            <a:off x="6161085" y="1406232"/>
            <a:ext cx="2640015" cy="1750458"/>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4" name="Text Placeholder 3">
            <a:extLst>
              <a:ext uri="{FF2B5EF4-FFF2-40B4-BE49-F238E27FC236}">
                <a16:creationId xmlns:a16="http://schemas.microsoft.com/office/drawing/2014/main" id="{6B04B79A-B4BD-0306-3D46-D570E1F51CA6}"/>
              </a:ext>
            </a:extLst>
          </p:cNvPr>
          <p:cNvSpPr>
            <a:spLocks noGrp="1"/>
          </p:cNvSpPr>
          <p:nvPr>
            <p:ph type="body" sz="half" idx="18"/>
          </p:nvPr>
        </p:nvSpPr>
        <p:spPr>
          <a:xfrm>
            <a:off x="3227499" y="3292036"/>
            <a:ext cx="2656344" cy="365760"/>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15" name="Text Placeholder 3">
            <a:extLst>
              <a:ext uri="{FF2B5EF4-FFF2-40B4-BE49-F238E27FC236}">
                <a16:creationId xmlns:a16="http://schemas.microsoft.com/office/drawing/2014/main" id="{450B4796-C4B7-C272-5ADD-7D6C896B703E}"/>
              </a:ext>
            </a:extLst>
          </p:cNvPr>
          <p:cNvSpPr>
            <a:spLocks noGrp="1"/>
          </p:cNvSpPr>
          <p:nvPr>
            <p:ph type="body" sz="half" idx="19"/>
          </p:nvPr>
        </p:nvSpPr>
        <p:spPr>
          <a:xfrm>
            <a:off x="6161085" y="3292036"/>
            <a:ext cx="2656344" cy="365760"/>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22" name="Text Placeholder 3">
            <a:extLst>
              <a:ext uri="{FF2B5EF4-FFF2-40B4-BE49-F238E27FC236}">
                <a16:creationId xmlns:a16="http://schemas.microsoft.com/office/drawing/2014/main" id="{4633AE4D-056F-FC97-1F10-877F247AB319}"/>
              </a:ext>
            </a:extLst>
          </p:cNvPr>
          <p:cNvSpPr>
            <a:spLocks noGrp="1"/>
          </p:cNvSpPr>
          <p:nvPr>
            <p:ph type="body" sz="half" idx="20"/>
          </p:nvPr>
        </p:nvSpPr>
        <p:spPr>
          <a:xfrm>
            <a:off x="310242" y="5685387"/>
            <a:ext cx="2656344" cy="365760"/>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23" name="Picture Placeholder 2">
            <a:extLst>
              <a:ext uri="{FF2B5EF4-FFF2-40B4-BE49-F238E27FC236}">
                <a16:creationId xmlns:a16="http://schemas.microsoft.com/office/drawing/2014/main" id="{19716662-3C77-F831-E45C-F9EA49810F58}"/>
              </a:ext>
            </a:extLst>
          </p:cNvPr>
          <p:cNvSpPr>
            <a:spLocks noGrp="1"/>
          </p:cNvSpPr>
          <p:nvPr>
            <p:ph type="pic" idx="21"/>
          </p:nvPr>
        </p:nvSpPr>
        <p:spPr>
          <a:xfrm>
            <a:off x="326571" y="3799583"/>
            <a:ext cx="2640015" cy="1750458"/>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4" name="Picture Placeholder 2">
            <a:extLst>
              <a:ext uri="{FF2B5EF4-FFF2-40B4-BE49-F238E27FC236}">
                <a16:creationId xmlns:a16="http://schemas.microsoft.com/office/drawing/2014/main" id="{1ED1A14F-5E0D-476E-9C60-BD987EFC4940}"/>
              </a:ext>
            </a:extLst>
          </p:cNvPr>
          <p:cNvSpPr>
            <a:spLocks noGrp="1"/>
          </p:cNvSpPr>
          <p:nvPr>
            <p:ph type="pic" idx="22"/>
          </p:nvPr>
        </p:nvSpPr>
        <p:spPr>
          <a:xfrm>
            <a:off x="3227499" y="3799583"/>
            <a:ext cx="2640015" cy="1750458"/>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5" name="Picture Placeholder 2">
            <a:extLst>
              <a:ext uri="{FF2B5EF4-FFF2-40B4-BE49-F238E27FC236}">
                <a16:creationId xmlns:a16="http://schemas.microsoft.com/office/drawing/2014/main" id="{A0003A4C-26CB-DD7F-0B22-024AFB58DC67}"/>
              </a:ext>
            </a:extLst>
          </p:cNvPr>
          <p:cNvSpPr>
            <a:spLocks noGrp="1"/>
          </p:cNvSpPr>
          <p:nvPr>
            <p:ph type="pic" idx="23"/>
          </p:nvPr>
        </p:nvSpPr>
        <p:spPr>
          <a:xfrm>
            <a:off x="6144756" y="3799583"/>
            <a:ext cx="2640015" cy="1750458"/>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6" name="Text Placeholder 3">
            <a:extLst>
              <a:ext uri="{FF2B5EF4-FFF2-40B4-BE49-F238E27FC236}">
                <a16:creationId xmlns:a16="http://schemas.microsoft.com/office/drawing/2014/main" id="{08CE8D58-56A2-6AE5-AB18-C53F4134DD88}"/>
              </a:ext>
            </a:extLst>
          </p:cNvPr>
          <p:cNvSpPr>
            <a:spLocks noGrp="1"/>
          </p:cNvSpPr>
          <p:nvPr>
            <p:ph type="body" sz="half" idx="24"/>
          </p:nvPr>
        </p:nvSpPr>
        <p:spPr>
          <a:xfrm>
            <a:off x="3211170" y="5685387"/>
            <a:ext cx="2656344" cy="365760"/>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27" name="Text Placeholder 3">
            <a:extLst>
              <a:ext uri="{FF2B5EF4-FFF2-40B4-BE49-F238E27FC236}">
                <a16:creationId xmlns:a16="http://schemas.microsoft.com/office/drawing/2014/main" id="{7A4C2D1F-1A58-AC60-F606-B816E5F23FFF}"/>
              </a:ext>
            </a:extLst>
          </p:cNvPr>
          <p:cNvSpPr>
            <a:spLocks noGrp="1"/>
          </p:cNvSpPr>
          <p:nvPr>
            <p:ph type="body" sz="half" idx="25"/>
          </p:nvPr>
        </p:nvSpPr>
        <p:spPr>
          <a:xfrm>
            <a:off x="6144756" y="5685387"/>
            <a:ext cx="2656344" cy="365760"/>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pic>
        <p:nvPicPr>
          <p:cNvPr id="3" name="Purdue Logo" descr="Purdue Logo">
            <a:extLst>
              <a:ext uri="{FF2B5EF4-FFF2-40B4-BE49-F238E27FC236}">
                <a16:creationId xmlns:a16="http://schemas.microsoft.com/office/drawing/2014/main" id="{02895CD1-985A-0246-0A03-652625D8B96E}"/>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7" name="Text Placeholder 13">
            <a:extLst>
              <a:ext uri="{FF2B5EF4-FFF2-40B4-BE49-F238E27FC236}">
                <a16:creationId xmlns:a16="http://schemas.microsoft.com/office/drawing/2014/main" id="{7EDCCCDC-B335-96CB-3A28-8C862E3B1B58}"/>
              </a:ext>
            </a:extLst>
          </p:cNvPr>
          <p:cNvSpPr>
            <a:spLocks noGrp="1"/>
          </p:cNvSpPr>
          <p:nvPr>
            <p:ph type="body" sz="quarter" idx="11"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dirty="0"/>
              <a:t>Click to add subhead</a:t>
            </a:r>
          </a:p>
        </p:txBody>
      </p:sp>
      <p:sp>
        <p:nvSpPr>
          <p:cNvPr id="8" name="Slide Number Placeholder 7">
            <a:extLst>
              <a:ext uri="{FF2B5EF4-FFF2-40B4-BE49-F238E27FC236}">
                <a16:creationId xmlns:a16="http://schemas.microsoft.com/office/drawing/2014/main" id="{D4BBBE76-BB04-F5A1-7113-49430D9ADB06}"/>
              </a:ext>
            </a:extLst>
          </p:cNvPr>
          <p:cNvSpPr>
            <a:spLocks noGrp="1"/>
          </p:cNvSpPr>
          <p:nvPr>
            <p:ph type="sldNum" sz="quarter" idx="26"/>
          </p:nvPr>
        </p:nvSpPr>
        <p:spPr/>
        <p:txBody>
          <a:bodyPr/>
          <a:lstStyle/>
          <a:p>
            <a:fld id="{346097E4-2930-9D48-A5CE-AF00B0E70697}" type="slidenum">
              <a:rPr lang="en-US" smtClean="0"/>
              <a:t>‹#›</a:t>
            </a:fld>
            <a:endParaRPr lang="en-US"/>
          </a:p>
        </p:txBody>
      </p:sp>
      <p:pic>
        <p:nvPicPr>
          <p:cNvPr id="2" name="Picture 1">
            <a:extLst>
              <a:ext uri="{FF2B5EF4-FFF2-40B4-BE49-F238E27FC236}">
                <a16:creationId xmlns:a16="http://schemas.microsoft.com/office/drawing/2014/main" id="{6131E373-2E5A-5E09-3E20-62911B655B38}"/>
              </a:ext>
            </a:extLst>
          </p:cNvPr>
          <p:cNvPicPr>
            <a:picLocks noChangeAspect="1"/>
          </p:cNvPicPr>
          <p:nvPr userDrawn="1"/>
        </p:nvPicPr>
        <p:blipFill>
          <a:blip r:embed="rId3"/>
          <a:stretch>
            <a:fillRect/>
          </a:stretch>
        </p:blipFill>
        <p:spPr>
          <a:xfrm>
            <a:off x="351064" y="6193522"/>
            <a:ext cx="4318000" cy="457200"/>
          </a:xfrm>
          <a:prstGeom prst="rect">
            <a:avLst/>
          </a:prstGeom>
        </p:spPr>
      </p:pic>
    </p:spTree>
    <p:extLst>
      <p:ext uri="{BB962C8B-B14F-4D97-AF65-F5344CB8AC3E}">
        <p14:creationId xmlns:p14="http://schemas.microsoft.com/office/powerpoint/2010/main" val="275033032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hoto Collage">
    <p:spTree>
      <p:nvGrpSpPr>
        <p:cNvPr id="1" name=""/>
        <p:cNvGrpSpPr/>
        <p:nvPr/>
      </p:nvGrpSpPr>
      <p:grpSpPr>
        <a:xfrm>
          <a:off x="0" y="0"/>
          <a:ext cx="0" cy="0"/>
          <a:chOff x="0" y="0"/>
          <a:chExt cx="0" cy="0"/>
        </a:xfrm>
      </p:grpSpPr>
      <p:sp>
        <p:nvSpPr>
          <p:cNvPr id="14" name="Text Placeholder 13">
            <a:extLst>
              <a:ext uri="{FF2B5EF4-FFF2-40B4-BE49-F238E27FC236}">
                <a16:creationId xmlns:a16="http://schemas.microsoft.com/office/drawing/2014/main" id="{EEA1DABA-769B-1407-1BFC-75930C1DE70F}"/>
              </a:ext>
            </a:extLst>
          </p:cNvPr>
          <p:cNvSpPr>
            <a:spLocks noGrp="1"/>
          </p:cNvSpPr>
          <p:nvPr>
            <p:ph type="body" sz="quarter" idx="11"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dirty="0"/>
              <a:t>Click to add subhead</a:t>
            </a:r>
          </a:p>
        </p:txBody>
      </p:sp>
      <p:sp>
        <p:nvSpPr>
          <p:cNvPr id="7" name="Title 6">
            <a:extLst>
              <a:ext uri="{FF2B5EF4-FFF2-40B4-BE49-F238E27FC236}">
                <a16:creationId xmlns:a16="http://schemas.microsoft.com/office/drawing/2014/main" id="{99AF8687-CA4E-66EB-17A8-BE41F3023085}"/>
              </a:ext>
            </a:extLst>
          </p:cNvPr>
          <p:cNvSpPr>
            <a:spLocks noGrp="1"/>
          </p:cNvSpPr>
          <p:nvPr>
            <p:ph type="title"/>
          </p:nvPr>
        </p:nvSpPr>
        <p:spPr/>
        <p:txBody>
          <a:bodyPr/>
          <a:lstStyle/>
          <a:p>
            <a:r>
              <a:rPr lang="en-US"/>
              <a:t>Click to edit Master title style</a:t>
            </a:r>
          </a:p>
        </p:txBody>
      </p:sp>
      <p:sp>
        <p:nvSpPr>
          <p:cNvPr id="2" name="Picture Placeholder 2">
            <a:extLst>
              <a:ext uri="{FF2B5EF4-FFF2-40B4-BE49-F238E27FC236}">
                <a16:creationId xmlns:a16="http://schemas.microsoft.com/office/drawing/2014/main" id="{EC508144-F984-C37C-90F6-AA8C545F3DA9}"/>
              </a:ext>
            </a:extLst>
          </p:cNvPr>
          <p:cNvSpPr>
            <a:spLocks noGrp="1"/>
          </p:cNvSpPr>
          <p:nvPr>
            <p:ph type="pic" idx="1"/>
          </p:nvPr>
        </p:nvSpPr>
        <p:spPr>
          <a:xfrm>
            <a:off x="334736" y="1542763"/>
            <a:ext cx="1958261"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3" name="Picture Placeholder 2">
            <a:extLst>
              <a:ext uri="{FF2B5EF4-FFF2-40B4-BE49-F238E27FC236}">
                <a16:creationId xmlns:a16="http://schemas.microsoft.com/office/drawing/2014/main" id="{35480D7F-9BE0-34B6-0080-2DFC58123F3E}"/>
              </a:ext>
            </a:extLst>
          </p:cNvPr>
          <p:cNvSpPr>
            <a:spLocks noGrp="1"/>
          </p:cNvSpPr>
          <p:nvPr>
            <p:ph type="pic" idx="14"/>
          </p:nvPr>
        </p:nvSpPr>
        <p:spPr>
          <a:xfrm>
            <a:off x="2508047" y="1542763"/>
            <a:ext cx="1954317"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9" name="Picture Placeholder 2">
            <a:extLst>
              <a:ext uri="{FF2B5EF4-FFF2-40B4-BE49-F238E27FC236}">
                <a16:creationId xmlns:a16="http://schemas.microsoft.com/office/drawing/2014/main" id="{5D5694FC-6767-0363-8F8C-4C8AEA0C5DCC}"/>
              </a:ext>
            </a:extLst>
          </p:cNvPr>
          <p:cNvSpPr>
            <a:spLocks noGrp="1"/>
          </p:cNvSpPr>
          <p:nvPr>
            <p:ph type="pic" idx="16"/>
          </p:nvPr>
        </p:nvSpPr>
        <p:spPr>
          <a:xfrm>
            <a:off x="4677415" y="1542763"/>
            <a:ext cx="1954317"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1" name="Picture Placeholder 2">
            <a:extLst>
              <a:ext uri="{FF2B5EF4-FFF2-40B4-BE49-F238E27FC236}">
                <a16:creationId xmlns:a16="http://schemas.microsoft.com/office/drawing/2014/main" id="{6223A017-A902-92C1-8A99-7D45B08D860D}"/>
              </a:ext>
            </a:extLst>
          </p:cNvPr>
          <p:cNvSpPr>
            <a:spLocks noGrp="1"/>
          </p:cNvSpPr>
          <p:nvPr>
            <p:ph type="pic" idx="17"/>
          </p:nvPr>
        </p:nvSpPr>
        <p:spPr>
          <a:xfrm>
            <a:off x="6846782" y="1542763"/>
            <a:ext cx="1954317"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5" name="Picture Placeholder 2">
            <a:extLst>
              <a:ext uri="{FF2B5EF4-FFF2-40B4-BE49-F238E27FC236}">
                <a16:creationId xmlns:a16="http://schemas.microsoft.com/office/drawing/2014/main" id="{FE352EAA-3DC6-450E-518D-B55638975ECE}"/>
              </a:ext>
            </a:extLst>
          </p:cNvPr>
          <p:cNvSpPr>
            <a:spLocks noGrp="1"/>
          </p:cNvSpPr>
          <p:nvPr>
            <p:ph type="pic" idx="18"/>
          </p:nvPr>
        </p:nvSpPr>
        <p:spPr>
          <a:xfrm>
            <a:off x="1382716" y="3651151"/>
            <a:ext cx="1958261"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6" name="Picture Placeholder 2">
            <a:extLst>
              <a:ext uri="{FF2B5EF4-FFF2-40B4-BE49-F238E27FC236}">
                <a16:creationId xmlns:a16="http://schemas.microsoft.com/office/drawing/2014/main" id="{1E5E3807-051E-4D4B-1143-A6B4BDDBB5D8}"/>
              </a:ext>
            </a:extLst>
          </p:cNvPr>
          <p:cNvSpPr>
            <a:spLocks noGrp="1"/>
          </p:cNvSpPr>
          <p:nvPr>
            <p:ph type="pic" idx="19"/>
          </p:nvPr>
        </p:nvSpPr>
        <p:spPr>
          <a:xfrm>
            <a:off x="3556027" y="3651151"/>
            <a:ext cx="1954317"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7" name="Picture Placeholder 2">
            <a:extLst>
              <a:ext uri="{FF2B5EF4-FFF2-40B4-BE49-F238E27FC236}">
                <a16:creationId xmlns:a16="http://schemas.microsoft.com/office/drawing/2014/main" id="{9659EF4B-6B57-DE2A-B33A-D60A659CFE6D}"/>
              </a:ext>
            </a:extLst>
          </p:cNvPr>
          <p:cNvSpPr>
            <a:spLocks noGrp="1"/>
          </p:cNvSpPr>
          <p:nvPr>
            <p:ph type="pic" idx="20"/>
          </p:nvPr>
        </p:nvSpPr>
        <p:spPr>
          <a:xfrm>
            <a:off x="5725394" y="3651151"/>
            <a:ext cx="1954317"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pic>
        <p:nvPicPr>
          <p:cNvPr id="5" name="Purdue Logo" descr="Purdue Logo">
            <a:extLst>
              <a:ext uri="{FF2B5EF4-FFF2-40B4-BE49-F238E27FC236}">
                <a16:creationId xmlns:a16="http://schemas.microsoft.com/office/drawing/2014/main" id="{D14C6799-E59E-5D63-419A-734A1E4ECD22}"/>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4" name="Slide Number Placeholder 3">
            <a:extLst>
              <a:ext uri="{FF2B5EF4-FFF2-40B4-BE49-F238E27FC236}">
                <a16:creationId xmlns:a16="http://schemas.microsoft.com/office/drawing/2014/main" id="{C854C82E-83EC-CA0F-5313-8A450D395973}"/>
              </a:ext>
            </a:extLst>
          </p:cNvPr>
          <p:cNvSpPr>
            <a:spLocks noGrp="1"/>
          </p:cNvSpPr>
          <p:nvPr>
            <p:ph type="sldNum" sz="quarter" idx="21"/>
          </p:nvPr>
        </p:nvSpPr>
        <p:spPr/>
        <p:txBody>
          <a:bodyPr/>
          <a:lstStyle/>
          <a:p>
            <a:fld id="{346097E4-2930-9D48-A5CE-AF00B0E70697}" type="slidenum">
              <a:rPr lang="en-US" smtClean="0"/>
              <a:t>‹#›</a:t>
            </a:fld>
            <a:endParaRPr lang="en-US"/>
          </a:p>
        </p:txBody>
      </p:sp>
      <p:pic>
        <p:nvPicPr>
          <p:cNvPr id="6" name="Picture 5">
            <a:extLst>
              <a:ext uri="{FF2B5EF4-FFF2-40B4-BE49-F238E27FC236}">
                <a16:creationId xmlns:a16="http://schemas.microsoft.com/office/drawing/2014/main" id="{1EC5062F-2F70-6DD1-07FC-FE9824C8A665}"/>
              </a:ext>
            </a:extLst>
          </p:cNvPr>
          <p:cNvPicPr>
            <a:picLocks noChangeAspect="1"/>
          </p:cNvPicPr>
          <p:nvPr userDrawn="1"/>
        </p:nvPicPr>
        <p:blipFill>
          <a:blip r:embed="rId3"/>
          <a:stretch>
            <a:fillRect/>
          </a:stretch>
        </p:blipFill>
        <p:spPr>
          <a:xfrm>
            <a:off x="351064" y="6193522"/>
            <a:ext cx="4318000" cy="457200"/>
          </a:xfrm>
          <a:prstGeom prst="rect">
            <a:avLst/>
          </a:prstGeom>
        </p:spPr>
      </p:pic>
    </p:spTree>
    <p:extLst>
      <p:ext uri="{BB962C8B-B14F-4D97-AF65-F5344CB8AC3E}">
        <p14:creationId xmlns:p14="http://schemas.microsoft.com/office/powerpoint/2010/main" val="1689313171"/>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hart with 2 Photos">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5F2E1BF6-9F66-A119-6E10-5D16400A750A}"/>
              </a:ext>
            </a:extLst>
          </p:cNvPr>
          <p:cNvSpPr>
            <a:spLocks noGrp="1"/>
          </p:cNvSpPr>
          <p:nvPr>
            <p:ph type="pic" idx="1"/>
          </p:nvPr>
        </p:nvSpPr>
        <p:spPr>
          <a:xfrm>
            <a:off x="4891490" y="1643074"/>
            <a:ext cx="3909610" cy="2055591"/>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5" name="Title 4">
            <a:extLst>
              <a:ext uri="{FF2B5EF4-FFF2-40B4-BE49-F238E27FC236}">
                <a16:creationId xmlns:a16="http://schemas.microsoft.com/office/drawing/2014/main" id="{B3D45392-3CD8-B80C-F2B3-4B45BA45F3B0}"/>
              </a:ext>
            </a:extLst>
          </p:cNvPr>
          <p:cNvSpPr>
            <a:spLocks noGrp="1"/>
          </p:cNvSpPr>
          <p:nvPr>
            <p:ph type="title"/>
          </p:nvPr>
        </p:nvSpPr>
        <p:spPr/>
        <p:txBody>
          <a:bodyPr/>
          <a:lstStyle/>
          <a:p>
            <a:r>
              <a:rPr lang="en-US"/>
              <a:t>Click to edit Master title style</a:t>
            </a:r>
          </a:p>
        </p:txBody>
      </p:sp>
      <p:sp>
        <p:nvSpPr>
          <p:cNvPr id="10" name="Picture Placeholder 2">
            <a:extLst>
              <a:ext uri="{FF2B5EF4-FFF2-40B4-BE49-F238E27FC236}">
                <a16:creationId xmlns:a16="http://schemas.microsoft.com/office/drawing/2014/main" id="{0492B2E6-F25A-DAD4-50C4-028EE4F9F201}"/>
              </a:ext>
            </a:extLst>
          </p:cNvPr>
          <p:cNvSpPr>
            <a:spLocks noGrp="1"/>
          </p:cNvSpPr>
          <p:nvPr>
            <p:ph type="pic" idx="13"/>
          </p:nvPr>
        </p:nvSpPr>
        <p:spPr>
          <a:xfrm>
            <a:off x="4891490" y="3884038"/>
            <a:ext cx="3909610" cy="2055591"/>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2" name="Text Placeholder 13">
            <a:extLst>
              <a:ext uri="{FF2B5EF4-FFF2-40B4-BE49-F238E27FC236}">
                <a16:creationId xmlns:a16="http://schemas.microsoft.com/office/drawing/2014/main" id="{6AB35901-94D3-C7C4-1CE7-B31E29C657CD}"/>
              </a:ext>
            </a:extLst>
          </p:cNvPr>
          <p:cNvSpPr>
            <a:spLocks noGrp="1"/>
          </p:cNvSpPr>
          <p:nvPr>
            <p:ph type="body" sz="quarter" idx="15"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dirty="0"/>
              <a:t>Click to add subhead</a:t>
            </a:r>
          </a:p>
        </p:txBody>
      </p:sp>
      <p:sp>
        <p:nvSpPr>
          <p:cNvPr id="2" name="Content Placeholder 2">
            <a:extLst>
              <a:ext uri="{FF2B5EF4-FFF2-40B4-BE49-F238E27FC236}">
                <a16:creationId xmlns:a16="http://schemas.microsoft.com/office/drawing/2014/main" id="{DC2C5294-0EFC-A3EC-D994-11DDCFE70D67}"/>
              </a:ext>
            </a:extLst>
          </p:cNvPr>
          <p:cNvSpPr>
            <a:spLocks noGrp="1"/>
          </p:cNvSpPr>
          <p:nvPr>
            <p:ph idx="18"/>
          </p:nvPr>
        </p:nvSpPr>
        <p:spPr>
          <a:xfrm>
            <a:off x="334737" y="1643074"/>
            <a:ext cx="4308874" cy="4307571"/>
          </a:xfrm>
        </p:spPr>
        <p:txBody>
          <a:bodyPr>
            <a:normAutofit/>
          </a:bodyPr>
          <a:lstStyle>
            <a:lvl1pPr>
              <a:defRPr sz="1800"/>
            </a:lvl1pPr>
            <a:lvl2pPr>
              <a:defRPr sz="1700"/>
            </a:lvl2pPr>
            <a:lvl3pPr>
              <a:defRPr sz="1600"/>
            </a:lvl3pPr>
            <a:lvl4pPr>
              <a:defRPr sz="1125"/>
            </a:lvl4pPr>
            <a:lvl5pPr>
              <a:defRPr sz="105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p:txBody>
      </p:sp>
      <p:sp>
        <p:nvSpPr>
          <p:cNvPr id="6" name="Rectangle 5">
            <a:extLst>
              <a:ext uri="{FF2B5EF4-FFF2-40B4-BE49-F238E27FC236}">
                <a16:creationId xmlns:a16="http://schemas.microsoft.com/office/drawing/2014/main" id="{467A134D-7A3A-AD4B-91DF-57347E308706}"/>
              </a:ext>
            </a:extLst>
          </p:cNvPr>
          <p:cNvSpPr/>
          <p:nvPr userDrawn="1"/>
        </p:nvSpPr>
        <p:spPr>
          <a:xfrm>
            <a:off x="4891490" y="3395950"/>
            <a:ext cx="3909610" cy="302715"/>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8" name="Text Placeholder 3">
            <a:extLst>
              <a:ext uri="{FF2B5EF4-FFF2-40B4-BE49-F238E27FC236}">
                <a16:creationId xmlns:a16="http://schemas.microsoft.com/office/drawing/2014/main" id="{4581B053-21C8-C0AD-58C7-637A6315D1B2}"/>
              </a:ext>
            </a:extLst>
          </p:cNvPr>
          <p:cNvSpPr>
            <a:spLocks noGrp="1"/>
          </p:cNvSpPr>
          <p:nvPr>
            <p:ph type="body" sz="half" idx="2"/>
          </p:nvPr>
        </p:nvSpPr>
        <p:spPr>
          <a:xfrm>
            <a:off x="4891295" y="3395950"/>
            <a:ext cx="3909707" cy="302715"/>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17" name="Rectangle 16">
            <a:extLst>
              <a:ext uri="{FF2B5EF4-FFF2-40B4-BE49-F238E27FC236}">
                <a16:creationId xmlns:a16="http://schemas.microsoft.com/office/drawing/2014/main" id="{D8B2033E-9DB9-9A2B-D4C5-6D8960838D22}"/>
              </a:ext>
            </a:extLst>
          </p:cNvPr>
          <p:cNvSpPr/>
          <p:nvPr userDrawn="1"/>
        </p:nvSpPr>
        <p:spPr>
          <a:xfrm>
            <a:off x="4891392" y="5636914"/>
            <a:ext cx="3909610" cy="302715"/>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18" name="Text Placeholder 3">
            <a:extLst>
              <a:ext uri="{FF2B5EF4-FFF2-40B4-BE49-F238E27FC236}">
                <a16:creationId xmlns:a16="http://schemas.microsoft.com/office/drawing/2014/main" id="{F02FFCFA-A84F-7535-4A5F-29A5FC646063}"/>
              </a:ext>
            </a:extLst>
          </p:cNvPr>
          <p:cNvSpPr>
            <a:spLocks noGrp="1"/>
          </p:cNvSpPr>
          <p:nvPr>
            <p:ph type="body" sz="half" idx="19"/>
          </p:nvPr>
        </p:nvSpPr>
        <p:spPr>
          <a:xfrm>
            <a:off x="4891295" y="5636914"/>
            <a:ext cx="3909610" cy="302715"/>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pic>
        <p:nvPicPr>
          <p:cNvPr id="4" name="Purdue Logo" descr="Purdue Logo">
            <a:extLst>
              <a:ext uri="{FF2B5EF4-FFF2-40B4-BE49-F238E27FC236}">
                <a16:creationId xmlns:a16="http://schemas.microsoft.com/office/drawing/2014/main" id="{FF1F47B4-C1F8-3104-7C95-F3C41016CDCB}"/>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7" name="Slide Number Placeholder 6">
            <a:extLst>
              <a:ext uri="{FF2B5EF4-FFF2-40B4-BE49-F238E27FC236}">
                <a16:creationId xmlns:a16="http://schemas.microsoft.com/office/drawing/2014/main" id="{FE7FF3C0-B493-DBA3-7C75-1B8A2685FBDC}"/>
              </a:ext>
            </a:extLst>
          </p:cNvPr>
          <p:cNvSpPr>
            <a:spLocks noGrp="1"/>
          </p:cNvSpPr>
          <p:nvPr>
            <p:ph type="sldNum" sz="quarter" idx="20"/>
          </p:nvPr>
        </p:nvSpPr>
        <p:spPr/>
        <p:txBody>
          <a:bodyPr/>
          <a:lstStyle/>
          <a:p>
            <a:fld id="{346097E4-2930-9D48-A5CE-AF00B0E70697}" type="slidenum">
              <a:rPr lang="en-US" smtClean="0"/>
              <a:t>‹#›</a:t>
            </a:fld>
            <a:endParaRPr lang="en-US"/>
          </a:p>
        </p:txBody>
      </p:sp>
      <p:pic>
        <p:nvPicPr>
          <p:cNvPr id="9" name="Picture 8">
            <a:extLst>
              <a:ext uri="{FF2B5EF4-FFF2-40B4-BE49-F238E27FC236}">
                <a16:creationId xmlns:a16="http://schemas.microsoft.com/office/drawing/2014/main" id="{3DCCDD3B-8D0B-0975-FDC5-3CE0124924AD}"/>
              </a:ext>
            </a:extLst>
          </p:cNvPr>
          <p:cNvPicPr>
            <a:picLocks noChangeAspect="1"/>
          </p:cNvPicPr>
          <p:nvPr userDrawn="1"/>
        </p:nvPicPr>
        <p:blipFill>
          <a:blip r:embed="rId3"/>
          <a:stretch>
            <a:fillRect/>
          </a:stretch>
        </p:blipFill>
        <p:spPr>
          <a:xfrm>
            <a:off x="351064" y="6193522"/>
            <a:ext cx="4318000" cy="457200"/>
          </a:xfrm>
          <a:prstGeom prst="rect">
            <a:avLst/>
          </a:prstGeom>
        </p:spPr>
      </p:pic>
    </p:spTree>
    <p:extLst>
      <p:ext uri="{BB962C8B-B14F-4D97-AF65-F5344CB8AC3E}">
        <p14:creationId xmlns:p14="http://schemas.microsoft.com/office/powerpoint/2010/main" val="88552715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hart with 3 Photos">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5F2E1BF6-9F66-A119-6E10-5D16400A750A}"/>
              </a:ext>
            </a:extLst>
          </p:cNvPr>
          <p:cNvSpPr>
            <a:spLocks noGrp="1"/>
          </p:cNvSpPr>
          <p:nvPr>
            <p:ph type="pic" idx="1"/>
          </p:nvPr>
        </p:nvSpPr>
        <p:spPr>
          <a:xfrm>
            <a:off x="4891490" y="1643074"/>
            <a:ext cx="3909610" cy="2055591"/>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5" name="Title 4">
            <a:extLst>
              <a:ext uri="{FF2B5EF4-FFF2-40B4-BE49-F238E27FC236}">
                <a16:creationId xmlns:a16="http://schemas.microsoft.com/office/drawing/2014/main" id="{B3D45392-3CD8-B80C-F2B3-4B45BA45F3B0}"/>
              </a:ext>
            </a:extLst>
          </p:cNvPr>
          <p:cNvSpPr>
            <a:spLocks noGrp="1"/>
          </p:cNvSpPr>
          <p:nvPr>
            <p:ph type="title"/>
          </p:nvPr>
        </p:nvSpPr>
        <p:spPr/>
        <p:txBody>
          <a:bodyPr/>
          <a:lstStyle/>
          <a:p>
            <a:r>
              <a:rPr lang="en-US"/>
              <a:t>Click to edit Master title style</a:t>
            </a:r>
          </a:p>
        </p:txBody>
      </p:sp>
      <p:sp>
        <p:nvSpPr>
          <p:cNvPr id="10" name="Picture Placeholder 2">
            <a:extLst>
              <a:ext uri="{FF2B5EF4-FFF2-40B4-BE49-F238E27FC236}">
                <a16:creationId xmlns:a16="http://schemas.microsoft.com/office/drawing/2014/main" id="{0492B2E6-F25A-DAD4-50C4-028EE4F9F201}"/>
              </a:ext>
            </a:extLst>
          </p:cNvPr>
          <p:cNvSpPr>
            <a:spLocks noGrp="1"/>
          </p:cNvSpPr>
          <p:nvPr>
            <p:ph type="pic" idx="13"/>
          </p:nvPr>
        </p:nvSpPr>
        <p:spPr>
          <a:xfrm>
            <a:off x="6965414" y="3884038"/>
            <a:ext cx="1835685" cy="2055591"/>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1" name="Picture Placeholder 2">
            <a:extLst>
              <a:ext uri="{FF2B5EF4-FFF2-40B4-BE49-F238E27FC236}">
                <a16:creationId xmlns:a16="http://schemas.microsoft.com/office/drawing/2014/main" id="{E4F1D849-D57F-29CA-A61A-410807726101}"/>
              </a:ext>
            </a:extLst>
          </p:cNvPr>
          <p:cNvSpPr>
            <a:spLocks noGrp="1"/>
          </p:cNvSpPr>
          <p:nvPr>
            <p:ph type="pic" idx="14"/>
          </p:nvPr>
        </p:nvSpPr>
        <p:spPr>
          <a:xfrm>
            <a:off x="4891490" y="3879120"/>
            <a:ext cx="1896687" cy="2055592"/>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2" name="Text Placeholder 13">
            <a:extLst>
              <a:ext uri="{FF2B5EF4-FFF2-40B4-BE49-F238E27FC236}">
                <a16:creationId xmlns:a16="http://schemas.microsoft.com/office/drawing/2014/main" id="{6AB35901-94D3-C7C4-1CE7-B31E29C657CD}"/>
              </a:ext>
            </a:extLst>
          </p:cNvPr>
          <p:cNvSpPr>
            <a:spLocks noGrp="1"/>
          </p:cNvSpPr>
          <p:nvPr>
            <p:ph type="body" sz="quarter" idx="15"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dirty="0"/>
              <a:t>Click to add subhead</a:t>
            </a:r>
          </a:p>
        </p:txBody>
      </p:sp>
      <p:sp>
        <p:nvSpPr>
          <p:cNvPr id="2" name="Content Placeholder 2">
            <a:extLst>
              <a:ext uri="{FF2B5EF4-FFF2-40B4-BE49-F238E27FC236}">
                <a16:creationId xmlns:a16="http://schemas.microsoft.com/office/drawing/2014/main" id="{DC2C5294-0EFC-A3EC-D994-11DDCFE70D67}"/>
              </a:ext>
            </a:extLst>
          </p:cNvPr>
          <p:cNvSpPr>
            <a:spLocks noGrp="1"/>
          </p:cNvSpPr>
          <p:nvPr>
            <p:ph idx="18"/>
          </p:nvPr>
        </p:nvSpPr>
        <p:spPr>
          <a:xfrm>
            <a:off x="334737" y="1643074"/>
            <a:ext cx="4308874" cy="4307571"/>
          </a:xfrm>
        </p:spPr>
        <p:txBody>
          <a:bodyPr>
            <a:normAutofit/>
          </a:bodyPr>
          <a:lstStyle>
            <a:lvl1pPr>
              <a:defRPr sz="1800"/>
            </a:lvl1pPr>
            <a:lvl2pPr>
              <a:defRPr sz="1700"/>
            </a:lvl2pPr>
            <a:lvl3pPr>
              <a:defRPr sz="1600"/>
            </a:lvl3pPr>
            <a:lvl4pPr>
              <a:defRPr sz="1125"/>
            </a:lvl4pPr>
            <a:lvl5pPr>
              <a:defRPr sz="105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p:txBody>
      </p:sp>
      <p:sp>
        <p:nvSpPr>
          <p:cNvPr id="4" name="Rectangle 3">
            <a:extLst>
              <a:ext uri="{FF2B5EF4-FFF2-40B4-BE49-F238E27FC236}">
                <a16:creationId xmlns:a16="http://schemas.microsoft.com/office/drawing/2014/main" id="{ECAC4E08-5A51-BF4F-655E-4E54DD771548}"/>
              </a:ext>
            </a:extLst>
          </p:cNvPr>
          <p:cNvSpPr/>
          <p:nvPr userDrawn="1"/>
        </p:nvSpPr>
        <p:spPr>
          <a:xfrm>
            <a:off x="4891490" y="3395950"/>
            <a:ext cx="3909610" cy="302715"/>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6" name="Text Placeholder 3">
            <a:extLst>
              <a:ext uri="{FF2B5EF4-FFF2-40B4-BE49-F238E27FC236}">
                <a16:creationId xmlns:a16="http://schemas.microsoft.com/office/drawing/2014/main" id="{27D80C23-74F3-F853-02BF-83C743039F6E}"/>
              </a:ext>
            </a:extLst>
          </p:cNvPr>
          <p:cNvSpPr>
            <a:spLocks noGrp="1"/>
          </p:cNvSpPr>
          <p:nvPr>
            <p:ph type="body" sz="half" idx="2"/>
          </p:nvPr>
        </p:nvSpPr>
        <p:spPr>
          <a:xfrm>
            <a:off x="4928867" y="3395950"/>
            <a:ext cx="3872135" cy="302715"/>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7" name="Rectangle 6">
            <a:extLst>
              <a:ext uri="{FF2B5EF4-FFF2-40B4-BE49-F238E27FC236}">
                <a16:creationId xmlns:a16="http://schemas.microsoft.com/office/drawing/2014/main" id="{F8F22EB8-4EFD-86A4-8EB8-8A4F1A1AA2DF}"/>
              </a:ext>
            </a:extLst>
          </p:cNvPr>
          <p:cNvSpPr/>
          <p:nvPr userDrawn="1"/>
        </p:nvSpPr>
        <p:spPr>
          <a:xfrm>
            <a:off x="4884613" y="5631998"/>
            <a:ext cx="1884248" cy="302715"/>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8" name="Text Placeholder 3">
            <a:extLst>
              <a:ext uri="{FF2B5EF4-FFF2-40B4-BE49-F238E27FC236}">
                <a16:creationId xmlns:a16="http://schemas.microsoft.com/office/drawing/2014/main" id="{66A4B2AA-E0AE-18DD-BAA3-AF2A9CA6987A}"/>
              </a:ext>
            </a:extLst>
          </p:cNvPr>
          <p:cNvSpPr>
            <a:spLocks noGrp="1"/>
          </p:cNvSpPr>
          <p:nvPr>
            <p:ph type="body" sz="half" idx="19"/>
          </p:nvPr>
        </p:nvSpPr>
        <p:spPr>
          <a:xfrm>
            <a:off x="4921990" y="5631998"/>
            <a:ext cx="1866186" cy="302715"/>
          </a:xfrm>
        </p:spPr>
        <p:txBody>
          <a:bodyPr>
            <a:no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15" name="Rectangle 14">
            <a:extLst>
              <a:ext uri="{FF2B5EF4-FFF2-40B4-BE49-F238E27FC236}">
                <a16:creationId xmlns:a16="http://schemas.microsoft.com/office/drawing/2014/main" id="{E18B5CD1-FF93-2C9C-1BFF-73A3CE39E65D}"/>
              </a:ext>
            </a:extLst>
          </p:cNvPr>
          <p:cNvSpPr/>
          <p:nvPr userDrawn="1"/>
        </p:nvSpPr>
        <p:spPr>
          <a:xfrm>
            <a:off x="6965414" y="5641704"/>
            <a:ext cx="1823956" cy="302715"/>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16" name="Text Placeholder 3">
            <a:extLst>
              <a:ext uri="{FF2B5EF4-FFF2-40B4-BE49-F238E27FC236}">
                <a16:creationId xmlns:a16="http://schemas.microsoft.com/office/drawing/2014/main" id="{C52272AC-9734-6D60-9441-B5E7B9E4E372}"/>
              </a:ext>
            </a:extLst>
          </p:cNvPr>
          <p:cNvSpPr>
            <a:spLocks noGrp="1"/>
          </p:cNvSpPr>
          <p:nvPr>
            <p:ph type="body" sz="half" idx="20"/>
          </p:nvPr>
        </p:nvSpPr>
        <p:spPr>
          <a:xfrm>
            <a:off x="7002791" y="5641704"/>
            <a:ext cx="1806473" cy="302715"/>
          </a:xfrm>
        </p:spPr>
        <p:txBody>
          <a:bodyPr>
            <a:no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pic>
        <p:nvPicPr>
          <p:cNvPr id="13" name="Purdue Logo" descr="Purdue Logo">
            <a:extLst>
              <a:ext uri="{FF2B5EF4-FFF2-40B4-BE49-F238E27FC236}">
                <a16:creationId xmlns:a16="http://schemas.microsoft.com/office/drawing/2014/main" id="{71541E48-83C5-5EB5-97B8-98DFEB175EF5}"/>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9" name="Slide Number Placeholder 8">
            <a:extLst>
              <a:ext uri="{FF2B5EF4-FFF2-40B4-BE49-F238E27FC236}">
                <a16:creationId xmlns:a16="http://schemas.microsoft.com/office/drawing/2014/main" id="{ECA2C2AD-E170-6DFA-7E9F-837CA6A5C69F}"/>
              </a:ext>
            </a:extLst>
          </p:cNvPr>
          <p:cNvSpPr>
            <a:spLocks noGrp="1"/>
          </p:cNvSpPr>
          <p:nvPr>
            <p:ph type="sldNum" sz="quarter" idx="21"/>
          </p:nvPr>
        </p:nvSpPr>
        <p:spPr/>
        <p:txBody>
          <a:bodyPr/>
          <a:lstStyle/>
          <a:p>
            <a:fld id="{346097E4-2930-9D48-A5CE-AF00B0E70697}" type="slidenum">
              <a:rPr lang="en-US" smtClean="0"/>
              <a:t>‹#›</a:t>
            </a:fld>
            <a:endParaRPr lang="en-US"/>
          </a:p>
        </p:txBody>
      </p:sp>
      <p:pic>
        <p:nvPicPr>
          <p:cNvPr id="14" name="Picture 13">
            <a:extLst>
              <a:ext uri="{FF2B5EF4-FFF2-40B4-BE49-F238E27FC236}">
                <a16:creationId xmlns:a16="http://schemas.microsoft.com/office/drawing/2014/main" id="{E04F7CFB-CE64-266C-0BF4-7FEC953DD020}"/>
              </a:ext>
            </a:extLst>
          </p:cNvPr>
          <p:cNvPicPr>
            <a:picLocks noChangeAspect="1"/>
          </p:cNvPicPr>
          <p:nvPr userDrawn="1"/>
        </p:nvPicPr>
        <p:blipFill>
          <a:blip r:embed="rId3"/>
          <a:stretch>
            <a:fillRect/>
          </a:stretch>
        </p:blipFill>
        <p:spPr>
          <a:xfrm>
            <a:off x="351064" y="6193522"/>
            <a:ext cx="4318000" cy="457200"/>
          </a:xfrm>
          <a:prstGeom prst="rect">
            <a:avLst/>
          </a:prstGeom>
        </p:spPr>
      </p:pic>
    </p:spTree>
    <p:extLst>
      <p:ext uri="{BB962C8B-B14F-4D97-AF65-F5344CB8AC3E}">
        <p14:creationId xmlns:p14="http://schemas.microsoft.com/office/powerpoint/2010/main" val="170344183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mparison - 3 Blocks - Blac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4CFF414-FA47-F7EC-7EFB-7073E26BB831}"/>
              </a:ext>
            </a:extLst>
          </p:cNvPr>
          <p:cNvSpPr/>
          <p:nvPr userDrawn="1"/>
        </p:nvSpPr>
        <p:spPr>
          <a:xfrm>
            <a:off x="5953857" y="1315895"/>
            <a:ext cx="2489648" cy="451326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4" name="Rectangle 3">
            <a:extLst>
              <a:ext uri="{FF2B5EF4-FFF2-40B4-BE49-F238E27FC236}">
                <a16:creationId xmlns:a16="http://schemas.microsoft.com/office/drawing/2014/main" id="{713C0F4F-1E76-E3A4-E5AA-8FA79C7C69FB}"/>
              </a:ext>
            </a:extLst>
          </p:cNvPr>
          <p:cNvSpPr/>
          <p:nvPr userDrawn="1"/>
        </p:nvSpPr>
        <p:spPr>
          <a:xfrm>
            <a:off x="3315718" y="1315896"/>
            <a:ext cx="2489648" cy="451326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3" name="Rectangle 2">
            <a:extLst>
              <a:ext uri="{FF2B5EF4-FFF2-40B4-BE49-F238E27FC236}">
                <a16:creationId xmlns:a16="http://schemas.microsoft.com/office/drawing/2014/main" id="{067105CB-DECE-0616-2A57-776784CFC1CB}"/>
              </a:ext>
            </a:extLst>
          </p:cNvPr>
          <p:cNvSpPr/>
          <p:nvPr userDrawn="1"/>
        </p:nvSpPr>
        <p:spPr>
          <a:xfrm>
            <a:off x="677578" y="1315897"/>
            <a:ext cx="2489648" cy="451326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7" name="Text Placeholder 6">
            <a:extLst>
              <a:ext uri="{FF2B5EF4-FFF2-40B4-BE49-F238E27FC236}">
                <a16:creationId xmlns:a16="http://schemas.microsoft.com/office/drawing/2014/main" id="{1813FE17-B697-FB87-4ED6-D832D798E901}"/>
              </a:ext>
            </a:extLst>
          </p:cNvPr>
          <p:cNvSpPr>
            <a:spLocks noGrp="1"/>
          </p:cNvSpPr>
          <p:nvPr>
            <p:ph type="body" sz="quarter" idx="10" hasCustomPrompt="1"/>
          </p:nvPr>
        </p:nvSpPr>
        <p:spPr>
          <a:xfrm>
            <a:off x="677629" y="1436469"/>
            <a:ext cx="2489597" cy="339561"/>
          </a:xfrm>
        </p:spPr>
        <p:txBody>
          <a:bodyPr>
            <a:noAutofit/>
          </a:bodyPr>
          <a:lstStyle>
            <a:lvl1pPr marL="0" indent="0" algn="ctr" fontAlgn="t">
              <a:spcBef>
                <a:spcPts val="0"/>
              </a:spcBef>
              <a:buFontTx/>
              <a:buNone/>
              <a:defRPr sz="1600" b="0" i="0" baseline="0">
                <a:solidFill>
                  <a:schemeClr val="bg1"/>
                </a:solidFill>
                <a:latin typeface="Franklin Gothic Medium Cond" panose="020B0606030402020204" pitchFamily="34" charset="0"/>
              </a:defRPr>
            </a:lvl1pPr>
          </a:lstStyle>
          <a:p>
            <a:pPr lvl="0"/>
            <a:r>
              <a:rPr lang="en-US" dirty="0"/>
              <a:t>Click to edit Subhead</a:t>
            </a:r>
          </a:p>
        </p:txBody>
      </p:sp>
      <p:sp>
        <p:nvSpPr>
          <p:cNvPr id="11" name="Picture Placeholder 10">
            <a:extLst>
              <a:ext uri="{FF2B5EF4-FFF2-40B4-BE49-F238E27FC236}">
                <a16:creationId xmlns:a16="http://schemas.microsoft.com/office/drawing/2014/main" id="{8B65CB9D-AA49-05C2-2100-C63D32C82B85}"/>
              </a:ext>
            </a:extLst>
          </p:cNvPr>
          <p:cNvSpPr>
            <a:spLocks noGrp="1"/>
          </p:cNvSpPr>
          <p:nvPr>
            <p:ph type="pic" sz="quarter" idx="12"/>
          </p:nvPr>
        </p:nvSpPr>
        <p:spPr>
          <a:xfrm>
            <a:off x="826458" y="4045824"/>
            <a:ext cx="2213372" cy="1555750"/>
          </a:xfrm>
        </p:spPr>
        <p:txBody>
          <a:bodyPr/>
          <a:lstStyle>
            <a:lvl1pPr marL="0" indent="0">
              <a:buNone/>
              <a:defRPr/>
            </a:lvl1pPr>
          </a:lstStyle>
          <a:p>
            <a:r>
              <a:rPr lang="en-US"/>
              <a:t>Click icon to add picture</a:t>
            </a:r>
            <a:endParaRPr lang="en-US" dirty="0"/>
          </a:p>
        </p:txBody>
      </p:sp>
      <p:sp>
        <p:nvSpPr>
          <p:cNvPr id="17" name="Text Placeholder 6">
            <a:extLst>
              <a:ext uri="{FF2B5EF4-FFF2-40B4-BE49-F238E27FC236}">
                <a16:creationId xmlns:a16="http://schemas.microsoft.com/office/drawing/2014/main" id="{43204028-135E-83A2-B94A-693154F531B4}"/>
              </a:ext>
            </a:extLst>
          </p:cNvPr>
          <p:cNvSpPr>
            <a:spLocks noGrp="1"/>
          </p:cNvSpPr>
          <p:nvPr>
            <p:ph type="body" sz="quarter" idx="13" hasCustomPrompt="1"/>
          </p:nvPr>
        </p:nvSpPr>
        <p:spPr>
          <a:xfrm>
            <a:off x="3315963" y="1436469"/>
            <a:ext cx="2489597" cy="339561"/>
          </a:xfrm>
        </p:spPr>
        <p:txBody>
          <a:bodyPr>
            <a:noAutofit/>
          </a:bodyPr>
          <a:lstStyle>
            <a:lvl1pPr marL="0" indent="0" algn="ctr" fontAlgn="t">
              <a:spcBef>
                <a:spcPts val="0"/>
              </a:spcBef>
              <a:buFontTx/>
              <a:buNone/>
              <a:defRPr sz="1600" b="0" i="0" baseline="0">
                <a:solidFill>
                  <a:schemeClr val="bg1"/>
                </a:solidFill>
                <a:latin typeface="Franklin Gothic Medium Cond" panose="020B0606030402020204" pitchFamily="34" charset="0"/>
              </a:defRPr>
            </a:lvl1pPr>
          </a:lstStyle>
          <a:p>
            <a:pPr lvl="0"/>
            <a:r>
              <a:rPr lang="en-US" dirty="0"/>
              <a:t>Click to edit Subhead</a:t>
            </a:r>
          </a:p>
        </p:txBody>
      </p:sp>
      <p:sp>
        <p:nvSpPr>
          <p:cNvPr id="19" name="Picture Placeholder 10">
            <a:extLst>
              <a:ext uri="{FF2B5EF4-FFF2-40B4-BE49-F238E27FC236}">
                <a16:creationId xmlns:a16="http://schemas.microsoft.com/office/drawing/2014/main" id="{D4E810FD-2D00-764A-B144-B235C21E32F6}"/>
              </a:ext>
            </a:extLst>
          </p:cNvPr>
          <p:cNvSpPr>
            <a:spLocks noGrp="1"/>
          </p:cNvSpPr>
          <p:nvPr>
            <p:ph type="pic" sz="quarter" idx="15"/>
          </p:nvPr>
        </p:nvSpPr>
        <p:spPr>
          <a:xfrm>
            <a:off x="3464791" y="4045824"/>
            <a:ext cx="2213372" cy="1555750"/>
          </a:xfrm>
        </p:spPr>
        <p:txBody>
          <a:bodyPr/>
          <a:lstStyle>
            <a:lvl1pPr marL="0" indent="0">
              <a:buNone/>
              <a:defRPr/>
            </a:lvl1pPr>
          </a:lstStyle>
          <a:p>
            <a:r>
              <a:rPr lang="en-US"/>
              <a:t>Click icon to add picture</a:t>
            </a:r>
            <a:endParaRPr lang="en-US" dirty="0"/>
          </a:p>
        </p:txBody>
      </p:sp>
      <p:sp>
        <p:nvSpPr>
          <p:cNvPr id="21" name="Text Placeholder 6">
            <a:extLst>
              <a:ext uri="{FF2B5EF4-FFF2-40B4-BE49-F238E27FC236}">
                <a16:creationId xmlns:a16="http://schemas.microsoft.com/office/drawing/2014/main" id="{0A71EF50-386A-A3B9-93FB-6EF179A4EE47}"/>
              </a:ext>
            </a:extLst>
          </p:cNvPr>
          <p:cNvSpPr>
            <a:spLocks noGrp="1"/>
          </p:cNvSpPr>
          <p:nvPr>
            <p:ph type="body" sz="quarter" idx="16" hasCustomPrompt="1"/>
          </p:nvPr>
        </p:nvSpPr>
        <p:spPr>
          <a:xfrm>
            <a:off x="5954102" y="1433919"/>
            <a:ext cx="2489597" cy="339561"/>
          </a:xfrm>
        </p:spPr>
        <p:txBody>
          <a:bodyPr>
            <a:noAutofit/>
          </a:bodyPr>
          <a:lstStyle>
            <a:lvl1pPr marL="0" indent="0" algn="ctr" fontAlgn="t">
              <a:spcBef>
                <a:spcPts val="0"/>
              </a:spcBef>
              <a:buFontTx/>
              <a:buNone/>
              <a:defRPr sz="1600" b="0" i="0" baseline="0">
                <a:solidFill>
                  <a:schemeClr val="bg1"/>
                </a:solidFill>
                <a:latin typeface="Franklin Gothic Medium Cond" panose="020B0606030402020204" pitchFamily="34" charset="0"/>
              </a:defRPr>
            </a:lvl1pPr>
          </a:lstStyle>
          <a:p>
            <a:pPr lvl="0"/>
            <a:r>
              <a:rPr lang="en-US" dirty="0"/>
              <a:t>Click to edit Subhead</a:t>
            </a:r>
          </a:p>
        </p:txBody>
      </p:sp>
      <p:sp>
        <p:nvSpPr>
          <p:cNvPr id="23" name="Picture Placeholder 10">
            <a:extLst>
              <a:ext uri="{FF2B5EF4-FFF2-40B4-BE49-F238E27FC236}">
                <a16:creationId xmlns:a16="http://schemas.microsoft.com/office/drawing/2014/main" id="{6AE17ED9-FDD9-34C3-1F7D-9A8EA4C4B40E}"/>
              </a:ext>
            </a:extLst>
          </p:cNvPr>
          <p:cNvSpPr>
            <a:spLocks noGrp="1"/>
          </p:cNvSpPr>
          <p:nvPr>
            <p:ph type="pic" sz="quarter" idx="18"/>
          </p:nvPr>
        </p:nvSpPr>
        <p:spPr>
          <a:xfrm>
            <a:off x="6102931" y="4043274"/>
            <a:ext cx="2213372" cy="1555750"/>
          </a:xfrm>
        </p:spPr>
        <p:txBody>
          <a:bodyPr/>
          <a:lstStyle>
            <a:lvl1pPr marL="0" indent="0">
              <a:buNone/>
              <a:defRPr b="1"/>
            </a:lvl1pPr>
          </a:lstStyle>
          <a:p>
            <a:r>
              <a:rPr lang="en-US"/>
              <a:t>Click icon to add picture</a:t>
            </a:r>
            <a:endParaRPr lang="en-US" dirty="0"/>
          </a:p>
        </p:txBody>
      </p:sp>
      <p:sp>
        <p:nvSpPr>
          <p:cNvPr id="16" name="Title 15">
            <a:extLst>
              <a:ext uri="{FF2B5EF4-FFF2-40B4-BE49-F238E27FC236}">
                <a16:creationId xmlns:a16="http://schemas.microsoft.com/office/drawing/2014/main" id="{77D3ED32-45F9-B948-371F-67E8465B2438}"/>
              </a:ext>
            </a:extLst>
          </p:cNvPr>
          <p:cNvSpPr>
            <a:spLocks noGrp="1"/>
          </p:cNvSpPr>
          <p:nvPr>
            <p:ph type="title"/>
          </p:nvPr>
        </p:nvSpPr>
        <p:spPr/>
        <p:txBody>
          <a:bodyPr/>
          <a:lstStyle/>
          <a:p>
            <a:r>
              <a:rPr lang="en-US"/>
              <a:t>Click to edit Master title style</a:t>
            </a:r>
            <a:endParaRPr lang="en-US" dirty="0"/>
          </a:p>
        </p:txBody>
      </p:sp>
      <p:sp>
        <p:nvSpPr>
          <p:cNvPr id="10" name="Text Placeholder 3">
            <a:extLst>
              <a:ext uri="{FF2B5EF4-FFF2-40B4-BE49-F238E27FC236}">
                <a16:creationId xmlns:a16="http://schemas.microsoft.com/office/drawing/2014/main" id="{3856F49F-59AA-23FB-4600-EC4D944973CD}"/>
              </a:ext>
            </a:extLst>
          </p:cNvPr>
          <p:cNvSpPr>
            <a:spLocks noGrp="1"/>
          </p:cNvSpPr>
          <p:nvPr>
            <p:ph type="body" sz="half" idx="2" hasCustomPrompt="1"/>
          </p:nvPr>
        </p:nvSpPr>
        <p:spPr>
          <a:xfrm>
            <a:off x="826458" y="2040673"/>
            <a:ext cx="2213372" cy="1691333"/>
          </a:xfrm>
        </p:spPr>
        <p:txBody>
          <a:bodyPr>
            <a:normAutofit/>
          </a:bodyPr>
          <a:lstStyle>
            <a:lvl1pPr marL="0" indent="0">
              <a:buNone/>
              <a:defRPr sz="14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body copy</a:t>
            </a:r>
          </a:p>
        </p:txBody>
      </p:sp>
      <p:sp>
        <p:nvSpPr>
          <p:cNvPr id="12" name="Text Placeholder 3">
            <a:extLst>
              <a:ext uri="{FF2B5EF4-FFF2-40B4-BE49-F238E27FC236}">
                <a16:creationId xmlns:a16="http://schemas.microsoft.com/office/drawing/2014/main" id="{5CA6E053-97C0-F5A8-A5C6-62806699EADE}"/>
              </a:ext>
            </a:extLst>
          </p:cNvPr>
          <p:cNvSpPr>
            <a:spLocks noGrp="1"/>
          </p:cNvSpPr>
          <p:nvPr>
            <p:ph type="body" sz="half" idx="20" hasCustomPrompt="1"/>
          </p:nvPr>
        </p:nvSpPr>
        <p:spPr>
          <a:xfrm>
            <a:off x="3464791" y="2040672"/>
            <a:ext cx="2213372" cy="1691333"/>
          </a:xfrm>
        </p:spPr>
        <p:txBody>
          <a:bodyPr>
            <a:normAutofit/>
          </a:bodyPr>
          <a:lstStyle>
            <a:lvl1pPr marL="0" indent="0">
              <a:buNone/>
              <a:defRPr sz="14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body copy</a:t>
            </a:r>
          </a:p>
        </p:txBody>
      </p:sp>
      <p:sp>
        <p:nvSpPr>
          <p:cNvPr id="13" name="Text Placeholder 3">
            <a:extLst>
              <a:ext uri="{FF2B5EF4-FFF2-40B4-BE49-F238E27FC236}">
                <a16:creationId xmlns:a16="http://schemas.microsoft.com/office/drawing/2014/main" id="{1823F7D4-DD74-2A27-4C24-052C4575CCDF}"/>
              </a:ext>
            </a:extLst>
          </p:cNvPr>
          <p:cNvSpPr>
            <a:spLocks noGrp="1"/>
          </p:cNvSpPr>
          <p:nvPr>
            <p:ph type="body" sz="half" idx="21" hasCustomPrompt="1"/>
          </p:nvPr>
        </p:nvSpPr>
        <p:spPr>
          <a:xfrm>
            <a:off x="6102931" y="2040671"/>
            <a:ext cx="2213372" cy="1691333"/>
          </a:xfrm>
        </p:spPr>
        <p:txBody>
          <a:bodyPr>
            <a:normAutofit/>
          </a:bodyPr>
          <a:lstStyle>
            <a:lvl1pPr marL="0" indent="0">
              <a:buNone/>
              <a:defRPr sz="14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body copy</a:t>
            </a:r>
          </a:p>
        </p:txBody>
      </p:sp>
      <p:sp>
        <p:nvSpPr>
          <p:cNvPr id="8" name="Slide Number Placeholder 7">
            <a:extLst>
              <a:ext uri="{FF2B5EF4-FFF2-40B4-BE49-F238E27FC236}">
                <a16:creationId xmlns:a16="http://schemas.microsoft.com/office/drawing/2014/main" id="{00493C21-4EE2-0FC6-BB33-B8E9F941653B}"/>
              </a:ext>
            </a:extLst>
          </p:cNvPr>
          <p:cNvSpPr>
            <a:spLocks noGrp="1"/>
          </p:cNvSpPr>
          <p:nvPr>
            <p:ph type="sldNum" sz="quarter" idx="22"/>
          </p:nvPr>
        </p:nvSpPr>
        <p:spPr/>
        <p:txBody>
          <a:bodyPr/>
          <a:lstStyle/>
          <a:p>
            <a:fld id="{346097E4-2930-9D48-A5CE-AF00B0E70697}" type="slidenum">
              <a:rPr lang="en-US" smtClean="0"/>
              <a:t>‹#›</a:t>
            </a:fld>
            <a:endParaRPr lang="en-US"/>
          </a:p>
        </p:txBody>
      </p:sp>
      <p:pic>
        <p:nvPicPr>
          <p:cNvPr id="9" name="Picture 8">
            <a:extLst>
              <a:ext uri="{FF2B5EF4-FFF2-40B4-BE49-F238E27FC236}">
                <a16:creationId xmlns:a16="http://schemas.microsoft.com/office/drawing/2014/main" id="{41F98082-E187-BC6A-5277-5B3C0903A082}"/>
              </a:ext>
            </a:extLst>
          </p:cNvPr>
          <p:cNvPicPr>
            <a:picLocks noChangeAspect="1"/>
          </p:cNvPicPr>
          <p:nvPr userDrawn="1"/>
        </p:nvPicPr>
        <p:blipFill>
          <a:blip r:embed="rId2"/>
          <a:stretch>
            <a:fillRect/>
          </a:stretch>
        </p:blipFill>
        <p:spPr>
          <a:xfrm>
            <a:off x="351064" y="6193522"/>
            <a:ext cx="4318000" cy="457200"/>
          </a:xfrm>
          <a:prstGeom prst="rect">
            <a:avLst/>
          </a:prstGeom>
        </p:spPr>
      </p:pic>
    </p:spTree>
    <p:extLst>
      <p:ext uri="{BB962C8B-B14F-4D97-AF65-F5344CB8AC3E}">
        <p14:creationId xmlns:p14="http://schemas.microsoft.com/office/powerpoint/2010/main" val="2216712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Gold">
    <p:bg>
      <p:bgPr>
        <a:solidFill>
          <a:schemeClr val="accent1"/>
        </a:solidFill>
        <a:effectLst/>
      </p:bgPr>
    </p:bg>
    <p:spTree>
      <p:nvGrpSpPr>
        <p:cNvPr id="1" name=""/>
        <p:cNvGrpSpPr/>
        <p:nvPr/>
      </p:nvGrpSpPr>
      <p:grpSpPr>
        <a:xfrm>
          <a:off x="0" y="0"/>
          <a:ext cx="0" cy="0"/>
          <a:chOff x="0" y="0"/>
          <a:chExt cx="0" cy="0"/>
        </a:xfrm>
      </p:grpSpPr>
      <p:pic>
        <p:nvPicPr>
          <p:cNvPr id="2" name="Black Triangle">
            <a:extLst>
              <a:ext uri="{FF2B5EF4-FFF2-40B4-BE49-F238E27FC236}">
                <a16:creationId xmlns:a16="http://schemas.microsoft.com/office/drawing/2014/main" id="{E6FF8326-7C7F-B6EE-5081-7AD19B61BF99}"/>
              </a:ext>
            </a:extLst>
          </p:cNvPr>
          <p:cNvPicPr>
            <a:picLocks noChangeAspect="1"/>
          </p:cNvPicPr>
          <p:nvPr userDrawn="1"/>
        </p:nvPicPr>
        <p:blipFill>
          <a:blip r:embed="rId2"/>
          <a:stretch>
            <a:fillRect/>
          </a:stretch>
        </p:blipFill>
        <p:spPr>
          <a:xfrm>
            <a:off x="7467600" y="0"/>
            <a:ext cx="1676400" cy="6858000"/>
          </a:xfrm>
          <a:prstGeom prst="rect">
            <a:avLst/>
          </a:prstGeom>
          <a:noFill/>
        </p:spPr>
      </p:pic>
      <p:sp>
        <p:nvSpPr>
          <p:cNvPr id="6" name="Title 6">
            <a:extLst>
              <a:ext uri="{FF2B5EF4-FFF2-40B4-BE49-F238E27FC236}">
                <a16:creationId xmlns:a16="http://schemas.microsoft.com/office/drawing/2014/main" id="{B1EEEEC0-D7E4-4DE5-4E3D-FAAD9ABA8990}"/>
              </a:ext>
            </a:extLst>
          </p:cNvPr>
          <p:cNvSpPr>
            <a:spLocks noGrp="1"/>
          </p:cNvSpPr>
          <p:nvPr>
            <p:ph type="title" hasCustomPrompt="1"/>
          </p:nvPr>
        </p:nvSpPr>
        <p:spPr>
          <a:xfrm>
            <a:off x="767442" y="2017643"/>
            <a:ext cx="7183861" cy="583733"/>
          </a:xfrm>
        </p:spPr>
        <p:txBody>
          <a:bodyPr>
            <a:noAutofit/>
          </a:bodyPr>
          <a:lstStyle>
            <a:lvl1pPr>
              <a:defRPr sz="4400" cap="none">
                <a:solidFill>
                  <a:schemeClr val="tx1"/>
                </a:solidFill>
              </a:defRPr>
            </a:lvl1pPr>
          </a:lstStyle>
          <a:p>
            <a:r>
              <a:rPr lang="en-US" dirty="0"/>
              <a:t>Presentation Title</a:t>
            </a:r>
          </a:p>
        </p:txBody>
      </p:sp>
      <p:sp>
        <p:nvSpPr>
          <p:cNvPr id="9" name="Text Placeholder 8">
            <a:extLst>
              <a:ext uri="{FF2B5EF4-FFF2-40B4-BE49-F238E27FC236}">
                <a16:creationId xmlns:a16="http://schemas.microsoft.com/office/drawing/2014/main" id="{D8EDB9B8-C811-84E9-5F58-0130F3A8050C}"/>
              </a:ext>
            </a:extLst>
          </p:cNvPr>
          <p:cNvSpPr>
            <a:spLocks noGrp="1"/>
          </p:cNvSpPr>
          <p:nvPr>
            <p:ph type="body" sz="quarter" idx="10" hasCustomPrompt="1"/>
          </p:nvPr>
        </p:nvSpPr>
        <p:spPr>
          <a:xfrm>
            <a:off x="767442" y="2617147"/>
            <a:ext cx="7183861" cy="449263"/>
          </a:xfrm>
        </p:spPr>
        <p:txBody>
          <a:bodyPr>
            <a:noAutofit/>
          </a:bodyPr>
          <a:lstStyle>
            <a:lvl1pPr marL="0" indent="0">
              <a:buFontTx/>
              <a:buNone/>
              <a:defRPr sz="2000" b="1">
                <a:solidFill>
                  <a:schemeClr val="tx1"/>
                </a:solidFill>
                <a:latin typeface="+mn-lt"/>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dirty="0"/>
              <a:t>Subtitle</a:t>
            </a:r>
          </a:p>
        </p:txBody>
      </p:sp>
      <p:sp>
        <p:nvSpPr>
          <p:cNvPr id="10" name="Text Placeholder 8">
            <a:extLst>
              <a:ext uri="{FF2B5EF4-FFF2-40B4-BE49-F238E27FC236}">
                <a16:creationId xmlns:a16="http://schemas.microsoft.com/office/drawing/2014/main" id="{24BF34A7-30DF-7BD2-A5A2-434BBF6672CA}"/>
              </a:ext>
            </a:extLst>
          </p:cNvPr>
          <p:cNvSpPr>
            <a:spLocks noGrp="1"/>
          </p:cNvSpPr>
          <p:nvPr>
            <p:ph type="body" sz="quarter" idx="11" hasCustomPrompt="1"/>
          </p:nvPr>
        </p:nvSpPr>
        <p:spPr>
          <a:xfrm>
            <a:off x="767442" y="3079275"/>
            <a:ext cx="7183861" cy="449263"/>
          </a:xfrm>
        </p:spPr>
        <p:txBody>
          <a:bodyPr>
            <a:normAutofit/>
          </a:bodyPr>
          <a:lstStyle>
            <a:lvl1pPr marL="0" indent="0">
              <a:buFontTx/>
              <a:buNone/>
              <a:defRPr sz="1400">
                <a:solidFill>
                  <a:schemeClr val="tx1"/>
                </a:solidFill>
                <a:latin typeface="+mn-lt"/>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dirty="0"/>
              <a:t>3/31/23</a:t>
            </a:r>
          </a:p>
        </p:txBody>
      </p:sp>
      <p:pic>
        <p:nvPicPr>
          <p:cNvPr id="3" name="Picture 2">
            <a:extLst>
              <a:ext uri="{FF2B5EF4-FFF2-40B4-BE49-F238E27FC236}">
                <a16:creationId xmlns:a16="http://schemas.microsoft.com/office/drawing/2014/main" id="{40A97ED2-D983-0A58-C049-00E359CD4561}"/>
              </a:ext>
            </a:extLst>
          </p:cNvPr>
          <p:cNvPicPr>
            <a:picLocks noChangeAspect="1"/>
          </p:cNvPicPr>
          <p:nvPr userDrawn="1"/>
        </p:nvPicPr>
        <p:blipFill>
          <a:blip r:embed="rId3"/>
          <a:stretch>
            <a:fillRect/>
          </a:stretch>
        </p:blipFill>
        <p:spPr>
          <a:xfrm>
            <a:off x="481692" y="6110691"/>
            <a:ext cx="4318000" cy="457200"/>
          </a:xfrm>
          <a:prstGeom prst="rect">
            <a:avLst/>
          </a:prstGeom>
        </p:spPr>
      </p:pic>
    </p:spTree>
    <p:extLst>
      <p:ext uri="{BB962C8B-B14F-4D97-AF65-F5344CB8AC3E}">
        <p14:creationId xmlns:p14="http://schemas.microsoft.com/office/powerpoint/2010/main" val="569925206"/>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mparison - 3 Blocks - Go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C98D576-4759-5408-883D-2E56D9D0F603}"/>
              </a:ext>
            </a:extLst>
          </p:cNvPr>
          <p:cNvSpPr/>
          <p:nvPr userDrawn="1"/>
        </p:nvSpPr>
        <p:spPr>
          <a:xfrm>
            <a:off x="5953662" y="1315893"/>
            <a:ext cx="2489648" cy="4513267"/>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12" name="Rectangle 11">
            <a:extLst>
              <a:ext uri="{FF2B5EF4-FFF2-40B4-BE49-F238E27FC236}">
                <a16:creationId xmlns:a16="http://schemas.microsoft.com/office/drawing/2014/main" id="{D2C44A1A-1D1D-F2D9-8EC1-EFF25EBA1FB0}"/>
              </a:ext>
            </a:extLst>
          </p:cNvPr>
          <p:cNvSpPr/>
          <p:nvPr userDrawn="1"/>
        </p:nvSpPr>
        <p:spPr>
          <a:xfrm>
            <a:off x="3315523" y="1315894"/>
            <a:ext cx="2489648" cy="4513267"/>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15" name="Rectangle 14">
            <a:extLst>
              <a:ext uri="{FF2B5EF4-FFF2-40B4-BE49-F238E27FC236}">
                <a16:creationId xmlns:a16="http://schemas.microsoft.com/office/drawing/2014/main" id="{3138D75A-DD50-6C6E-0A9D-7F77E72C780A}"/>
              </a:ext>
            </a:extLst>
          </p:cNvPr>
          <p:cNvSpPr/>
          <p:nvPr userDrawn="1"/>
        </p:nvSpPr>
        <p:spPr>
          <a:xfrm>
            <a:off x="677384" y="1315895"/>
            <a:ext cx="2489648" cy="4513267"/>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dirty="0"/>
          </a:p>
        </p:txBody>
      </p:sp>
      <p:sp>
        <p:nvSpPr>
          <p:cNvPr id="16" name="Text Placeholder 6">
            <a:extLst>
              <a:ext uri="{FF2B5EF4-FFF2-40B4-BE49-F238E27FC236}">
                <a16:creationId xmlns:a16="http://schemas.microsoft.com/office/drawing/2014/main" id="{876A1563-09E6-06B6-EC4A-8E309CC57B11}"/>
              </a:ext>
            </a:extLst>
          </p:cNvPr>
          <p:cNvSpPr>
            <a:spLocks noGrp="1"/>
          </p:cNvSpPr>
          <p:nvPr>
            <p:ph type="body" sz="quarter" idx="10" hasCustomPrompt="1"/>
          </p:nvPr>
        </p:nvSpPr>
        <p:spPr>
          <a:xfrm>
            <a:off x="677435" y="1436467"/>
            <a:ext cx="2489597" cy="339561"/>
          </a:xfrm>
        </p:spPr>
        <p:txBody>
          <a:bodyPr>
            <a:noAutofit/>
          </a:bodyPr>
          <a:lstStyle>
            <a:lvl1pPr marL="0" indent="0" algn="ctr" fontAlgn="t">
              <a:spcBef>
                <a:spcPts val="0"/>
              </a:spcBef>
              <a:buFontTx/>
              <a:buNone/>
              <a:defRPr sz="1600" b="0" i="0" baseline="0">
                <a:solidFill>
                  <a:schemeClr val="tx1"/>
                </a:solidFill>
                <a:latin typeface="Franklin Gothic Medium Cond" panose="020B0606030402020204" pitchFamily="34" charset="0"/>
              </a:defRPr>
            </a:lvl1pPr>
          </a:lstStyle>
          <a:p>
            <a:pPr lvl="0"/>
            <a:r>
              <a:rPr lang="en-US" dirty="0"/>
              <a:t>Click to edit Subhead</a:t>
            </a:r>
          </a:p>
        </p:txBody>
      </p:sp>
      <p:sp>
        <p:nvSpPr>
          <p:cNvPr id="22" name="Text Placeholder 6">
            <a:extLst>
              <a:ext uri="{FF2B5EF4-FFF2-40B4-BE49-F238E27FC236}">
                <a16:creationId xmlns:a16="http://schemas.microsoft.com/office/drawing/2014/main" id="{AF401EC8-7352-A985-133C-726A718A9E9A}"/>
              </a:ext>
            </a:extLst>
          </p:cNvPr>
          <p:cNvSpPr>
            <a:spLocks noGrp="1"/>
          </p:cNvSpPr>
          <p:nvPr>
            <p:ph type="body" sz="quarter" idx="13" hasCustomPrompt="1"/>
          </p:nvPr>
        </p:nvSpPr>
        <p:spPr>
          <a:xfrm>
            <a:off x="3315769" y="1436467"/>
            <a:ext cx="2489597" cy="339561"/>
          </a:xfrm>
        </p:spPr>
        <p:txBody>
          <a:bodyPr>
            <a:noAutofit/>
          </a:bodyPr>
          <a:lstStyle>
            <a:lvl1pPr marL="0" indent="0" algn="ctr" fontAlgn="t">
              <a:spcBef>
                <a:spcPts val="0"/>
              </a:spcBef>
              <a:buFontTx/>
              <a:buNone/>
              <a:defRPr sz="1600" b="0" i="0" baseline="0">
                <a:solidFill>
                  <a:schemeClr val="tx1"/>
                </a:solidFill>
                <a:latin typeface="Franklin Gothic Medium Cond" panose="020B0606030402020204" pitchFamily="34" charset="0"/>
              </a:defRPr>
            </a:lvl1pPr>
          </a:lstStyle>
          <a:p>
            <a:pPr marL="0" marR="0" lvl="0" indent="0" algn="ctr" defTabSz="685800" rtl="0" eaLnBrk="1" fontAlgn="t" latinLnBrk="0" hangingPunct="1">
              <a:lnSpc>
                <a:spcPct val="90000"/>
              </a:lnSpc>
              <a:spcBef>
                <a:spcPts val="0"/>
              </a:spcBef>
              <a:spcAft>
                <a:spcPts val="0"/>
              </a:spcAft>
              <a:buClrTx/>
              <a:buSzTx/>
              <a:buFontTx/>
              <a:buNone/>
              <a:tabLst/>
              <a:defRPr/>
            </a:pPr>
            <a:r>
              <a:rPr lang="en-US" dirty="0"/>
              <a:t>Click to edit Subhead</a:t>
            </a:r>
          </a:p>
        </p:txBody>
      </p:sp>
      <p:sp>
        <p:nvSpPr>
          <p:cNvPr id="26" name="Text Placeholder 6">
            <a:extLst>
              <a:ext uri="{FF2B5EF4-FFF2-40B4-BE49-F238E27FC236}">
                <a16:creationId xmlns:a16="http://schemas.microsoft.com/office/drawing/2014/main" id="{71A04C69-EC92-81B2-FCD5-39464C669BEB}"/>
              </a:ext>
            </a:extLst>
          </p:cNvPr>
          <p:cNvSpPr>
            <a:spLocks noGrp="1"/>
          </p:cNvSpPr>
          <p:nvPr>
            <p:ph type="body" sz="quarter" idx="16" hasCustomPrompt="1"/>
          </p:nvPr>
        </p:nvSpPr>
        <p:spPr>
          <a:xfrm>
            <a:off x="5953908" y="1433917"/>
            <a:ext cx="2489597" cy="339561"/>
          </a:xfrm>
        </p:spPr>
        <p:txBody>
          <a:bodyPr>
            <a:noAutofit/>
          </a:bodyPr>
          <a:lstStyle>
            <a:lvl1pPr marL="0" indent="0" algn="ctr" fontAlgn="t">
              <a:spcBef>
                <a:spcPts val="0"/>
              </a:spcBef>
              <a:buFontTx/>
              <a:buNone/>
              <a:defRPr sz="1600" b="0" i="0" baseline="0">
                <a:solidFill>
                  <a:schemeClr val="tx1"/>
                </a:solidFill>
                <a:latin typeface="Franklin Gothic Medium Cond" panose="020B0606030402020204" pitchFamily="34" charset="0"/>
              </a:defRPr>
            </a:lvl1pPr>
          </a:lstStyle>
          <a:p>
            <a:pPr lvl="0"/>
            <a:r>
              <a:rPr lang="en-US" dirty="0"/>
              <a:t>Click to edit Subhead</a:t>
            </a:r>
          </a:p>
        </p:txBody>
      </p:sp>
      <p:sp>
        <p:nvSpPr>
          <p:cNvPr id="30" name="Text Placeholder 3">
            <a:extLst>
              <a:ext uri="{FF2B5EF4-FFF2-40B4-BE49-F238E27FC236}">
                <a16:creationId xmlns:a16="http://schemas.microsoft.com/office/drawing/2014/main" id="{AE5BF8CB-9477-F598-75C4-6F35D608B35B}"/>
              </a:ext>
            </a:extLst>
          </p:cNvPr>
          <p:cNvSpPr>
            <a:spLocks noGrp="1"/>
          </p:cNvSpPr>
          <p:nvPr>
            <p:ph type="body" sz="half" idx="2" hasCustomPrompt="1"/>
          </p:nvPr>
        </p:nvSpPr>
        <p:spPr>
          <a:xfrm>
            <a:off x="826264" y="2040671"/>
            <a:ext cx="2213372" cy="1691333"/>
          </a:xfrm>
        </p:spPr>
        <p:txBody>
          <a:bodyPr>
            <a:normAutofit/>
          </a:bodyPr>
          <a:lstStyle>
            <a:lvl1pPr marL="0" indent="0">
              <a:buNone/>
              <a:defRPr sz="140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body copy</a:t>
            </a:r>
          </a:p>
        </p:txBody>
      </p:sp>
      <p:sp>
        <p:nvSpPr>
          <p:cNvPr id="31" name="Text Placeholder 3">
            <a:extLst>
              <a:ext uri="{FF2B5EF4-FFF2-40B4-BE49-F238E27FC236}">
                <a16:creationId xmlns:a16="http://schemas.microsoft.com/office/drawing/2014/main" id="{AE6CE746-1703-63A8-BBD4-546AD104E27E}"/>
              </a:ext>
            </a:extLst>
          </p:cNvPr>
          <p:cNvSpPr>
            <a:spLocks noGrp="1"/>
          </p:cNvSpPr>
          <p:nvPr>
            <p:ph type="body" sz="half" idx="24" hasCustomPrompt="1"/>
          </p:nvPr>
        </p:nvSpPr>
        <p:spPr>
          <a:xfrm>
            <a:off x="3453661" y="2065259"/>
            <a:ext cx="2213372" cy="1691333"/>
          </a:xfrm>
        </p:spPr>
        <p:txBody>
          <a:bodyPr>
            <a:normAutofit/>
          </a:bodyPr>
          <a:lstStyle>
            <a:lvl1pPr marL="0" indent="0">
              <a:buNone/>
              <a:defRPr sz="140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marL="0" marR="0" lvl="0" indent="0" algn="l" defTabSz="685800" rtl="0" eaLnBrk="1" fontAlgn="auto" latinLnBrk="0" hangingPunct="1">
              <a:lnSpc>
                <a:spcPct val="90000"/>
              </a:lnSpc>
              <a:spcBef>
                <a:spcPts val="750"/>
              </a:spcBef>
              <a:spcAft>
                <a:spcPts val="0"/>
              </a:spcAft>
              <a:buClrTx/>
              <a:buSzTx/>
              <a:buFont typeface="Wingdings" pitchFamily="2" charset="2"/>
              <a:buNone/>
              <a:tabLst/>
              <a:defRPr/>
            </a:pPr>
            <a:r>
              <a:rPr lang="en-US" dirty="0"/>
              <a:t>Click to edit body copy</a:t>
            </a:r>
          </a:p>
        </p:txBody>
      </p:sp>
      <p:sp>
        <p:nvSpPr>
          <p:cNvPr id="33" name="Picture Placeholder 10">
            <a:extLst>
              <a:ext uri="{FF2B5EF4-FFF2-40B4-BE49-F238E27FC236}">
                <a16:creationId xmlns:a16="http://schemas.microsoft.com/office/drawing/2014/main" id="{53952BA5-2190-5106-0EBD-DA1D15EFBB9D}"/>
              </a:ext>
            </a:extLst>
          </p:cNvPr>
          <p:cNvSpPr>
            <a:spLocks noGrp="1"/>
          </p:cNvSpPr>
          <p:nvPr>
            <p:ph type="pic" sz="quarter" idx="12"/>
          </p:nvPr>
        </p:nvSpPr>
        <p:spPr>
          <a:xfrm>
            <a:off x="826264" y="4045822"/>
            <a:ext cx="2213372" cy="1555750"/>
          </a:xfrm>
        </p:spPr>
        <p:txBody>
          <a:bodyPr/>
          <a:lstStyle>
            <a:lvl1pPr marL="0" indent="0">
              <a:buNone/>
              <a:defRPr/>
            </a:lvl1pPr>
          </a:lstStyle>
          <a:p>
            <a:r>
              <a:rPr lang="en-US"/>
              <a:t>Click icon to add picture</a:t>
            </a:r>
            <a:endParaRPr lang="en-US" dirty="0"/>
          </a:p>
        </p:txBody>
      </p:sp>
      <p:sp>
        <p:nvSpPr>
          <p:cNvPr id="34" name="Picture Placeholder 10">
            <a:extLst>
              <a:ext uri="{FF2B5EF4-FFF2-40B4-BE49-F238E27FC236}">
                <a16:creationId xmlns:a16="http://schemas.microsoft.com/office/drawing/2014/main" id="{835FE666-CADC-4DB4-80A4-BFD9823DE051}"/>
              </a:ext>
            </a:extLst>
          </p:cNvPr>
          <p:cNvSpPr>
            <a:spLocks noGrp="1"/>
          </p:cNvSpPr>
          <p:nvPr>
            <p:ph type="pic" sz="quarter" idx="15"/>
          </p:nvPr>
        </p:nvSpPr>
        <p:spPr>
          <a:xfrm>
            <a:off x="3464597" y="4045822"/>
            <a:ext cx="2213372" cy="1555750"/>
          </a:xfrm>
        </p:spPr>
        <p:txBody>
          <a:bodyPr/>
          <a:lstStyle>
            <a:lvl1pPr marL="0" indent="0">
              <a:buNone/>
              <a:defRPr/>
            </a:lvl1pPr>
          </a:lstStyle>
          <a:p>
            <a:r>
              <a:rPr lang="en-US"/>
              <a:t>Click icon to add picture</a:t>
            </a:r>
            <a:endParaRPr lang="en-US" dirty="0"/>
          </a:p>
        </p:txBody>
      </p:sp>
      <p:sp>
        <p:nvSpPr>
          <p:cNvPr id="35" name="Picture Placeholder 10">
            <a:extLst>
              <a:ext uri="{FF2B5EF4-FFF2-40B4-BE49-F238E27FC236}">
                <a16:creationId xmlns:a16="http://schemas.microsoft.com/office/drawing/2014/main" id="{AECA5017-0E7C-4957-02B2-65FA6C1F6E5F}"/>
              </a:ext>
            </a:extLst>
          </p:cNvPr>
          <p:cNvSpPr>
            <a:spLocks noGrp="1"/>
          </p:cNvSpPr>
          <p:nvPr>
            <p:ph type="pic" sz="quarter" idx="18"/>
          </p:nvPr>
        </p:nvSpPr>
        <p:spPr>
          <a:xfrm>
            <a:off x="6102736" y="4043272"/>
            <a:ext cx="2213372" cy="1555750"/>
          </a:xfrm>
        </p:spPr>
        <p:txBody>
          <a:bodyPr/>
          <a:lstStyle>
            <a:lvl1pPr marL="0" indent="0">
              <a:buNone/>
              <a:defRPr b="1"/>
            </a:lvl1pPr>
          </a:lstStyle>
          <a:p>
            <a:r>
              <a:rPr lang="en-US"/>
              <a:t>Click icon to add picture</a:t>
            </a:r>
            <a:endParaRPr lang="en-US" dirty="0"/>
          </a:p>
        </p:txBody>
      </p:sp>
      <p:sp>
        <p:nvSpPr>
          <p:cNvPr id="36" name="Text Placeholder 3">
            <a:extLst>
              <a:ext uri="{FF2B5EF4-FFF2-40B4-BE49-F238E27FC236}">
                <a16:creationId xmlns:a16="http://schemas.microsoft.com/office/drawing/2014/main" id="{9F4CE92C-83FA-CA44-69CB-E6229E144199}"/>
              </a:ext>
            </a:extLst>
          </p:cNvPr>
          <p:cNvSpPr>
            <a:spLocks noGrp="1"/>
          </p:cNvSpPr>
          <p:nvPr>
            <p:ph type="body" sz="half" idx="25" hasCustomPrompt="1"/>
          </p:nvPr>
        </p:nvSpPr>
        <p:spPr>
          <a:xfrm>
            <a:off x="6097061" y="2071425"/>
            <a:ext cx="2213372" cy="1691333"/>
          </a:xfrm>
        </p:spPr>
        <p:txBody>
          <a:bodyPr>
            <a:normAutofit/>
          </a:bodyPr>
          <a:lstStyle>
            <a:lvl1pPr marL="0" indent="0">
              <a:buNone/>
              <a:defRPr sz="140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marL="0" marR="0" lvl="0" indent="0" algn="l" defTabSz="685800" rtl="0" eaLnBrk="1" fontAlgn="auto" latinLnBrk="0" hangingPunct="1">
              <a:lnSpc>
                <a:spcPct val="90000"/>
              </a:lnSpc>
              <a:spcBef>
                <a:spcPts val="750"/>
              </a:spcBef>
              <a:spcAft>
                <a:spcPts val="0"/>
              </a:spcAft>
              <a:buClrTx/>
              <a:buSzTx/>
              <a:buFont typeface="Wingdings" pitchFamily="2" charset="2"/>
              <a:buNone/>
              <a:tabLst/>
              <a:defRPr/>
            </a:pPr>
            <a:r>
              <a:rPr lang="en-US" dirty="0"/>
              <a:t>Click to edit body copy</a:t>
            </a:r>
          </a:p>
        </p:txBody>
      </p:sp>
      <p:sp>
        <p:nvSpPr>
          <p:cNvPr id="40" name="Title 39">
            <a:extLst>
              <a:ext uri="{FF2B5EF4-FFF2-40B4-BE49-F238E27FC236}">
                <a16:creationId xmlns:a16="http://schemas.microsoft.com/office/drawing/2014/main" id="{2CAB310C-9DF2-C217-7A37-81705800EBE5}"/>
              </a:ext>
            </a:extLst>
          </p:cNvPr>
          <p:cNvSpPr>
            <a:spLocks noGrp="1"/>
          </p:cNvSpPr>
          <p:nvPr>
            <p:ph type="title"/>
          </p:nvPr>
        </p:nvSpPr>
        <p:spPr/>
        <p:txBody>
          <a:bodyPr/>
          <a:lstStyle/>
          <a:p>
            <a:r>
              <a:rPr lang="en-US"/>
              <a:t>Click to edit Master title style</a:t>
            </a:r>
          </a:p>
        </p:txBody>
      </p:sp>
      <p:pic>
        <p:nvPicPr>
          <p:cNvPr id="2" name="Purdue Logo" descr="Purdue Logo">
            <a:extLst>
              <a:ext uri="{FF2B5EF4-FFF2-40B4-BE49-F238E27FC236}">
                <a16:creationId xmlns:a16="http://schemas.microsoft.com/office/drawing/2014/main" id="{16840224-B911-9DB4-12A7-EBDE3D447284}"/>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4" name="Slide Number Placeholder 3">
            <a:extLst>
              <a:ext uri="{FF2B5EF4-FFF2-40B4-BE49-F238E27FC236}">
                <a16:creationId xmlns:a16="http://schemas.microsoft.com/office/drawing/2014/main" id="{2A5A6FF5-B380-71E0-5A80-02C66128B9F0}"/>
              </a:ext>
            </a:extLst>
          </p:cNvPr>
          <p:cNvSpPr>
            <a:spLocks noGrp="1"/>
          </p:cNvSpPr>
          <p:nvPr>
            <p:ph type="sldNum" sz="quarter" idx="26"/>
          </p:nvPr>
        </p:nvSpPr>
        <p:spPr/>
        <p:txBody>
          <a:bodyPr/>
          <a:lstStyle/>
          <a:p>
            <a:fld id="{346097E4-2930-9D48-A5CE-AF00B0E70697}" type="slidenum">
              <a:rPr lang="en-US" smtClean="0"/>
              <a:t>‹#›</a:t>
            </a:fld>
            <a:endParaRPr lang="en-US"/>
          </a:p>
        </p:txBody>
      </p:sp>
      <p:pic>
        <p:nvPicPr>
          <p:cNvPr id="3" name="Picture 2">
            <a:extLst>
              <a:ext uri="{FF2B5EF4-FFF2-40B4-BE49-F238E27FC236}">
                <a16:creationId xmlns:a16="http://schemas.microsoft.com/office/drawing/2014/main" id="{627A35DB-66D5-E40A-7AB5-BE04D8BCF9BF}"/>
              </a:ext>
            </a:extLst>
          </p:cNvPr>
          <p:cNvPicPr>
            <a:picLocks noChangeAspect="1"/>
          </p:cNvPicPr>
          <p:nvPr userDrawn="1"/>
        </p:nvPicPr>
        <p:blipFill>
          <a:blip r:embed="rId3"/>
          <a:stretch>
            <a:fillRect/>
          </a:stretch>
        </p:blipFill>
        <p:spPr>
          <a:xfrm>
            <a:off x="351064" y="6193522"/>
            <a:ext cx="4318000" cy="457200"/>
          </a:xfrm>
          <a:prstGeom prst="rect">
            <a:avLst/>
          </a:prstGeom>
        </p:spPr>
      </p:pic>
    </p:spTree>
    <p:extLst>
      <p:ext uri="{BB962C8B-B14F-4D97-AF65-F5344CB8AC3E}">
        <p14:creationId xmlns:p14="http://schemas.microsoft.com/office/powerpoint/2010/main" val="18389466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mparison - 5 Color Blocks">
    <p:spTree>
      <p:nvGrpSpPr>
        <p:cNvPr id="1" name=""/>
        <p:cNvGrpSpPr/>
        <p:nvPr/>
      </p:nvGrpSpPr>
      <p:grpSpPr>
        <a:xfrm>
          <a:off x="0" y="0"/>
          <a:ext cx="0" cy="0"/>
          <a:chOff x="0" y="0"/>
          <a:chExt cx="0" cy="0"/>
        </a:xfrm>
      </p:grpSpPr>
      <p:sp>
        <p:nvSpPr>
          <p:cNvPr id="40" name="Title 39">
            <a:extLst>
              <a:ext uri="{FF2B5EF4-FFF2-40B4-BE49-F238E27FC236}">
                <a16:creationId xmlns:a16="http://schemas.microsoft.com/office/drawing/2014/main" id="{2CAB310C-9DF2-C217-7A37-81705800EBE5}"/>
              </a:ext>
            </a:extLst>
          </p:cNvPr>
          <p:cNvSpPr>
            <a:spLocks noGrp="1"/>
          </p:cNvSpPr>
          <p:nvPr>
            <p:ph type="title"/>
          </p:nvPr>
        </p:nvSpPr>
        <p:spPr/>
        <p:txBody>
          <a:bodyPr/>
          <a:lstStyle/>
          <a:p>
            <a:r>
              <a:rPr lang="en-US"/>
              <a:t>Click to edit Master title style</a:t>
            </a:r>
          </a:p>
        </p:txBody>
      </p:sp>
      <p:sp>
        <p:nvSpPr>
          <p:cNvPr id="2" name="Rectangle 1">
            <a:extLst>
              <a:ext uri="{FF2B5EF4-FFF2-40B4-BE49-F238E27FC236}">
                <a16:creationId xmlns:a16="http://schemas.microsoft.com/office/drawing/2014/main" id="{C979A34A-6A6B-FC98-1EC8-8347FAB1A48F}"/>
              </a:ext>
            </a:extLst>
          </p:cNvPr>
          <p:cNvSpPr/>
          <p:nvPr userDrawn="1"/>
        </p:nvSpPr>
        <p:spPr>
          <a:xfrm>
            <a:off x="756438" y="1660596"/>
            <a:ext cx="1438515" cy="436418"/>
          </a:xfrm>
          <a:prstGeom prst="rect">
            <a:avLst/>
          </a:prstGeom>
          <a:solidFill>
            <a:schemeClr val="tx2"/>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endParaRPr lang="de-DE" sz="825" dirty="0">
              <a:solidFill>
                <a:schemeClr val="bg1"/>
              </a:solidFill>
              <a:latin typeface="Franklin Gothic Medium" panose="020B0603020102020204" pitchFamily="34" charset="0"/>
            </a:endParaRPr>
          </a:p>
        </p:txBody>
      </p:sp>
      <p:sp>
        <p:nvSpPr>
          <p:cNvPr id="7" name="Rectangle 6">
            <a:extLst>
              <a:ext uri="{FF2B5EF4-FFF2-40B4-BE49-F238E27FC236}">
                <a16:creationId xmlns:a16="http://schemas.microsoft.com/office/drawing/2014/main" id="{3C3F2A76-73C1-7478-1C52-F70D9B50BC0A}"/>
              </a:ext>
            </a:extLst>
          </p:cNvPr>
          <p:cNvSpPr/>
          <p:nvPr userDrawn="1"/>
        </p:nvSpPr>
        <p:spPr>
          <a:xfrm>
            <a:off x="758505" y="2160555"/>
            <a:ext cx="1436449" cy="3233502"/>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685800" rtl="0" eaLnBrk="1" fontAlgn="auto" latinLnBrk="0" hangingPunct="1">
              <a:lnSpc>
                <a:spcPct val="100000"/>
              </a:lnSpc>
              <a:spcBef>
                <a:spcPts val="0"/>
              </a:spcBef>
              <a:spcAft>
                <a:spcPts val="750"/>
              </a:spcAft>
              <a:buClr>
                <a:schemeClr val="tx1">
                  <a:lumMod val="50000"/>
                  <a:lumOff val="50000"/>
                </a:schemeClr>
              </a:buClr>
              <a:buSzTx/>
              <a:buFontTx/>
              <a:buNone/>
              <a:tabLst/>
              <a:defRPr/>
            </a:pPr>
            <a:endParaRPr lang="en-GB" sz="900" kern="0" dirty="0">
              <a:solidFill>
                <a:sysClr val="windowText" lastClr="000000"/>
              </a:solidFill>
              <a:latin typeface="Franklin Gothic Book" panose="020B0503020102020204" pitchFamily="34" charset="0"/>
              <a:cs typeface="Calibri Light" panose="020F0302020204030204" pitchFamily="34" charset="0"/>
            </a:endParaRPr>
          </a:p>
        </p:txBody>
      </p:sp>
      <p:sp>
        <p:nvSpPr>
          <p:cNvPr id="19" name="Rectangle 18">
            <a:extLst>
              <a:ext uri="{FF2B5EF4-FFF2-40B4-BE49-F238E27FC236}">
                <a16:creationId xmlns:a16="http://schemas.microsoft.com/office/drawing/2014/main" id="{3B6525D0-8078-E003-46A7-FFCB83C221E0}"/>
              </a:ext>
            </a:extLst>
          </p:cNvPr>
          <p:cNvSpPr/>
          <p:nvPr userDrawn="1"/>
        </p:nvSpPr>
        <p:spPr>
          <a:xfrm>
            <a:off x="2284078" y="1660596"/>
            <a:ext cx="1438515" cy="436418"/>
          </a:xfrm>
          <a:prstGeom prst="rect">
            <a:avLst/>
          </a:prstGeom>
          <a:solidFill>
            <a:schemeClr val="accent1">
              <a:lumMod val="75000"/>
            </a:schemeClr>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endParaRPr lang="de-DE" sz="825" dirty="0">
              <a:solidFill>
                <a:schemeClr val="bg1"/>
              </a:solidFill>
              <a:latin typeface="Franklin Gothic Medium" panose="020B0603020102020204" pitchFamily="34" charset="0"/>
            </a:endParaRPr>
          </a:p>
        </p:txBody>
      </p:sp>
      <p:sp>
        <p:nvSpPr>
          <p:cNvPr id="20" name="Rectangle 19">
            <a:extLst>
              <a:ext uri="{FF2B5EF4-FFF2-40B4-BE49-F238E27FC236}">
                <a16:creationId xmlns:a16="http://schemas.microsoft.com/office/drawing/2014/main" id="{AE6AD059-9160-4AE4-0F86-92FB0AAD082C}"/>
              </a:ext>
            </a:extLst>
          </p:cNvPr>
          <p:cNvSpPr/>
          <p:nvPr userDrawn="1"/>
        </p:nvSpPr>
        <p:spPr>
          <a:xfrm>
            <a:off x="2286144" y="2160555"/>
            <a:ext cx="1436449" cy="3233502"/>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685800" rtl="0" eaLnBrk="1" fontAlgn="auto" latinLnBrk="0" hangingPunct="1">
              <a:lnSpc>
                <a:spcPct val="100000"/>
              </a:lnSpc>
              <a:spcBef>
                <a:spcPts val="0"/>
              </a:spcBef>
              <a:spcAft>
                <a:spcPts val="750"/>
              </a:spcAft>
              <a:buClr>
                <a:schemeClr val="tx1">
                  <a:lumMod val="50000"/>
                  <a:lumOff val="50000"/>
                </a:schemeClr>
              </a:buClr>
              <a:buSzTx/>
              <a:buFontTx/>
              <a:buNone/>
              <a:tabLst/>
              <a:defRPr/>
            </a:pPr>
            <a:endParaRPr lang="en-GB" sz="900" kern="0" dirty="0">
              <a:solidFill>
                <a:sysClr val="windowText" lastClr="000000"/>
              </a:solidFill>
              <a:latin typeface="Franklin Gothic Book" panose="020B0503020102020204" pitchFamily="34" charset="0"/>
              <a:cs typeface="Calibri Light" panose="020F0302020204030204" pitchFamily="34" charset="0"/>
            </a:endParaRPr>
          </a:p>
        </p:txBody>
      </p:sp>
      <p:sp>
        <p:nvSpPr>
          <p:cNvPr id="21" name="Rectangle 20">
            <a:extLst>
              <a:ext uri="{FF2B5EF4-FFF2-40B4-BE49-F238E27FC236}">
                <a16:creationId xmlns:a16="http://schemas.microsoft.com/office/drawing/2014/main" id="{E0F701C0-7A2F-0B95-E95C-07302A14CA56}"/>
              </a:ext>
            </a:extLst>
          </p:cNvPr>
          <p:cNvSpPr/>
          <p:nvPr userDrawn="1"/>
        </p:nvSpPr>
        <p:spPr>
          <a:xfrm>
            <a:off x="3811718" y="1660596"/>
            <a:ext cx="1438515" cy="436418"/>
          </a:xfrm>
          <a:prstGeom prst="rect">
            <a:avLst/>
          </a:prstGeom>
          <a:solidFill>
            <a:schemeClr val="bg2">
              <a:lumMod val="75000"/>
            </a:schemeClr>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endParaRPr lang="de-DE" sz="825" dirty="0">
              <a:solidFill>
                <a:schemeClr val="bg1"/>
              </a:solidFill>
              <a:latin typeface="Franklin Gothic Medium" panose="020B0603020102020204" pitchFamily="34" charset="0"/>
            </a:endParaRPr>
          </a:p>
        </p:txBody>
      </p:sp>
      <p:sp>
        <p:nvSpPr>
          <p:cNvPr id="23" name="Rectangle 22">
            <a:extLst>
              <a:ext uri="{FF2B5EF4-FFF2-40B4-BE49-F238E27FC236}">
                <a16:creationId xmlns:a16="http://schemas.microsoft.com/office/drawing/2014/main" id="{AD786ED8-9187-C7FB-F774-CE52A2971FFD}"/>
              </a:ext>
            </a:extLst>
          </p:cNvPr>
          <p:cNvSpPr/>
          <p:nvPr userDrawn="1"/>
        </p:nvSpPr>
        <p:spPr>
          <a:xfrm>
            <a:off x="3813784" y="2160555"/>
            <a:ext cx="1436449" cy="323350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685800" rtl="0" eaLnBrk="1" fontAlgn="auto" latinLnBrk="0" hangingPunct="1">
              <a:lnSpc>
                <a:spcPct val="100000"/>
              </a:lnSpc>
              <a:spcBef>
                <a:spcPts val="0"/>
              </a:spcBef>
              <a:spcAft>
                <a:spcPts val="750"/>
              </a:spcAft>
              <a:buClr>
                <a:schemeClr val="tx1">
                  <a:lumMod val="50000"/>
                  <a:lumOff val="50000"/>
                </a:schemeClr>
              </a:buClr>
              <a:buSzTx/>
              <a:buFontTx/>
              <a:buNone/>
              <a:tabLst/>
              <a:defRPr/>
            </a:pPr>
            <a:endParaRPr lang="en-GB" sz="900" kern="0" dirty="0">
              <a:solidFill>
                <a:sysClr val="windowText" lastClr="000000"/>
              </a:solidFill>
              <a:latin typeface="Franklin Gothic Book" panose="020B0503020102020204" pitchFamily="34" charset="0"/>
              <a:cs typeface="Calibri Light" panose="020F0302020204030204" pitchFamily="34" charset="0"/>
            </a:endParaRPr>
          </a:p>
        </p:txBody>
      </p:sp>
      <p:sp>
        <p:nvSpPr>
          <p:cNvPr id="24" name="Rectangle 23">
            <a:extLst>
              <a:ext uri="{FF2B5EF4-FFF2-40B4-BE49-F238E27FC236}">
                <a16:creationId xmlns:a16="http://schemas.microsoft.com/office/drawing/2014/main" id="{9A6F5635-02F3-829F-B778-4A766D8D4A2D}"/>
              </a:ext>
            </a:extLst>
          </p:cNvPr>
          <p:cNvSpPr/>
          <p:nvPr userDrawn="1"/>
        </p:nvSpPr>
        <p:spPr>
          <a:xfrm>
            <a:off x="5339357" y="1660596"/>
            <a:ext cx="1438515" cy="436418"/>
          </a:xfrm>
          <a:prstGeom prst="rect">
            <a:avLst/>
          </a:prstGeom>
          <a:solidFill>
            <a:schemeClr val="accent6"/>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endParaRPr lang="de-DE" sz="825" dirty="0">
              <a:solidFill>
                <a:schemeClr val="bg1"/>
              </a:solidFill>
              <a:latin typeface="Franklin Gothic Medium" panose="020B0603020102020204" pitchFamily="34" charset="0"/>
            </a:endParaRPr>
          </a:p>
        </p:txBody>
      </p:sp>
      <p:sp>
        <p:nvSpPr>
          <p:cNvPr id="25" name="Rectangle 24">
            <a:extLst>
              <a:ext uri="{FF2B5EF4-FFF2-40B4-BE49-F238E27FC236}">
                <a16:creationId xmlns:a16="http://schemas.microsoft.com/office/drawing/2014/main" id="{3CBD6A50-2E1C-FDDB-2F9B-D9101B8535C5}"/>
              </a:ext>
            </a:extLst>
          </p:cNvPr>
          <p:cNvSpPr/>
          <p:nvPr userDrawn="1"/>
        </p:nvSpPr>
        <p:spPr>
          <a:xfrm>
            <a:off x="5341424" y="2160555"/>
            <a:ext cx="1436449" cy="3233502"/>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685800" rtl="0" eaLnBrk="1" fontAlgn="auto" latinLnBrk="0" hangingPunct="1">
              <a:lnSpc>
                <a:spcPct val="100000"/>
              </a:lnSpc>
              <a:spcBef>
                <a:spcPts val="0"/>
              </a:spcBef>
              <a:spcAft>
                <a:spcPts val="750"/>
              </a:spcAft>
              <a:buClr>
                <a:schemeClr val="tx1">
                  <a:lumMod val="50000"/>
                  <a:lumOff val="50000"/>
                </a:schemeClr>
              </a:buClr>
              <a:buSzTx/>
              <a:buFontTx/>
              <a:buNone/>
              <a:tabLst/>
              <a:defRPr/>
            </a:pPr>
            <a:endParaRPr lang="en-GB" sz="900" kern="0" dirty="0">
              <a:solidFill>
                <a:sysClr val="windowText" lastClr="000000"/>
              </a:solidFill>
              <a:latin typeface="Franklin Gothic Book" panose="020B0503020102020204" pitchFamily="34" charset="0"/>
              <a:cs typeface="Calibri Light" panose="020F0302020204030204" pitchFamily="34" charset="0"/>
            </a:endParaRPr>
          </a:p>
        </p:txBody>
      </p:sp>
      <p:sp>
        <p:nvSpPr>
          <p:cNvPr id="27" name="Rectangle 26">
            <a:extLst>
              <a:ext uri="{FF2B5EF4-FFF2-40B4-BE49-F238E27FC236}">
                <a16:creationId xmlns:a16="http://schemas.microsoft.com/office/drawing/2014/main" id="{B239B4FF-413F-3DBC-C6E4-087C951C5464}"/>
              </a:ext>
            </a:extLst>
          </p:cNvPr>
          <p:cNvSpPr/>
          <p:nvPr userDrawn="1"/>
        </p:nvSpPr>
        <p:spPr>
          <a:xfrm>
            <a:off x="6866999" y="1660596"/>
            <a:ext cx="1438515" cy="436418"/>
          </a:xfrm>
          <a:prstGeom prst="rect">
            <a:avLst/>
          </a:prstGeom>
          <a:solidFill>
            <a:schemeClr val="tx2">
              <a:lumMod val="60000"/>
              <a:lumOff val="40000"/>
            </a:schemeClr>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endParaRPr lang="de-DE" sz="825" dirty="0">
              <a:solidFill>
                <a:schemeClr val="bg1"/>
              </a:solidFill>
              <a:latin typeface="Franklin Gothic Medium" panose="020B0603020102020204" pitchFamily="34" charset="0"/>
            </a:endParaRPr>
          </a:p>
        </p:txBody>
      </p:sp>
      <p:sp>
        <p:nvSpPr>
          <p:cNvPr id="28" name="Rectangle 27">
            <a:extLst>
              <a:ext uri="{FF2B5EF4-FFF2-40B4-BE49-F238E27FC236}">
                <a16:creationId xmlns:a16="http://schemas.microsoft.com/office/drawing/2014/main" id="{8CB8434E-9F38-4592-327E-51A570C73E09}"/>
              </a:ext>
            </a:extLst>
          </p:cNvPr>
          <p:cNvSpPr/>
          <p:nvPr userDrawn="1"/>
        </p:nvSpPr>
        <p:spPr>
          <a:xfrm>
            <a:off x="6869065" y="2160555"/>
            <a:ext cx="1436449" cy="323350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685800" rtl="0" eaLnBrk="1" fontAlgn="auto" latinLnBrk="0" hangingPunct="1">
              <a:lnSpc>
                <a:spcPct val="100000"/>
              </a:lnSpc>
              <a:spcBef>
                <a:spcPts val="0"/>
              </a:spcBef>
              <a:spcAft>
                <a:spcPts val="750"/>
              </a:spcAft>
              <a:buClr>
                <a:schemeClr val="tx1">
                  <a:lumMod val="50000"/>
                  <a:lumOff val="50000"/>
                </a:schemeClr>
              </a:buClr>
              <a:buSzTx/>
              <a:buFontTx/>
              <a:buNone/>
              <a:tabLst/>
              <a:defRPr/>
            </a:pPr>
            <a:endParaRPr lang="en-GB" sz="900" kern="0" dirty="0">
              <a:solidFill>
                <a:sysClr val="windowText" lastClr="000000"/>
              </a:solidFill>
              <a:latin typeface="Franklin Gothic Book" panose="020B0503020102020204" pitchFamily="34" charset="0"/>
              <a:cs typeface="Calibri Light" panose="020F0302020204030204" pitchFamily="34" charset="0"/>
            </a:endParaRPr>
          </a:p>
        </p:txBody>
      </p:sp>
      <p:sp>
        <p:nvSpPr>
          <p:cNvPr id="44" name="Text Placeholder 6">
            <a:extLst>
              <a:ext uri="{FF2B5EF4-FFF2-40B4-BE49-F238E27FC236}">
                <a16:creationId xmlns:a16="http://schemas.microsoft.com/office/drawing/2014/main" id="{1BA8130D-B7F2-9815-5056-6F334D4BBAEF}"/>
              </a:ext>
            </a:extLst>
          </p:cNvPr>
          <p:cNvSpPr>
            <a:spLocks noGrp="1"/>
          </p:cNvSpPr>
          <p:nvPr>
            <p:ph type="body" sz="quarter" idx="10" hasCustomPrompt="1"/>
          </p:nvPr>
        </p:nvSpPr>
        <p:spPr>
          <a:xfrm>
            <a:off x="756438" y="1783909"/>
            <a:ext cx="1438514" cy="220506"/>
          </a:xfrm>
        </p:spPr>
        <p:txBody>
          <a:bodyPr>
            <a:noAutofit/>
          </a:bodyPr>
          <a:lstStyle>
            <a:lvl1pPr marL="0" indent="0" algn="ctr" fontAlgn="t">
              <a:spcBef>
                <a:spcPts val="0"/>
              </a:spcBef>
              <a:buFontTx/>
              <a:buNone/>
              <a:defRPr sz="1000" b="0" i="0" baseline="0">
                <a:solidFill>
                  <a:schemeClr val="bg1"/>
                </a:solidFill>
                <a:latin typeface="Franklin Gothic Medium Cond" panose="020B0606030402020204" pitchFamily="34" charset="0"/>
              </a:defRPr>
            </a:lvl1pPr>
          </a:lstStyle>
          <a:p>
            <a:pPr lvl="0"/>
            <a:r>
              <a:rPr lang="en-US" dirty="0"/>
              <a:t>Click to edit Subhead</a:t>
            </a:r>
          </a:p>
        </p:txBody>
      </p:sp>
      <p:sp>
        <p:nvSpPr>
          <p:cNvPr id="45" name="Text Placeholder 6">
            <a:extLst>
              <a:ext uri="{FF2B5EF4-FFF2-40B4-BE49-F238E27FC236}">
                <a16:creationId xmlns:a16="http://schemas.microsoft.com/office/drawing/2014/main" id="{A41A66E4-0B84-E1FB-88CD-3E0E6E80C49D}"/>
              </a:ext>
            </a:extLst>
          </p:cNvPr>
          <p:cNvSpPr>
            <a:spLocks noGrp="1"/>
          </p:cNvSpPr>
          <p:nvPr>
            <p:ph type="body" sz="quarter" idx="28" hasCustomPrompt="1"/>
          </p:nvPr>
        </p:nvSpPr>
        <p:spPr>
          <a:xfrm>
            <a:off x="2284078" y="1768552"/>
            <a:ext cx="1438514" cy="220506"/>
          </a:xfrm>
        </p:spPr>
        <p:txBody>
          <a:bodyPr>
            <a:noAutofit/>
          </a:bodyPr>
          <a:lstStyle>
            <a:lvl1pPr marL="0" indent="0" algn="ctr" fontAlgn="t">
              <a:spcBef>
                <a:spcPts val="0"/>
              </a:spcBef>
              <a:buFontTx/>
              <a:buNone/>
              <a:defRPr sz="1000" b="0" i="0" baseline="0">
                <a:solidFill>
                  <a:schemeClr val="bg1"/>
                </a:solidFill>
                <a:latin typeface="Franklin Gothic Medium Cond" panose="020B0606030402020204" pitchFamily="34" charset="0"/>
              </a:defRPr>
            </a:lvl1pPr>
          </a:lstStyle>
          <a:p>
            <a:pPr lvl="0"/>
            <a:r>
              <a:rPr lang="en-US" dirty="0"/>
              <a:t>Click to edit Subhead</a:t>
            </a:r>
          </a:p>
        </p:txBody>
      </p:sp>
      <p:sp>
        <p:nvSpPr>
          <p:cNvPr id="46" name="Text Placeholder 6">
            <a:extLst>
              <a:ext uri="{FF2B5EF4-FFF2-40B4-BE49-F238E27FC236}">
                <a16:creationId xmlns:a16="http://schemas.microsoft.com/office/drawing/2014/main" id="{235E5CE7-3D80-1BB5-DACD-8A63CA927E9A}"/>
              </a:ext>
            </a:extLst>
          </p:cNvPr>
          <p:cNvSpPr>
            <a:spLocks noGrp="1"/>
          </p:cNvSpPr>
          <p:nvPr>
            <p:ph type="body" sz="quarter" idx="29" hasCustomPrompt="1"/>
          </p:nvPr>
        </p:nvSpPr>
        <p:spPr>
          <a:xfrm>
            <a:off x="3811718" y="1768552"/>
            <a:ext cx="1438514" cy="220506"/>
          </a:xfrm>
        </p:spPr>
        <p:txBody>
          <a:bodyPr>
            <a:noAutofit/>
          </a:bodyPr>
          <a:lstStyle>
            <a:lvl1pPr marL="0" indent="0" algn="ctr" fontAlgn="t">
              <a:spcBef>
                <a:spcPts val="0"/>
              </a:spcBef>
              <a:buFontTx/>
              <a:buNone/>
              <a:defRPr sz="1000" b="0" i="0" baseline="0">
                <a:solidFill>
                  <a:schemeClr val="bg1"/>
                </a:solidFill>
                <a:latin typeface="Franklin Gothic Medium Cond" panose="020B0606030402020204" pitchFamily="34" charset="0"/>
              </a:defRPr>
            </a:lvl1pPr>
          </a:lstStyle>
          <a:p>
            <a:pPr lvl="0"/>
            <a:r>
              <a:rPr lang="en-US" dirty="0"/>
              <a:t>Click to edit Subhead</a:t>
            </a:r>
          </a:p>
        </p:txBody>
      </p:sp>
      <p:sp>
        <p:nvSpPr>
          <p:cNvPr id="47" name="Text Placeholder 6">
            <a:extLst>
              <a:ext uri="{FF2B5EF4-FFF2-40B4-BE49-F238E27FC236}">
                <a16:creationId xmlns:a16="http://schemas.microsoft.com/office/drawing/2014/main" id="{685C02D4-EA4F-4962-D397-F6439EC5C6E9}"/>
              </a:ext>
            </a:extLst>
          </p:cNvPr>
          <p:cNvSpPr>
            <a:spLocks noGrp="1"/>
          </p:cNvSpPr>
          <p:nvPr>
            <p:ph type="body" sz="quarter" idx="30" hasCustomPrompt="1"/>
          </p:nvPr>
        </p:nvSpPr>
        <p:spPr>
          <a:xfrm>
            <a:off x="5339358" y="1768552"/>
            <a:ext cx="1438514" cy="220506"/>
          </a:xfrm>
        </p:spPr>
        <p:txBody>
          <a:bodyPr>
            <a:noAutofit/>
          </a:bodyPr>
          <a:lstStyle>
            <a:lvl1pPr marL="0" indent="0" algn="ctr" fontAlgn="t">
              <a:spcBef>
                <a:spcPts val="0"/>
              </a:spcBef>
              <a:buFontTx/>
              <a:buNone/>
              <a:defRPr sz="1000" b="0" i="0" baseline="0">
                <a:solidFill>
                  <a:schemeClr val="bg1"/>
                </a:solidFill>
                <a:latin typeface="Franklin Gothic Medium Cond" panose="020B0606030402020204" pitchFamily="34" charset="0"/>
              </a:defRPr>
            </a:lvl1pPr>
          </a:lstStyle>
          <a:p>
            <a:pPr lvl="0"/>
            <a:r>
              <a:rPr lang="en-US" dirty="0"/>
              <a:t>Click to edit Subhead</a:t>
            </a:r>
          </a:p>
        </p:txBody>
      </p:sp>
      <p:sp>
        <p:nvSpPr>
          <p:cNvPr id="48" name="Text Placeholder 6">
            <a:extLst>
              <a:ext uri="{FF2B5EF4-FFF2-40B4-BE49-F238E27FC236}">
                <a16:creationId xmlns:a16="http://schemas.microsoft.com/office/drawing/2014/main" id="{1F46F0A7-55C4-6BAE-BCB0-157A86C91997}"/>
              </a:ext>
            </a:extLst>
          </p:cNvPr>
          <p:cNvSpPr>
            <a:spLocks noGrp="1"/>
          </p:cNvSpPr>
          <p:nvPr>
            <p:ph type="body" sz="quarter" idx="31" hasCustomPrompt="1"/>
          </p:nvPr>
        </p:nvSpPr>
        <p:spPr>
          <a:xfrm>
            <a:off x="6867000" y="1770870"/>
            <a:ext cx="1438514" cy="220506"/>
          </a:xfrm>
        </p:spPr>
        <p:txBody>
          <a:bodyPr>
            <a:noAutofit/>
          </a:bodyPr>
          <a:lstStyle>
            <a:lvl1pPr marL="0" indent="0" algn="ctr" fontAlgn="t">
              <a:spcBef>
                <a:spcPts val="0"/>
              </a:spcBef>
              <a:buFontTx/>
              <a:buNone/>
              <a:defRPr sz="1000" b="0" i="0" baseline="0">
                <a:solidFill>
                  <a:schemeClr val="bg1"/>
                </a:solidFill>
                <a:latin typeface="Franklin Gothic Medium Cond" panose="020B0606030402020204" pitchFamily="34" charset="0"/>
              </a:defRPr>
            </a:lvl1pPr>
          </a:lstStyle>
          <a:p>
            <a:pPr lvl="0"/>
            <a:r>
              <a:rPr lang="en-US" dirty="0"/>
              <a:t>Click to edit Subhead</a:t>
            </a:r>
          </a:p>
        </p:txBody>
      </p:sp>
      <p:sp>
        <p:nvSpPr>
          <p:cNvPr id="49" name="Text Placeholder 3">
            <a:extLst>
              <a:ext uri="{FF2B5EF4-FFF2-40B4-BE49-F238E27FC236}">
                <a16:creationId xmlns:a16="http://schemas.microsoft.com/office/drawing/2014/main" id="{9E69C3F7-0A3A-FAC2-6540-8BB750E9AA4C}"/>
              </a:ext>
            </a:extLst>
          </p:cNvPr>
          <p:cNvSpPr>
            <a:spLocks noGrp="1"/>
          </p:cNvSpPr>
          <p:nvPr>
            <p:ph type="body" sz="half" idx="2"/>
          </p:nvPr>
        </p:nvSpPr>
        <p:spPr>
          <a:xfrm>
            <a:off x="838487" y="2312717"/>
            <a:ext cx="1243702" cy="2958028"/>
          </a:xfrm>
        </p:spPr>
        <p:txBody>
          <a:bodyPr>
            <a:normAutofit/>
          </a:bodyPr>
          <a:lstStyle>
            <a:lvl1pPr marL="0" indent="0">
              <a:buNone/>
              <a:defRPr sz="10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0" name="Text Placeholder 3">
            <a:extLst>
              <a:ext uri="{FF2B5EF4-FFF2-40B4-BE49-F238E27FC236}">
                <a16:creationId xmlns:a16="http://schemas.microsoft.com/office/drawing/2014/main" id="{040CB427-2320-1A81-037C-6D83BCA5B36F}"/>
              </a:ext>
            </a:extLst>
          </p:cNvPr>
          <p:cNvSpPr>
            <a:spLocks noGrp="1"/>
          </p:cNvSpPr>
          <p:nvPr>
            <p:ph type="body" sz="half" idx="32"/>
          </p:nvPr>
        </p:nvSpPr>
        <p:spPr>
          <a:xfrm>
            <a:off x="2381484" y="2299864"/>
            <a:ext cx="1243702" cy="2958028"/>
          </a:xfrm>
        </p:spPr>
        <p:txBody>
          <a:bodyPr>
            <a:normAutofit/>
          </a:bodyPr>
          <a:lstStyle>
            <a:lvl1pPr marL="0" indent="0">
              <a:buNone/>
              <a:defRPr sz="10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1" name="Text Placeholder 3">
            <a:extLst>
              <a:ext uri="{FF2B5EF4-FFF2-40B4-BE49-F238E27FC236}">
                <a16:creationId xmlns:a16="http://schemas.microsoft.com/office/drawing/2014/main" id="{3144BCA8-7BD5-8323-CDAB-E5362D78AA68}"/>
              </a:ext>
            </a:extLst>
          </p:cNvPr>
          <p:cNvSpPr>
            <a:spLocks noGrp="1"/>
          </p:cNvSpPr>
          <p:nvPr>
            <p:ph type="body" sz="half" idx="33"/>
          </p:nvPr>
        </p:nvSpPr>
        <p:spPr>
          <a:xfrm>
            <a:off x="3909124" y="2298292"/>
            <a:ext cx="1243702" cy="2958028"/>
          </a:xfrm>
        </p:spPr>
        <p:txBody>
          <a:bodyPr>
            <a:normAutofit/>
          </a:bodyPr>
          <a:lstStyle>
            <a:lvl1pPr marL="0" indent="0">
              <a:buNone/>
              <a:defRPr sz="10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2" name="Text Placeholder 3">
            <a:extLst>
              <a:ext uri="{FF2B5EF4-FFF2-40B4-BE49-F238E27FC236}">
                <a16:creationId xmlns:a16="http://schemas.microsoft.com/office/drawing/2014/main" id="{82EC0719-39BA-B2AB-F29D-3C947DC78925}"/>
              </a:ext>
            </a:extLst>
          </p:cNvPr>
          <p:cNvSpPr>
            <a:spLocks noGrp="1"/>
          </p:cNvSpPr>
          <p:nvPr>
            <p:ph type="body" sz="half" idx="34"/>
          </p:nvPr>
        </p:nvSpPr>
        <p:spPr>
          <a:xfrm>
            <a:off x="5436764" y="2298292"/>
            <a:ext cx="1243702" cy="2958028"/>
          </a:xfrm>
        </p:spPr>
        <p:txBody>
          <a:bodyPr>
            <a:normAutofit/>
          </a:bodyPr>
          <a:lstStyle>
            <a:lvl1pPr marL="0" indent="0">
              <a:buNone/>
              <a:defRPr sz="10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3" name="Text Placeholder 3">
            <a:extLst>
              <a:ext uri="{FF2B5EF4-FFF2-40B4-BE49-F238E27FC236}">
                <a16:creationId xmlns:a16="http://schemas.microsoft.com/office/drawing/2014/main" id="{B939ED29-1A95-3771-8E52-C1F99F848ABD}"/>
              </a:ext>
            </a:extLst>
          </p:cNvPr>
          <p:cNvSpPr>
            <a:spLocks noGrp="1"/>
          </p:cNvSpPr>
          <p:nvPr>
            <p:ph type="body" sz="half" idx="35"/>
          </p:nvPr>
        </p:nvSpPr>
        <p:spPr>
          <a:xfrm>
            <a:off x="6964405" y="2312717"/>
            <a:ext cx="1243702" cy="2958028"/>
          </a:xfrm>
        </p:spPr>
        <p:txBody>
          <a:bodyPr>
            <a:normAutofit/>
          </a:bodyPr>
          <a:lstStyle>
            <a:lvl1pPr marL="0" indent="0">
              <a:buNone/>
              <a:defRPr sz="10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4" name="Text Placeholder 13">
            <a:extLst>
              <a:ext uri="{FF2B5EF4-FFF2-40B4-BE49-F238E27FC236}">
                <a16:creationId xmlns:a16="http://schemas.microsoft.com/office/drawing/2014/main" id="{F45DEB53-8B0A-80C6-DDED-B72344235087}"/>
              </a:ext>
            </a:extLst>
          </p:cNvPr>
          <p:cNvSpPr>
            <a:spLocks noGrp="1"/>
          </p:cNvSpPr>
          <p:nvPr>
            <p:ph type="body" sz="quarter" idx="15"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dirty="0"/>
              <a:t>Click to add subhead</a:t>
            </a:r>
          </a:p>
        </p:txBody>
      </p:sp>
      <p:pic>
        <p:nvPicPr>
          <p:cNvPr id="3" name="Purdue Logo" descr="Purdue Logo">
            <a:extLst>
              <a:ext uri="{FF2B5EF4-FFF2-40B4-BE49-F238E27FC236}">
                <a16:creationId xmlns:a16="http://schemas.microsoft.com/office/drawing/2014/main" id="{4A97DDBF-179C-94C6-3E37-D16A4C82E656}"/>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5" name="Slide Number Placeholder 4">
            <a:extLst>
              <a:ext uri="{FF2B5EF4-FFF2-40B4-BE49-F238E27FC236}">
                <a16:creationId xmlns:a16="http://schemas.microsoft.com/office/drawing/2014/main" id="{D08294F2-EC68-2D76-0903-15025DDF8C7C}"/>
              </a:ext>
            </a:extLst>
          </p:cNvPr>
          <p:cNvSpPr>
            <a:spLocks noGrp="1"/>
          </p:cNvSpPr>
          <p:nvPr>
            <p:ph type="sldNum" sz="quarter" idx="36"/>
          </p:nvPr>
        </p:nvSpPr>
        <p:spPr/>
        <p:txBody>
          <a:bodyPr/>
          <a:lstStyle/>
          <a:p>
            <a:fld id="{346097E4-2930-9D48-A5CE-AF00B0E70697}" type="slidenum">
              <a:rPr lang="en-US" smtClean="0"/>
              <a:t>‹#›</a:t>
            </a:fld>
            <a:endParaRPr lang="en-US"/>
          </a:p>
        </p:txBody>
      </p:sp>
      <p:pic>
        <p:nvPicPr>
          <p:cNvPr id="4" name="Picture 3">
            <a:extLst>
              <a:ext uri="{FF2B5EF4-FFF2-40B4-BE49-F238E27FC236}">
                <a16:creationId xmlns:a16="http://schemas.microsoft.com/office/drawing/2014/main" id="{9D3594FB-FCD1-DDDF-19FD-473301D5AB08}"/>
              </a:ext>
            </a:extLst>
          </p:cNvPr>
          <p:cNvPicPr>
            <a:picLocks noChangeAspect="1"/>
          </p:cNvPicPr>
          <p:nvPr userDrawn="1"/>
        </p:nvPicPr>
        <p:blipFill>
          <a:blip r:embed="rId3"/>
          <a:stretch>
            <a:fillRect/>
          </a:stretch>
        </p:blipFill>
        <p:spPr>
          <a:xfrm>
            <a:off x="351064" y="6193522"/>
            <a:ext cx="4318000" cy="457200"/>
          </a:xfrm>
          <a:prstGeom prst="rect">
            <a:avLst/>
          </a:prstGeom>
        </p:spPr>
      </p:pic>
    </p:spTree>
    <p:extLst>
      <p:ext uri="{BB962C8B-B14F-4D97-AF65-F5344CB8AC3E}">
        <p14:creationId xmlns:p14="http://schemas.microsoft.com/office/powerpoint/2010/main" val="33475407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hoto with Caption - Black Diagonal">
    <p:bg>
      <p:bgPr>
        <a:solidFill>
          <a:schemeClr val="bg1"/>
        </a:solidFill>
        <a:effectLst/>
      </p:bgPr>
    </p:bg>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DC36684E-7DEE-F47A-FA01-89E8EC8104A0}"/>
              </a:ext>
            </a:extLst>
          </p:cNvPr>
          <p:cNvSpPr>
            <a:spLocks noGrp="1"/>
          </p:cNvSpPr>
          <p:nvPr>
            <p:ph type="pic" sz="quarter" idx="11"/>
          </p:nvPr>
        </p:nvSpPr>
        <p:spPr>
          <a:xfrm>
            <a:off x="4207789" y="-9524"/>
            <a:ext cx="4936211" cy="6882938"/>
          </a:xfrm>
          <a:ln>
            <a:noFill/>
          </a:ln>
        </p:spPr>
        <p:txBody>
          <a:bodyPr/>
          <a:lstStyle/>
          <a:p>
            <a:r>
              <a:rPr lang="en-US"/>
              <a:t>Click icon to add picture</a:t>
            </a:r>
          </a:p>
        </p:txBody>
      </p:sp>
      <p:sp>
        <p:nvSpPr>
          <p:cNvPr id="5" name="Rectangle 4">
            <a:extLst>
              <a:ext uri="{FF2B5EF4-FFF2-40B4-BE49-F238E27FC236}">
                <a16:creationId xmlns:a16="http://schemas.microsoft.com/office/drawing/2014/main" id="{3500C207-AC1E-087B-DE95-A55BC82CAF9A}"/>
              </a:ext>
            </a:extLst>
          </p:cNvPr>
          <p:cNvSpPr/>
          <p:nvPr userDrawn="1"/>
        </p:nvSpPr>
        <p:spPr>
          <a:xfrm>
            <a:off x="1" y="-9440"/>
            <a:ext cx="5463152" cy="6882938"/>
          </a:xfrm>
          <a:custGeom>
            <a:avLst/>
            <a:gdLst>
              <a:gd name="connsiteX0" fmla="*/ 0 w 7284203"/>
              <a:gd name="connsiteY0" fmla="*/ 0 h 6867440"/>
              <a:gd name="connsiteX1" fmla="*/ 7284203 w 7284203"/>
              <a:gd name="connsiteY1" fmla="*/ 0 h 6867440"/>
              <a:gd name="connsiteX2" fmla="*/ 7284203 w 7284203"/>
              <a:gd name="connsiteY2" fmla="*/ 6867440 h 6867440"/>
              <a:gd name="connsiteX3" fmla="*/ 0 w 7284203"/>
              <a:gd name="connsiteY3" fmla="*/ 6867440 h 6867440"/>
              <a:gd name="connsiteX4" fmla="*/ 0 w 7284203"/>
              <a:gd name="connsiteY4" fmla="*/ 0 h 6867440"/>
              <a:gd name="connsiteX0" fmla="*/ 0 w 7284203"/>
              <a:gd name="connsiteY0" fmla="*/ 0 h 6867440"/>
              <a:gd name="connsiteX1" fmla="*/ 7284203 w 7284203"/>
              <a:gd name="connsiteY1" fmla="*/ 0 h 6867440"/>
              <a:gd name="connsiteX2" fmla="*/ 5114441 w 7284203"/>
              <a:gd name="connsiteY2" fmla="*/ 6867440 h 6867440"/>
              <a:gd name="connsiteX3" fmla="*/ 0 w 7284203"/>
              <a:gd name="connsiteY3" fmla="*/ 6867440 h 6867440"/>
              <a:gd name="connsiteX4" fmla="*/ 0 w 7284203"/>
              <a:gd name="connsiteY4" fmla="*/ 0 h 6867440"/>
              <a:gd name="connsiteX0" fmla="*/ 0 w 7284203"/>
              <a:gd name="connsiteY0" fmla="*/ 0 h 6882938"/>
              <a:gd name="connsiteX1" fmla="*/ 7284203 w 7284203"/>
              <a:gd name="connsiteY1" fmla="*/ 0 h 6882938"/>
              <a:gd name="connsiteX2" fmla="*/ 5610386 w 7284203"/>
              <a:gd name="connsiteY2" fmla="*/ 6882938 h 6882938"/>
              <a:gd name="connsiteX3" fmla="*/ 0 w 7284203"/>
              <a:gd name="connsiteY3" fmla="*/ 6867440 h 6882938"/>
              <a:gd name="connsiteX4" fmla="*/ 0 w 7284203"/>
              <a:gd name="connsiteY4" fmla="*/ 0 h 68829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84203" h="6882938">
                <a:moveTo>
                  <a:pt x="0" y="0"/>
                </a:moveTo>
                <a:lnTo>
                  <a:pt x="7284203" y="0"/>
                </a:lnTo>
                <a:lnTo>
                  <a:pt x="5610386" y="6882938"/>
                </a:lnTo>
                <a:lnTo>
                  <a:pt x="0" y="6867440"/>
                </a:lnTo>
                <a:lnTo>
                  <a:pt x="0" y="0"/>
                </a:lnTo>
                <a:close/>
              </a:path>
            </a:pathLst>
          </a:cu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11" name="Title 1">
            <a:extLst>
              <a:ext uri="{FF2B5EF4-FFF2-40B4-BE49-F238E27FC236}">
                <a16:creationId xmlns:a16="http://schemas.microsoft.com/office/drawing/2014/main" id="{B2696218-EA6F-DE53-DF14-6383AEA46217}"/>
              </a:ext>
            </a:extLst>
          </p:cNvPr>
          <p:cNvSpPr>
            <a:spLocks noGrp="1"/>
          </p:cNvSpPr>
          <p:nvPr>
            <p:ph type="title"/>
          </p:nvPr>
        </p:nvSpPr>
        <p:spPr>
          <a:xfrm>
            <a:off x="856504" y="891153"/>
            <a:ext cx="2949178" cy="1600200"/>
          </a:xfrm>
        </p:spPr>
        <p:txBody>
          <a:bodyPr anchor="b">
            <a:normAutofit/>
          </a:bodyPr>
          <a:lstStyle>
            <a:lvl1pPr>
              <a:defRPr sz="3200">
                <a:solidFill>
                  <a:schemeClr val="bg1"/>
                </a:solidFill>
              </a:defRPr>
            </a:lvl1pPr>
          </a:lstStyle>
          <a:p>
            <a:r>
              <a:rPr lang="en-US"/>
              <a:t>Click to edit Master title style</a:t>
            </a:r>
            <a:endParaRPr lang="en-US" dirty="0"/>
          </a:p>
        </p:txBody>
      </p:sp>
      <p:sp>
        <p:nvSpPr>
          <p:cNvPr id="12" name="Text Placeholder 3">
            <a:extLst>
              <a:ext uri="{FF2B5EF4-FFF2-40B4-BE49-F238E27FC236}">
                <a16:creationId xmlns:a16="http://schemas.microsoft.com/office/drawing/2014/main" id="{4B620EBE-30BB-D534-67D3-D8578AA6839B}"/>
              </a:ext>
            </a:extLst>
          </p:cNvPr>
          <p:cNvSpPr>
            <a:spLocks noGrp="1"/>
          </p:cNvSpPr>
          <p:nvPr>
            <p:ph type="body" sz="half" idx="2"/>
          </p:nvPr>
        </p:nvSpPr>
        <p:spPr>
          <a:xfrm>
            <a:off x="856504" y="2491353"/>
            <a:ext cx="2949178" cy="3811588"/>
          </a:xfrm>
        </p:spPr>
        <p:txBody>
          <a:bodyPr>
            <a:normAutofit/>
          </a:bodyPr>
          <a:lstStyle>
            <a:lvl1pPr marL="0" indent="0">
              <a:buNone/>
              <a:defRPr sz="18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3" name="Slide Number Placeholder 2">
            <a:extLst>
              <a:ext uri="{FF2B5EF4-FFF2-40B4-BE49-F238E27FC236}">
                <a16:creationId xmlns:a16="http://schemas.microsoft.com/office/drawing/2014/main" id="{4A8B21D0-9B37-861A-95D4-6F42A4AE2C9F}"/>
              </a:ext>
            </a:extLst>
          </p:cNvPr>
          <p:cNvSpPr>
            <a:spLocks noGrp="1"/>
          </p:cNvSpPr>
          <p:nvPr>
            <p:ph type="sldNum" sz="quarter" idx="12"/>
          </p:nvPr>
        </p:nvSpPr>
        <p:spPr/>
        <p:txBody>
          <a:bodyPr/>
          <a:lstStyle/>
          <a:p>
            <a:fld id="{346097E4-2930-9D48-A5CE-AF00B0E70697}" type="slidenum">
              <a:rPr lang="en-US" smtClean="0"/>
              <a:t>‹#›</a:t>
            </a:fld>
            <a:endParaRPr lang="en-US"/>
          </a:p>
        </p:txBody>
      </p:sp>
    </p:spTree>
    <p:extLst>
      <p:ext uri="{BB962C8B-B14F-4D97-AF65-F5344CB8AC3E}">
        <p14:creationId xmlns:p14="http://schemas.microsoft.com/office/powerpoint/2010/main" val="15463748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hoto with Caption - White Diagonal">
    <p:bg>
      <p:bgPr>
        <a:solidFill>
          <a:schemeClr val="bg1"/>
        </a:solidFill>
        <a:effectLst/>
      </p:bgPr>
    </p:bg>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DC36684E-7DEE-F47A-FA01-89E8EC8104A0}"/>
              </a:ext>
            </a:extLst>
          </p:cNvPr>
          <p:cNvSpPr>
            <a:spLocks noGrp="1"/>
          </p:cNvSpPr>
          <p:nvPr>
            <p:ph type="pic" sz="quarter" idx="11"/>
          </p:nvPr>
        </p:nvSpPr>
        <p:spPr>
          <a:xfrm>
            <a:off x="4207789" y="-9524"/>
            <a:ext cx="4936211" cy="6867524"/>
          </a:xfrm>
          <a:ln>
            <a:noFill/>
          </a:ln>
        </p:spPr>
        <p:txBody>
          <a:bodyPr/>
          <a:lstStyle/>
          <a:p>
            <a:r>
              <a:rPr lang="en-US"/>
              <a:t>Click icon to add picture</a:t>
            </a:r>
          </a:p>
        </p:txBody>
      </p:sp>
      <p:sp>
        <p:nvSpPr>
          <p:cNvPr id="5" name="Rectangle 4">
            <a:extLst>
              <a:ext uri="{FF2B5EF4-FFF2-40B4-BE49-F238E27FC236}">
                <a16:creationId xmlns:a16="http://schemas.microsoft.com/office/drawing/2014/main" id="{3500C207-AC1E-087B-DE95-A55BC82CAF9A}"/>
              </a:ext>
            </a:extLst>
          </p:cNvPr>
          <p:cNvSpPr/>
          <p:nvPr userDrawn="1"/>
        </p:nvSpPr>
        <p:spPr>
          <a:xfrm>
            <a:off x="1" y="0"/>
            <a:ext cx="5463152" cy="6882938"/>
          </a:xfrm>
          <a:custGeom>
            <a:avLst/>
            <a:gdLst>
              <a:gd name="connsiteX0" fmla="*/ 0 w 7284203"/>
              <a:gd name="connsiteY0" fmla="*/ 0 h 6867440"/>
              <a:gd name="connsiteX1" fmla="*/ 7284203 w 7284203"/>
              <a:gd name="connsiteY1" fmla="*/ 0 h 6867440"/>
              <a:gd name="connsiteX2" fmla="*/ 7284203 w 7284203"/>
              <a:gd name="connsiteY2" fmla="*/ 6867440 h 6867440"/>
              <a:gd name="connsiteX3" fmla="*/ 0 w 7284203"/>
              <a:gd name="connsiteY3" fmla="*/ 6867440 h 6867440"/>
              <a:gd name="connsiteX4" fmla="*/ 0 w 7284203"/>
              <a:gd name="connsiteY4" fmla="*/ 0 h 6867440"/>
              <a:gd name="connsiteX0" fmla="*/ 0 w 7284203"/>
              <a:gd name="connsiteY0" fmla="*/ 0 h 6867440"/>
              <a:gd name="connsiteX1" fmla="*/ 7284203 w 7284203"/>
              <a:gd name="connsiteY1" fmla="*/ 0 h 6867440"/>
              <a:gd name="connsiteX2" fmla="*/ 5114441 w 7284203"/>
              <a:gd name="connsiteY2" fmla="*/ 6867440 h 6867440"/>
              <a:gd name="connsiteX3" fmla="*/ 0 w 7284203"/>
              <a:gd name="connsiteY3" fmla="*/ 6867440 h 6867440"/>
              <a:gd name="connsiteX4" fmla="*/ 0 w 7284203"/>
              <a:gd name="connsiteY4" fmla="*/ 0 h 6867440"/>
              <a:gd name="connsiteX0" fmla="*/ 0 w 7284203"/>
              <a:gd name="connsiteY0" fmla="*/ 0 h 6882938"/>
              <a:gd name="connsiteX1" fmla="*/ 7284203 w 7284203"/>
              <a:gd name="connsiteY1" fmla="*/ 0 h 6882938"/>
              <a:gd name="connsiteX2" fmla="*/ 5610386 w 7284203"/>
              <a:gd name="connsiteY2" fmla="*/ 6882938 h 6882938"/>
              <a:gd name="connsiteX3" fmla="*/ 0 w 7284203"/>
              <a:gd name="connsiteY3" fmla="*/ 6867440 h 6882938"/>
              <a:gd name="connsiteX4" fmla="*/ 0 w 7284203"/>
              <a:gd name="connsiteY4" fmla="*/ 0 h 68829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84203" h="6882938">
                <a:moveTo>
                  <a:pt x="0" y="0"/>
                </a:moveTo>
                <a:lnTo>
                  <a:pt x="7284203" y="0"/>
                </a:lnTo>
                <a:lnTo>
                  <a:pt x="5610386" y="6882938"/>
                </a:lnTo>
                <a:lnTo>
                  <a:pt x="0" y="6867440"/>
                </a:lnTo>
                <a:lnTo>
                  <a:pt x="0" y="0"/>
                </a:lnTo>
                <a:close/>
              </a:path>
            </a:pathLst>
          </a:cu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11" name="Title 1">
            <a:extLst>
              <a:ext uri="{FF2B5EF4-FFF2-40B4-BE49-F238E27FC236}">
                <a16:creationId xmlns:a16="http://schemas.microsoft.com/office/drawing/2014/main" id="{B2696218-EA6F-DE53-DF14-6383AEA46217}"/>
              </a:ext>
            </a:extLst>
          </p:cNvPr>
          <p:cNvSpPr>
            <a:spLocks noGrp="1"/>
          </p:cNvSpPr>
          <p:nvPr>
            <p:ph type="title" hasCustomPrompt="1"/>
          </p:nvPr>
        </p:nvSpPr>
        <p:spPr>
          <a:xfrm>
            <a:off x="856504" y="891153"/>
            <a:ext cx="2949178" cy="1600200"/>
          </a:xfrm>
        </p:spPr>
        <p:txBody>
          <a:bodyPr anchor="b">
            <a:normAutofit/>
          </a:bodyPr>
          <a:lstStyle>
            <a:lvl1pPr>
              <a:defRPr sz="3200">
                <a:solidFill>
                  <a:schemeClr val="tx1"/>
                </a:solidFill>
              </a:defRPr>
            </a:lvl1pPr>
          </a:lstStyle>
          <a:p>
            <a:r>
              <a:rPr lang="en-US" dirty="0"/>
              <a:t>Click to add title</a:t>
            </a:r>
          </a:p>
        </p:txBody>
      </p:sp>
      <p:sp>
        <p:nvSpPr>
          <p:cNvPr id="12" name="Text Placeholder 3">
            <a:extLst>
              <a:ext uri="{FF2B5EF4-FFF2-40B4-BE49-F238E27FC236}">
                <a16:creationId xmlns:a16="http://schemas.microsoft.com/office/drawing/2014/main" id="{4B620EBE-30BB-D534-67D3-D8578AA6839B}"/>
              </a:ext>
            </a:extLst>
          </p:cNvPr>
          <p:cNvSpPr>
            <a:spLocks noGrp="1"/>
          </p:cNvSpPr>
          <p:nvPr>
            <p:ph type="body" sz="half" idx="2"/>
          </p:nvPr>
        </p:nvSpPr>
        <p:spPr>
          <a:xfrm>
            <a:off x="856504" y="2491353"/>
            <a:ext cx="2949178" cy="3811588"/>
          </a:xfrm>
        </p:spPr>
        <p:txBody>
          <a:bodyPr>
            <a:normAutofit/>
          </a:bodyPr>
          <a:lstStyle>
            <a:lvl1pPr marL="0" indent="0">
              <a:buNone/>
              <a:defRPr sz="180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3" name="Slide Number Placeholder 2">
            <a:extLst>
              <a:ext uri="{FF2B5EF4-FFF2-40B4-BE49-F238E27FC236}">
                <a16:creationId xmlns:a16="http://schemas.microsoft.com/office/drawing/2014/main" id="{495C32A6-36FD-B92B-21F6-F198BD2441CC}"/>
              </a:ext>
            </a:extLst>
          </p:cNvPr>
          <p:cNvSpPr>
            <a:spLocks noGrp="1"/>
          </p:cNvSpPr>
          <p:nvPr>
            <p:ph type="sldNum" sz="quarter" idx="12"/>
          </p:nvPr>
        </p:nvSpPr>
        <p:spPr/>
        <p:txBody>
          <a:bodyPr/>
          <a:lstStyle/>
          <a:p>
            <a:fld id="{346097E4-2930-9D48-A5CE-AF00B0E70697}" type="slidenum">
              <a:rPr lang="en-US" smtClean="0"/>
              <a:t>‹#›</a:t>
            </a:fld>
            <a:endParaRPr lang="en-US"/>
          </a:p>
        </p:txBody>
      </p:sp>
    </p:spTree>
    <p:extLst>
      <p:ext uri="{BB962C8B-B14F-4D97-AF65-F5344CB8AC3E}">
        <p14:creationId xmlns:p14="http://schemas.microsoft.com/office/powerpoint/2010/main" val="39415020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End Slide - Black">
    <p:bg>
      <p:bgPr>
        <a:solidFill>
          <a:schemeClr val="tx1"/>
        </a:solidFill>
        <a:effectLst/>
      </p:bgPr>
    </p:bg>
    <p:spTree>
      <p:nvGrpSpPr>
        <p:cNvPr id="1" name=""/>
        <p:cNvGrpSpPr/>
        <p:nvPr/>
      </p:nvGrpSpPr>
      <p:grpSpPr>
        <a:xfrm>
          <a:off x="0" y="0"/>
          <a:ext cx="0" cy="0"/>
          <a:chOff x="0" y="0"/>
          <a:chExt cx="0" cy="0"/>
        </a:xfrm>
      </p:grpSpPr>
      <p:pic>
        <p:nvPicPr>
          <p:cNvPr id="2" name="Black Triangle">
            <a:extLst>
              <a:ext uri="{FF2B5EF4-FFF2-40B4-BE49-F238E27FC236}">
                <a16:creationId xmlns:a16="http://schemas.microsoft.com/office/drawing/2014/main" id="{E6FF8326-7C7F-B6EE-5081-7AD19B61BF99}"/>
              </a:ext>
            </a:extLst>
          </p:cNvPr>
          <p:cNvPicPr>
            <a:picLocks noChangeAspect="1"/>
          </p:cNvPicPr>
          <p:nvPr userDrawn="1"/>
        </p:nvPicPr>
        <p:blipFill>
          <a:blip r:embed="rId2"/>
          <a:stretch>
            <a:fillRect/>
          </a:stretch>
        </p:blipFill>
        <p:spPr>
          <a:xfrm>
            <a:off x="7467600" y="0"/>
            <a:ext cx="1676400" cy="6858000"/>
          </a:xfrm>
          <a:prstGeom prst="rect">
            <a:avLst/>
          </a:prstGeom>
          <a:noFill/>
        </p:spPr>
      </p:pic>
      <p:sp>
        <p:nvSpPr>
          <p:cNvPr id="6" name="Triangle 5">
            <a:extLst>
              <a:ext uri="{FF2B5EF4-FFF2-40B4-BE49-F238E27FC236}">
                <a16:creationId xmlns:a16="http://schemas.microsoft.com/office/drawing/2014/main" id="{47BD40D6-A6F9-8B8C-560F-0C7A97097E8F}"/>
              </a:ext>
            </a:extLst>
          </p:cNvPr>
          <p:cNvSpPr/>
          <p:nvPr userDrawn="1"/>
        </p:nvSpPr>
        <p:spPr>
          <a:xfrm>
            <a:off x="7466030" y="-9439"/>
            <a:ext cx="1685041" cy="6867440"/>
          </a:xfrm>
          <a:custGeom>
            <a:avLst/>
            <a:gdLst>
              <a:gd name="connsiteX0" fmla="*/ 0 w 2243579"/>
              <a:gd name="connsiteY0" fmla="*/ 0 h 6881568"/>
              <a:gd name="connsiteX1" fmla="*/ 2243579 w 2243579"/>
              <a:gd name="connsiteY1" fmla="*/ 0 h 6881568"/>
              <a:gd name="connsiteX2" fmla="*/ 2243579 w 2243579"/>
              <a:gd name="connsiteY2" fmla="*/ 6881568 h 6881568"/>
              <a:gd name="connsiteX3" fmla="*/ 0 w 2243579"/>
              <a:gd name="connsiteY3" fmla="*/ 6881568 h 6881568"/>
              <a:gd name="connsiteX4" fmla="*/ 0 w 2243579"/>
              <a:gd name="connsiteY4" fmla="*/ 0 h 6881568"/>
              <a:gd name="connsiteX0" fmla="*/ 1300899 w 2243579"/>
              <a:gd name="connsiteY0" fmla="*/ 565608 h 6881568"/>
              <a:gd name="connsiteX1" fmla="*/ 2243579 w 2243579"/>
              <a:gd name="connsiteY1" fmla="*/ 0 h 6881568"/>
              <a:gd name="connsiteX2" fmla="*/ 2243579 w 2243579"/>
              <a:gd name="connsiteY2" fmla="*/ 6881568 h 6881568"/>
              <a:gd name="connsiteX3" fmla="*/ 0 w 2243579"/>
              <a:gd name="connsiteY3" fmla="*/ 6881568 h 6881568"/>
              <a:gd name="connsiteX4" fmla="*/ 1300899 w 2243579"/>
              <a:gd name="connsiteY4" fmla="*/ 565608 h 6881568"/>
              <a:gd name="connsiteX0" fmla="*/ 1602557 w 2243579"/>
              <a:gd name="connsiteY0" fmla="*/ 18854 h 6881568"/>
              <a:gd name="connsiteX1" fmla="*/ 2243579 w 2243579"/>
              <a:gd name="connsiteY1" fmla="*/ 0 h 6881568"/>
              <a:gd name="connsiteX2" fmla="*/ 2243579 w 2243579"/>
              <a:gd name="connsiteY2" fmla="*/ 6881568 h 6881568"/>
              <a:gd name="connsiteX3" fmla="*/ 0 w 2243579"/>
              <a:gd name="connsiteY3" fmla="*/ 6881568 h 6881568"/>
              <a:gd name="connsiteX4" fmla="*/ 1602557 w 2243579"/>
              <a:gd name="connsiteY4" fmla="*/ 18854 h 6881568"/>
              <a:gd name="connsiteX0" fmla="*/ 1319753 w 1960775"/>
              <a:gd name="connsiteY0" fmla="*/ 18854 h 6881568"/>
              <a:gd name="connsiteX1" fmla="*/ 1960775 w 1960775"/>
              <a:gd name="connsiteY1" fmla="*/ 0 h 6881568"/>
              <a:gd name="connsiteX2" fmla="*/ 1960775 w 1960775"/>
              <a:gd name="connsiteY2" fmla="*/ 6881568 h 6881568"/>
              <a:gd name="connsiteX3" fmla="*/ 0 w 1960775"/>
              <a:gd name="connsiteY3" fmla="*/ 6806154 h 6881568"/>
              <a:gd name="connsiteX4" fmla="*/ 1319753 w 1960775"/>
              <a:gd name="connsiteY4" fmla="*/ 18854 h 6881568"/>
              <a:gd name="connsiteX0" fmla="*/ 1593130 w 2234152"/>
              <a:gd name="connsiteY0" fmla="*/ 18854 h 6881569"/>
              <a:gd name="connsiteX1" fmla="*/ 2234152 w 2234152"/>
              <a:gd name="connsiteY1" fmla="*/ 0 h 6881569"/>
              <a:gd name="connsiteX2" fmla="*/ 2234152 w 2234152"/>
              <a:gd name="connsiteY2" fmla="*/ 6881568 h 6881569"/>
              <a:gd name="connsiteX3" fmla="*/ 0 w 2234152"/>
              <a:gd name="connsiteY3" fmla="*/ 6881569 h 6881569"/>
              <a:gd name="connsiteX4" fmla="*/ 1593130 w 2234152"/>
              <a:gd name="connsiteY4" fmla="*/ 18854 h 6881569"/>
              <a:gd name="connsiteX0" fmla="*/ 1583717 w 2234152"/>
              <a:gd name="connsiteY0" fmla="*/ 9420 h 6881569"/>
              <a:gd name="connsiteX1" fmla="*/ 2234152 w 2234152"/>
              <a:gd name="connsiteY1" fmla="*/ 0 h 6881569"/>
              <a:gd name="connsiteX2" fmla="*/ 2234152 w 2234152"/>
              <a:gd name="connsiteY2" fmla="*/ 6881568 h 6881569"/>
              <a:gd name="connsiteX3" fmla="*/ 0 w 2234152"/>
              <a:gd name="connsiteY3" fmla="*/ 6881569 h 6881569"/>
              <a:gd name="connsiteX4" fmla="*/ 1583717 w 2234152"/>
              <a:gd name="connsiteY4" fmla="*/ 9420 h 6881569"/>
              <a:gd name="connsiteX0" fmla="*/ 1583717 w 2243566"/>
              <a:gd name="connsiteY0" fmla="*/ 0 h 6872149"/>
              <a:gd name="connsiteX1" fmla="*/ 2243566 w 2243566"/>
              <a:gd name="connsiteY1" fmla="*/ 12 h 6872149"/>
              <a:gd name="connsiteX2" fmla="*/ 2234152 w 2243566"/>
              <a:gd name="connsiteY2" fmla="*/ 6872148 h 6872149"/>
              <a:gd name="connsiteX3" fmla="*/ 0 w 2243566"/>
              <a:gd name="connsiteY3" fmla="*/ 6872149 h 6872149"/>
              <a:gd name="connsiteX4" fmla="*/ 1583717 w 2243566"/>
              <a:gd name="connsiteY4" fmla="*/ 0 h 6872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3566" h="6872149">
                <a:moveTo>
                  <a:pt x="1583717" y="0"/>
                </a:moveTo>
                <a:lnTo>
                  <a:pt x="2243566" y="12"/>
                </a:lnTo>
                <a:lnTo>
                  <a:pt x="2234152" y="6872148"/>
                </a:lnTo>
                <a:lnTo>
                  <a:pt x="0" y="6872149"/>
                </a:lnTo>
                <a:lnTo>
                  <a:pt x="1583717" y="0"/>
                </a:lnTo>
                <a:close/>
              </a:path>
            </a:pathLst>
          </a:custGeom>
          <a:solidFill>
            <a:srgbClr val="CFB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Title 6">
            <a:extLst>
              <a:ext uri="{FF2B5EF4-FFF2-40B4-BE49-F238E27FC236}">
                <a16:creationId xmlns:a16="http://schemas.microsoft.com/office/drawing/2014/main" id="{11870E27-202E-F717-3FB6-D69451DF1391}"/>
              </a:ext>
            </a:extLst>
          </p:cNvPr>
          <p:cNvSpPr>
            <a:spLocks noGrp="1"/>
          </p:cNvSpPr>
          <p:nvPr>
            <p:ph type="title" hasCustomPrompt="1"/>
          </p:nvPr>
        </p:nvSpPr>
        <p:spPr>
          <a:xfrm>
            <a:off x="603803" y="2466281"/>
            <a:ext cx="5986234" cy="719757"/>
          </a:xfrm>
        </p:spPr>
        <p:txBody>
          <a:bodyPr>
            <a:noAutofit/>
          </a:bodyPr>
          <a:lstStyle>
            <a:lvl1pPr>
              <a:defRPr sz="7200" cap="none">
                <a:solidFill>
                  <a:schemeClr val="bg1"/>
                </a:solidFill>
              </a:defRPr>
            </a:lvl1pPr>
          </a:lstStyle>
          <a:p>
            <a:r>
              <a:rPr lang="en-US" dirty="0"/>
              <a:t>THANK YOU</a:t>
            </a:r>
          </a:p>
        </p:txBody>
      </p:sp>
      <p:sp>
        <p:nvSpPr>
          <p:cNvPr id="9" name="Text Placeholder 8">
            <a:extLst>
              <a:ext uri="{FF2B5EF4-FFF2-40B4-BE49-F238E27FC236}">
                <a16:creationId xmlns:a16="http://schemas.microsoft.com/office/drawing/2014/main" id="{3F3E966E-ACAB-E285-70D0-66AC08DF1386}"/>
              </a:ext>
            </a:extLst>
          </p:cNvPr>
          <p:cNvSpPr>
            <a:spLocks noGrp="1"/>
          </p:cNvSpPr>
          <p:nvPr>
            <p:ph type="body" sz="quarter" idx="10" hasCustomPrompt="1"/>
          </p:nvPr>
        </p:nvSpPr>
        <p:spPr>
          <a:xfrm>
            <a:off x="693255" y="3434011"/>
            <a:ext cx="5905925" cy="449263"/>
          </a:xfrm>
        </p:spPr>
        <p:txBody>
          <a:bodyPr>
            <a:normAutofit/>
          </a:bodyPr>
          <a:lstStyle>
            <a:lvl1pPr marL="0" indent="0">
              <a:buFontTx/>
              <a:buNone/>
              <a:defRPr sz="1800">
                <a:solidFill>
                  <a:schemeClr val="bg2"/>
                </a:solidFill>
                <a:latin typeface="+mn-lt"/>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dirty="0"/>
              <a:t>Click to add contact info</a:t>
            </a:r>
          </a:p>
        </p:txBody>
      </p:sp>
      <p:pic>
        <p:nvPicPr>
          <p:cNvPr id="5" name="Graphic 4">
            <a:extLst>
              <a:ext uri="{FF2B5EF4-FFF2-40B4-BE49-F238E27FC236}">
                <a16:creationId xmlns:a16="http://schemas.microsoft.com/office/drawing/2014/main" id="{6C862803-0438-997B-AA23-982E14D5A76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767443" y="5821996"/>
            <a:ext cx="3479800" cy="419100"/>
          </a:xfrm>
          <a:prstGeom prst="rect">
            <a:avLst/>
          </a:prstGeom>
        </p:spPr>
      </p:pic>
    </p:spTree>
    <p:extLst>
      <p:ext uri="{BB962C8B-B14F-4D97-AF65-F5344CB8AC3E}">
        <p14:creationId xmlns:p14="http://schemas.microsoft.com/office/powerpoint/2010/main" val="7036539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End Slide - Gold">
    <p:bg>
      <p:bgPr>
        <a:solidFill>
          <a:schemeClr val="accent1"/>
        </a:solidFill>
        <a:effectLst/>
      </p:bgPr>
    </p:bg>
    <p:spTree>
      <p:nvGrpSpPr>
        <p:cNvPr id="1" name=""/>
        <p:cNvGrpSpPr/>
        <p:nvPr/>
      </p:nvGrpSpPr>
      <p:grpSpPr>
        <a:xfrm>
          <a:off x="0" y="0"/>
          <a:ext cx="0" cy="0"/>
          <a:chOff x="0" y="0"/>
          <a:chExt cx="0" cy="0"/>
        </a:xfrm>
      </p:grpSpPr>
      <p:pic>
        <p:nvPicPr>
          <p:cNvPr id="2" name="Black Triangle">
            <a:extLst>
              <a:ext uri="{FF2B5EF4-FFF2-40B4-BE49-F238E27FC236}">
                <a16:creationId xmlns:a16="http://schemas.microsoft.com/office/drawing/2014/main" id="{E6FF8326-7C7F-B6EE-5081-7AD19B61BF99}"/>
              </a:ext>
            </a:extLst>
          </p:cNvPr>
          <p:cNvPicPr>
            <a:picLocks noChangeAspect="1"/>
          </p:cNvPicPr>
          <p:nvPr userDrawn="1"/>
        </p:nvPicPr>
        <p:blipFill>
          <a:blip r:embed="rId2"/>
          <a:stretch>
            <a:fillRect/>
          </a:stretch>
        </p:blipFill>
        <p:spPr>
          <a:xfrm>
            <a:off x="7467600" y="0"/>
            <a:ext cx="1676400" cy="6858000"/>
          </a:xfrm>
          <a:prstGeom prst="rect">
            <a:avLst/>
          </a:prstGeom>
          <a:noFill/>
        </p:spPr>
      </p:pic>
      <p:sp>
        <p:nvSpPr>
          <p:cNvPr id="3" name="Title 6">
            <a:extLst>
              <a:ext uri="{FF2B5EF4-FFF2-40B4-BE49-F238E27FC236}">
                <a16:creationId xmlns:a16="http://schemas.microsoft.com/office/drawing/2014/main" id="{1648B145-A545-0D6D-AFF0-0F715C90759F}"/>
              </a:ext>
            </a:extLst>
          </p:cNvPr>
          <p:cNvSpPr>
            <a:spLocks noGrp="1"/>
          </p:cNvSpPr>
          <p:nvPr>
            <p:ph type="title" hasCustomPrompt="1"/>
          </p:nvPr>
        </p:nvSpPr>
        <p:spPr>
          <a:xfrm>
            <a:off x="603803" y="2466281"/>
            <a:ext cx="5986234" cy="719757"/>
          </a:xfrm>
        </p:spPr>
        <p:txBody>
          <a:bodyPr>
            <a:noAutofit/>
          </a:bodyPr>
          <a:lstStyle>
            <a:lvl1pPr>
              <a:defRPr sz="7200" cap="none">
                <a:solidFill>
                  <a:schemeClr val="tx1"/>
                </a:solidFill>
              </a:defRPr>
            </a:lvl1pPr>
          </a:lstStyle>
          <a:p>
            <a:r>
              <a:rPr lang="en-US" dirty="0"/>
              <a:t>THANK YOU</a:t>
            </a:r>
          </a:p>
        </p:txBody>
      </p:sp>
      <p:sp>
        <p:nvSpPr>
          <p:cNvPr id="5" name="Text Placeholder 8">
            <a:extLst>
              <a:ext uri="{FF2B5EF4-FFF2-40B4-BE49-F238E27FC236}">
                <a16:creationId xmlns:a16="http://schemas.microsoft.com/office/drawing/2014/main" id="{E3D40940-377F-6BBC-02CB-083B672BF56B}"/>
              </a:ext>
            </a:extLst>
          </p:cNvPr>
          <p:cNvSpPr>
            <a:spLocks noGrp="1"/>
          </p:cNvSpPr>
          <p:nvPr>
            <p:ph type="body" sz="quarter" idx="10" hasCustomPrompt="1"/>
          </p:nvPr>
        </p:nvSpPr>
        <p:spPr>
          <a:xfrm>
            <a:off x="693255" y="3434011"/>
            <a:ext cx="5905925" cy="449263"/>
          </a:xfrm>
        </p:spPr>
        <p:txBody>
          <a:bodyPr>
            <a:normAutofit/>
          </a:bodyPr>
          <a:lstStyle>
            <a:lvl1pPr marL="0" indent="0">
              <a:buFontTx/>
              <a:buNone/>
              <a:defRPr sz="1800">
                <a:solidFill>
                  <a:schemeClr val="tx1"/>
                </a:solidFill>
                <a:latin typeface="+mn-lt"/>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dirty="0"/>
              <a:t>Click to add contact info</a:t>
            </a:r>
          </a:p>
        </p:txBody>
      </p:sp>
      <p:pic>
        <p:nvPicPr>
          <p:cNvPr id="7" name="Picture 6">
            <a:extLst>
              <a:ext uri="{FF2B5EF4-FFF2-40B4-BE49-F238E27FC236}">
                <a16:creationId xmlns:a16="http://schemas.microsoft.com/office/drawing/2014/main" id="{050AD6CA-8086-A46A-3BD4-64156EF99E09}"/>
              </a:ext>
            </a:extLst>
          </p:cNvPr>
          <p:cNvPicPr>
            <a:picLocks noChangeAspect="1"/>
          </p:cNvPicPr>
          <p:nvPr userDrawn="1"/>
        </p:nvPicPr>
        <p:blipFill>
          <a:blip r:embed="rId3"/>
          <a:stretch>
            <a:fillRect/>
          </a:stretch>
        </p:blipFill>
        <p:spPr>
          <a:xfrm>
            <a:off x="342900" y="6221303"/>
            <a:ext cx="4318000" cy="457200"/>
          </a:xfrm>
          <a:prstGeom prst="rect">
            <a:avLst/>
          </a:prstGeom>
        </p:spPr>
      </p:pic>
    </p:spTree>
    <p:extLst>
      <p:ext uri="{BB962C8B-B14F-4D97-AF65-F5344CB8AC3E}">
        <p14:creationId xmlns:p14="http://schemas.microsoft.com/office/powerpoint/2010/main" val="1618025383"/>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with Photo">
    <p:spTree>
      <p:nvGrpSpPr>
        <p:cNvPr id="1" name=""/>
        <p:cNvGrpSpPr/>
        <p:nvPr/>
      </p:nvGrpSpPr>
      <p:grpSpPr>
        <a:xfrm>
          <a:off x="0" y="0"/>
          <a:ext cx="0" cy="0"/>
          <a:chOff x="0" y="0"/>
          <a:chExt cx="0" cy="0"/>
        </a:xfrm>
      </p:grpSpPr>
      <p:sp>
        <p:nvSpPr>
          <p:cNvPr id="5" name="Picture Placeholder 2">
            <a:extLst>
              <a:ext uri="{FF2B5EF4-FFF2-40B4-BE49-F238E27FC236}">
                <a16:creationId xmlns:a16="http://schemas.microsoft.com/office/drawing/2014/main" id="{34176D92-8FAB-782E-E607-5D0C5CC9C2A2}"/>
              </a:ext>
            </a:extLst>
          </p:cNvPr>
          <p:cNvSpPr>
            <a:spLocks noGrp="1"/>
          </p:cNvSpPr>
          <p:nvPr>
            <p:ph type="pic" idx="1"/>
          </p:nvPr>
        </p:nvSpPr>
        <p:spPr>
          <a:xfrm>
            <a:off x="0" y="0"/>
            <a:ext cx="9144000" cy="6858000"/>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 name="Title 1">
            <a:extLst>
              <a:ext uri="{FF2B5EF4-FFF2-40B4-BE49-F238E27FC236}">
                <a16:creationId xmlns:a16="http://schemas.microsoft.com/office/drawing/2014/main" id="{85FDAFB6-8BB6-ADBB-6574-5B0C25E7BDDF}"/>
              </a:ext>
            </a:extLst>
          </p:cNvPr>
          <p:cNvSpPr>
            <a:spLocks noGrp="1"/>
          </p:cNvSpPr>
          <p:nvPr>
            <p:ph type="title"/>
          </p:nvPr>
        </p:nvSpPr>
        <p:spPr>
          <a:xfrm>
            <a:off x="359229" y="5049077"/>
            <a:ext cx="8450036" cy="685801"/>
          </a:xfrm>
        </p:spPr>
        <p:txBody>
          <a:bodyPr>
            <a:normAutofit/>
          </a:bodyPr>
          <a:lstStyle>
            <a:lvl1pPr algn="ctr">
              <a:defRPr sz="4000"/>
            </a:lvl1pPr>
          </a:lstStyle>
          <a:p>
            <a:r>
              <a:rPr lang="en-US"/>
              <a:t>Click to edit Master title style</a:t>
            </a:r>
            <a:endParaRPr lang="en-US" dirty="0"/>
          </a:p>
        </p:txBody>
      </p:sp>
      <p:sp>
        <p:nvSpPr>
          <p:cNvPr id="6" name="Text Placeholder 8">
            <a:extLst>
              <a:ext uri="{FF2B5EF4-FFF2-40B4-BE49-F238E27FC236}">
                <a16:creationId xmlns:a16="http://schemas.microsoft.com/office/drawing/2014/main" id="{5FF931D0-D7E7-D9E1-3CCC-83299A09228A}"/>
              </a:ext>
            </a:extLst>
          </p:cNvPr>
          <p:cNvSpPr>
            <a:spLocks noGrp="1"/>
          </p:cNvSpPr>
          <p:nvPr>
            <p:ph type="body" sz="quarter" idx="10" hasCustomPrompt="1"/>
          </p:nvPr>
        </p:nvSpPr>
        <p:spPr>
          <a:xfrm>
            <a:off x="359229" y="5754757"/>
            <a:ext cx="8450036" cy="449263"/>
          </a:xfrm>
        </p:spPr>
        <p:txBody>
          <a:bodyPr>
            <a:noAutofit/>
          </a:bodyPr>
          <a:lstStyle>
            <a:lvl1pPr marL="0" indent="0" algn="ctr">
              <a:buFontTx/>
              <a:buNone/>
              <a:defRPr sz="2000" b="1">
                <a:solidFill>
                  <a:schemeClr val="tx1"/>
                </a:solidFill>
                <a:latin typeface="+mn-lt"/>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dirty="0"/>
              <a:t>Click to edit Subtitle style</a:t>
            </a:r>
          </a:p>
        </p:txBody>
      </p:sp>
      <p:sp>
        <p:nvSpPr>
          <p:cNvPr id="3" name="Slide Number Placeholder 2">
            <a:extLst>
              <a:ext uri="{FF2B5EF4-FFF2-40B4-BE49-F238E27FC236}">
                <a16:creationId xmlns:a16="http://schemas.microsoft.com/office/drawing/2014/main" id="{68D1B22C-85ED-0FDF-E153-688207C390D9}"/>
              </a:ext>
            </a:extLst>
          </p:cNvPr>
          <p:cNvSpPr>
            <a:spLocks noGrp="1"/>
          </p:cNvSpPr>
          <p:nvPr>
            <p:ph type="sldNum" sz="quarter" idx="11"/>
          </p:nvPr>
        </p:nvSpPr>
        <p:spPr/>
        <p:txBody>
          <a:bodyPr/>
          <a:lstStyle/>
          <a:p>
            <a:fld id="{346097E4-2930-9D48-A5CE-AF00B0E70697}" type="slidenum">
              <a:rPr lang="en-US" smtClean="0"/>
              <a:t>‹#›</a:t>
            </a:fld>
            <a:endParaRPr lang="en-US"/>
          </a:p>
        </p:txBody>
      </p:sp>
    </p:spTree>
    <p:extLst>
      <p:ext uri="{BB962C8B-B14F-4D97-AF65-F5344CB8AC3E}">
        <p14:creationId xmlns:p14="http://schemas.microsoft.com/office/powerpoint/2010/main" val="3586611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hoto">
    <p:bg>
      <p:bgPr>
        <a:solidFill>
          <a:schemeClr val="bg1"/>
        </a:solidFill>
        <a:effectLst/>
      </p:bgPr>
    </p:bg>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DC36684E-7DEE-F47A-FA01-89E8EC8104A0}"/>
              </a:ext>
            </a:extLst>
          </p:cNvPr>
          <p:cNvSpPr>
            <a:spLocks noGrp="1"/>
          </p:cNvSpPr>
          <p:nvPr>
            <p:ph type="pic" sz="quarter" idx="11"/>
          </p:nvPr>
        </p:nvSpPr>
        <p:spPr>
          <a:xfrm>
            <a:off x="0" y="-9525"/>
            <a:ext cx="9144000" cy="6892463"/>
          </a:xfrm>
          <a:ln>
            <a:noFill/>
          </a:ln>
        </p:spPr>
        <p:txBody>
          <a:bodyPr/>
          <a:lstStyle/>
          <a:p>
            <a:r>
              <a:rPr lang="en-US"/>
              <a:t>Click icon to add picture</a:t>
            </a:r>
          </a:p>
        </p:txBody>
      </p:sp>
    </p:spTree>
    <p:extLst>
      <p:ext uri="{BB962C8B-B14F-4D97-AF65-F5344CB8AC3E}">
        <p14:creationId xmlns:p14="http://schemas.microsoft.com/office/powerpoint/2010/main" val="2604212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with Copy">
    <p:spTree>
      <p:nvGrpSpPr>
        <p:cNvPr id="1" name=""/>
        <p:cNvGrpSpPr/>
        <p:nvPr/>
      </p:nvGrpSpPr>
      <p:grpSpPr>
        <a:xfrm>
          <a:off x="0" y="0"/>
          <a:ext cx="0" cy="0"/>
          <a:chOff x="0" y="0"/>
          <a:chExt cx="0" cy="0"/>
        </a:xfrm>
      </p:grpSpPr>
      <p:sp>
        <p:nvSpPr>
          <p:cNvPr id="14" name="Text Placeholder 13">
            <a:extLst>
              <a:ext uri="{FF2B5EF4-FFF2-40B4-BE49-F238E27FC236}">
                <a16:creationId xmlns:a16="http://schemas.microsoft.com/office/drawing/2014/main" id="{EEA1DABA-769B-1407-1BFC-75930C1DE70F}"/>
              </a:ext>
            </a:extLst>
          </p:cNvPr>
          <p:cNvSpPr>
            <a:spLocks noGrp="1"/>
          </p:cNvSpPr>
          <p:nvPr>
            <p:ph type="body" sz="quarter" idx="11"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dirty="0"/>
              <a:t>Click to add subhead</a:t>
            </a:r>
          </a:p>
        </p:txBody>
      </p:sp>
      <p:sp>
        <p:nvSpPr>
          <p:cNvPr id="13" name="Text Placeholder 11">
            <a:extLst>
              <a:ext uri="{FF2B5EF4-FFF2-40B4-BE49-F238E27FC236}">
                <a16:creationId xmlns:a16="http://schemas.microsoft.com/office/drawing/2014/main" id="{6A937CB7-FF71-AF7C-945C-0E285D7B2D54}"/>
              </a:ext>
            </a:extLst>
          </p:cNvPr>
          <p:cNvSpPr>
            <a:spLocks noGrp="1"/>
          </p:cNvSpPr>
          <p:nvPr>
            <p:ph type="body" sz="quarter" idx="10"/>
          </p:nvPr>
        </p:nvSpPr>
        <p:spPr>
          <a:xfrm>
            <a:off x="342900" y="1543324"/>
            <a:ext cx="8450035" cy="4454706"/>
          </a:xfrm>
        </p:spPr>
        <p:txBody>
          <a:bodyPr numCol="1">
            <a:noAutofit/>
          </a:bodyPr>
          <a:lstStyle>
            <a:lvl1pPr marL="0" indent="0" algn="l" fontAlgn="t">
              <a:buFontTx/>
              <a:buNone/>
              <a:defRPr sz="1800" baseline="0">
                <a:latin typeface="Franklin Gothic Book" panose="020B0503020102020204" pitchFamily="34" charset="0"/>
              </a:defRPr>
            </a:lvl1pPr>
            <a:lvl2pPr marL="342900" indent="0" algn="l">
              <a:buFontTx/>
              <a:buNone/>
              <a:defRPr sz="1350"/>
            </a:lvl2pPr>
            <a:lvl3pPr marL="685800" indent="0" algn="l">
              <a:buFontTx/>
              <a:buNone/>
              <a:defRPr sz="1350"/>
            </a:lvl3pPr>
            <a:lvl4pPr marL="1028700" indent="0" algn="l">
              <a:buFontTx/>
              <a:buNone/>
              <a:defRPr sz="1350"/>
            </a:lvl4pPr>
            <a:lvl5pPr marL="1371600" indent="0" algn="l">
              <a:buFontTx/>
              <a:buNone/>
              <a:defRPr sz="1350"/>
            </a:lvl5pPr>
          </a:lstStyle>
          <a:p>
            <a:pPr lvl="0"/>
            <a:r>
              <a:rPr lang="en-US"/>
              <a:t>Click to edit Master text styles</a:t>
            </a:r>
          </a:p>
        </p:txBody>
      </p:sp>
      <p:sp>
        <p:nvSpPr>
          <p:cNvPr id="7" name="Title 6">
            <a:extLst>
              <a:ext uri="{FF2B5EF4-FFF2-40B4-BE49-F238E27FC236}">
                <a16:creationId xmlns:a16="http://schemas.microsoft.com/office/drawing/2014/main" id="{99AF8687-CA4E-66EB-17A8-BE41F3023085}"/>
              </a:ext>
            </a:extLst>
          </p:cNvPr>
          <p:cNvSpPr>
            <a:spLocks noGrp="1"/>
          </p:cNvSpPr>
          <p:nvPr>
            <p:ph type="title"/>
          </p:nvPr>
        </p:nvSpPr>
        <p:spPr/>
        <p:txBody>
          <a:bodyPr/>
          <a:lstStyle/>
          <a:p>
            <a:r>
              <a:rPr lang="en-US"/>
              <a:t>Click to edit Master title style</a:t>
            </a:r>
            <a:endParaRPr lang="en-US" dirty="0"/>
          </a:p>
        </p:txBody>
      </p:sp>
      <p:sp>
        <p:nvSpPr>
          <p:cNvPr id="4" name="Slide Number Placeholder 3">
            <a:extLst>
              <a:ext uri="{FF2B5EF4-FFF2-40B4-BE49-F238E27FC236}">
                <a16:creationId xmlns:a16="http://schemas.microsoft.com/office/drawing/2014/main" id="{6ED1EDF2-6497-CC90-CFD1-1F7C473B2310}"/>
              </a:ext>
            </a:extLst>
          </p:cNvPr>
          <p:cNvSpPr>
            <a:spLocks noGrp="1"/>
          </p:cNvSpPr>
          <p:nvPr>
            <p:ph type="sldNum" sz="quarter" idx="12"/>
          </p:nvPr>
        </p:nvSpPr>
        <p:spPr/>
        <p:txBody>
          <a:bodyPr/>
          <a:lstStyle/>
          <a:p>
            <a:fld id="{346097E4-2930-9D48-A5CE-AF00B0E70697}" type="slidenum">
              <a:rPr lang="en-US" smtClean="0"/>
              <a:t>‹#›</a:t>
            </a:fld>
            <a:endParaRPr lang="en-US"/>
          </a:p>
        </p:txBody>
      </p:sp>
      <p:pic>
        <p:nvPicPr>
          <p:cNvPr id="2" name="Picture 1">
            <a:extLst>
              <a:ext uri="{FF2B5EF4-FFF2-40B4-BE49-F238E27FC236}">
                <a16:creationId xmlns:a16="http://schemas.microsoft.com/office/drawing/2014/main" id="{0858C04A-316C-C048-DA2A-A355D4924EFC}"/>
              </a:ext>
            </a:extLst>
          </p:cNvPr>
          <p:cNvPicPr>
            <a:picLocks noChangeAspect="1"/>
          </p:cNvPicPr>
          <p:nvPr userDrawn="1"/>
        </p:nvPicPr>
        <p:blipFill>
          <a:blip r:embed="rId2"/>
          <a:stretch>
            <a:fillRect/>
          </a:stretch>
        </p:blipFill>
        <p:spPr>
          <a:xfrm>
            <a:off x="342900" y="6221303"/>
            <a:ext cx="4318000" cy="457200"/>
          </a:xfrm>
          <a:prstGeom prst="rect">
            <a:avLst/>
          </a:prstGeom>
        </p:spPr>
      </p:pic>
    </p:spTree>
    <p:extLst>
      <p:ext uri="{BB962C8B-B14F-4D97-AF65-F5344CB8AC3E}">
        <p14:creationId xmlns:p14="http://schemas.microsoft.com/office/powerpoint/2010/main" val="3628432518"/>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with Copy - 2 Column">
    <p:spTree>
      <p:nvGrpSpPr>
        <p:cNvPr id="1" name=""/>
        <p:cNvGrpSpPr/>
        <p:nvPr/>
      </p:nvGrpSpPr>
      <p:grpSpPr>
        <a:xfrm>
          <a:off x="0" y="0"/>
          <a:ext cx="0" cy="0"/>
          <a:chOff x="0" y="0"/>
          <a:chExt cx="0" cy="0"/>
        </a:xfrm>
      </p:grpSpPr>
      <p:sp>
        <p:nvSpPr>
          <p:cNvPr id="14" name="Text Placeholder 13">
            <a:extLst>
              <a:ext uri="{FF2B5EF4-FFF2-40B4-BE49-F238E27FC236}">
                <a16:creationId xmlns:a16="http://schemas.microsoft.com/office/drawing/2014/main" id="{EEA1DABA-769B-1407-1BFC-75930C1DE70F}"/>
              </a:ext>
            </a:extLst>
          </p:cNvPr>
          <p:cNvSpPr>
            <a:spLocks noGrp="1"/>
          </p:cNvSpPr>
          <p:nvPr>
            <p:ph type="body" sz="quarter" idx="11"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dirty="0"/>
              <a:t>Click to add subhead</a:t>
            </a:r>
          </a:p>
        </p:txBody>
      </p:sp>
      <p:sp>
        <p:nvSpPr>
          <p:cNvPr id="13" name="Text Placeholder 11">
            <a:extLst>
              <a:ext uri="{FF2B5EF4-FFF2-40B4-BE49-F238E27FC236}">
                <a16:creationId xmlns:a16="http://schemas.microsoft.com/office/drawing/2014/main" id="{6A937CB7-FF71-AF7C-945C-0E285D7B2D54}"/>
              </a:ext>
            </a:extLst>
          </p:cNvPr>
          <p:cNvSpPr>
            <a:spLocks noGrp="1"/>
          </p:cNvSpPr>
          <p:nvPr>
            <p:ph type="body" sz="quarter" idx="10"/>
          </p:nvPr>
        </p:nvSpPr>
        <p:spPr>
          <a:xfrm>
            <a:off x="342900" y="1543324"/>
            <a:ext cx="8450035" cy="4454706"/>
          </a:xfrm>
        </p:spPr>
        <p:txBody>
          <a:bodyPr numCol="1">
            <a:noAutofit/>
          </a:bodyPr>
          <a:lstStyle>
            <a:lvl1pPr marL="0" indent="0" algn="l" fontAlgn="t">
              <a:buFontTx/>
              <a:buNone/>
              <a:defRPr sz="1800" baseline="0">
                <a:latin typeface="Franklin Gothic Book" panose="020B0503020102020204" pitchFamily="34" charset="0"/>
              </a:defRPr>
            </a:lvl1pPr>
            <a:lvl2pPr marL="342900" indent="0" algn="l">
              <a:buFontTx/>
              <a:buNone/>
              <a:defRPr sz="1350"/>
            </a:lvl2pPr>
            <a:lvl3pPr marL="685800" indent="0" algn="l">
              <a:buFontTx/>
              <a:buNone/>
              <a:defRPr sz="1350"/>
            </a:lvl3pPr>
            <a:lvl4pPr marL="1028700" indent="0" algn="l">
              <a:buFontTx/>
              <a:buNone/>
              <a:defRPr sz="1350"/>
            </a:lvl4pPr>
            <a:lvl5pPr marL="1371600" indent="0" algn="l">
              <a:buFontTx/>
              <a:buNone/>
              <a:defRPr sz="1350"/>
            </a:lvl5pPr>
          </a:lstStyle>
          <a:p>
            <a:pPr lvl="0"/>
            <a:r>
              <a:rPr lang="en-US"/>
              <a:t>Click to edit Master text styles</a:t>
            </a:r>
          </a:p>
        </p:txBody>
      </p:sp>
      <p:sp>
        <p:nvSpPr>
          <p:cNvPr id="7" name="Title 6">
            <a:extLst>
              <a:ext uri="{FF2B5EF4-FFF2-40B4-BE49-F238E27FC236}">
                <a16:creationId xmlns:a16="http://schemas.microsoft.com/office/drawing/2014/main" id="{99AF8687-CA4E-66EB-17A8-BE41F3023085}"/>
              </a:ext>
            </a:extLst>
          </p:cNvPr>
          <p:cNvSpPr>
            <a:spLocks noGrp="1"/>
          </p:cNvSpPr>
          <p:nvPr>
            <p:ph type="title"/>
          </p:nvPr>
        </p:nvSpPr>
        <p:spPr/>
        <p:txBody>
          <a:bodyPr/>
          <a:lstStyle/>
          <a:p>
            <a:r>
              <a:rPr lang="en-US"/>
              <a:t>Click to edit Master title style</a:t>
            </a:r>
            <a:endParaRPr lang="en-US" dirty="0"/>
          </a:p>
        </p:txBody>
      </p:sp>
      <p:sp>
        <p:nvSpPr>
          <p:cNvPr id="4" name="Slide Number Placeholder 3">
            <a:extLst>
              <a:ext uri="{FF2B5EF4-FFF2-40B4-BE49-F238E27FC236}">
                <a16:creationId xmlns:a16="http://schemas.microsoft.com/office/drawing/2014/main" id="{F784AF65-E927-86B0-FC60-81F49DC6187E}"/>
              </a:ext>
            </a:extLst>
          </p:cNvPr>
          <p:cNvSpPr>
            <a:spLocks noGrp="1"/>
          </p:cNvSpPr>
          <p:nvPr>
            <p:ph type="sldNum" sz="quarter" idx="12"/>
          </p:nvPr>
        </p:nvSpPr>
        <p:spPr/>
        <p:txBody>
          <a:bodyPr/>
          <a:lstStyle/>
          <a:p>
            <a:fld id="{346097E4-2930-9D48-A5CE-AF00B0E70697}" type="slidenum">
              <a:rPr lang="en-US" smtClean="0"/>
              <a:t>‹#›</a:t>
            </a:fld>
            <a:endParaRPr lang="en-US"/>
          </a:p>
        </p:txBody>
      </p:sp>
      <p:pic>
        <p:nvPicPr>
          <p:cNvPr id="5" name="Picture 4">
            <a:extLst>
              <a:ext uri="{FF2B5EF4-FFF2-40B4-BE49-F238E27FC236}">
                <a16:creationId xmlns:a16="http://schemas.microsoft.com/office/drawing/2014/main" id="{516BCEE7-B886-6103-6710-03DDD15350C6}"/>
              </a:ext>
            </a:extLst>
          </p:cNvPr>
          <p:cNvPicPr>
            <a:picLocks noChangeAspect="1"/>
          </p:cNvPicPr>
          <p:nvPr userDrawn="1"/>
        </p:nvPicPr>
        <p:blipFill>
          <a:blip r:embed="rId2"/>
          <a:stretch>
            <a:fillRect/>
          </a:stretch>
        </p:blipFill>
        <p:spPr>
          <a:xfrm>
            <a:off x="342900" y="6236348"/>
            <a:ext cx="4318000" cy="457200"/>
          </a:xfrm>
          <a:prstGeom prst="rect">
            <a:avLst/>
          </a:prstGeom>
        </p:spPr>
      </p:pic>
    </p:spTree>
    <p:extLst>
      <p:ext uri="{BB962C8B-B14F-4D97-AF65-F5344CB8AC3E}">
        <p14:creationId xmlns:p14="http://schemas.microsoft.com/office/powerpoint/2010/main" val="1765872328"/>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with Content">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6628D381-488B-4C1C-32F0-1D389C1FF7E3}"/>
              </a:ext>
            </a:extLst>
          </p:cNvPr>
          <p:cNvSpPr>
            <a:spLocks noGrp="1"/>
          </p:cNvSpPr>
          <p:nvPr>
            <p:ph idx="14"/>
          </p:nvPr>
        </p:nvSpPr>
        <p:spPr>
          <a:xfrm>
            <a:off x="351064" y="1543324"/>
            <a:ext cx="8450036" cy="4454706"/>
          </a:xfrm>
        </p:spPr>
        <p:txBody>
          <a:bodyPr>
            <a:normAutofit/>
          </a:bodyPr>
          <a:lstStyle>
            <a:lvl1pPr>
              <a:defRPr sz="1800"/>
            </a:lvl1pPr>
            <a:lvl2pPr>
              <a:defRPr sz="1700"/>
            </a:lvl2pPr>
            <a:lvl3pPr>
              <a:defRPr sz="1600"/>
            </a:lvl3pPr>
            <a:lvl4pPr>
              <a:defRPr sz="1125"/>
            </a:lvl4pPr>
            <a:lvl5pPr>
              <a:defRPr sz="105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p:txBody>
      </p:sp>
      <p:sp>
        <p:nvSpPr>
          <p:cNvPr id="4" name="Title 3">
            <a:extLst>
              <a:ext uri="{FF2B5EF4-FFF2-40B4-BE49-F238E27FC236}">
                <a16:creationId xmlns:a16="http://schemas.microsoft.com/office/drawing/2014/main" id="{15EE0A7E-143D-2A83-397F-55801DA0663E}"/>
              </a:ext>
            </a:extLst>
          </p:cNvPr>
          <p:cNvSpPr>
            <a:spLocks noGrp="1"/>
          </p:cNvSpPr>
          <p:nvPr>
            <p:ph type="title"/>
          </p:nvPr>
        </p:nvSpPr>
        <p:spPr/>
        <p:txBody>
          <a:bodyPr/>
          <a:lstStyle/>
          <a:p>
            <a:r>
              <a:rPr lang="en-US"/>
              <a:t>Click to edit Master title style</a:t>
            </a:r>
            <a:endParaRPr lang="en-US" dirty="0"/>
          </a:p>
        </p:txBody>
      </p:sp>
      <p:sp>
        <p:nvSpPr>
          <p:cNvPr id="5" name="Text Placeholder 13">
            <a:extLst>
              <a:ext uri="{FF2B5EF4-FFF2-40B4-BE49-F238E27FC236}">
                <a16:creationId xmlns:a16="http://schemas.microsoft.com/office/drawing/2014/main" id="{65EE62C3-A7DA-7701-DE4B-C1A290C4FAE3}"/>
              </a:ext>
            </a:extLst>
          </p:cNvPr>
          <p:cNvSpPr>
            <a:spLocks noGrp="1"/>
          </p:cNvSpPr>
          <p:nvPr>
            <p:ph type="body" sz="quarter" idx="11"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dirty="0"/>
              <a:t>Click to add subhead</a:t>
            </a:r>
          </a:p>
        </p:txBody>
      </p:sp>
      <p:pic>
        <p:nvPicPr>
          <p:cNvPr id="7" name="Purdue Logo" descr="Purdue Logo">
            <a:extLst>
              <a:ext uri="{FF2B5EF4-FFF2-40B4-BE49-F238E27FC236}">
                <a16:creationId xmlns:a16="http://schemas.microsoft.com/office/drawing/2014/main" id="{E5D3423E-06BB-9735-48C8-9AC2842045AB}"/>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3" name="Slide Number Placeholder 2">
            <a:extLst>
              <a:ext uri="{FF2B5EF4-FFF2-40B4-BE49-F238E27FC236}">
                <a16:creationId xmlns:a16="http://schemas.microsoft.com/office/drawing/2014/main" id="{E3AE2ED7-F46C-3808-A251-0EE750182D42}"/>
              </a:ext>
            </a:extLst>
          </p:cNvPr>
          <p:cNvSpPr>
            <a:spLocks noGrp="1"/>
          </p:cNvSpPr>
          <p:nvPr>
            <p:ph type="sldNum" sz="quarter" idx="15"/>
          </p:nvPr>
        </p:nvSpPr>
        <p:spPr/>
        <p:txBody>
          <a:bodyPr/>
          <a:lstStyle/>
          <a:p>
            <a:fld id="{346097E4-2930-9D48-A5CE-AF00B0E70697}" type="slidenum">
              <a:rPr lang="en-US" smtClean="0"/>
              <a:t>‹#›</a:t>
            </a:fld>
            <a:endParaRPr lang="en-US"/>
          </a:p>
        </p:txBody>
      </p:sp>
      <p:pic>
        <p:nvPicPr>
          <p:cNvPr id="6" name="Picture 5">
            <a:extLst>
              <a:ext uri="{FF2B5EF4-FFF2-40B4-BE49-F238E27FC236}">
                <a16:creationId xmlns:a16="http://schemas.microsoft.com/office/drawing/2014/main" id="{54D0F943-5BA4-A7C6-72C4-1C9177DAEC8C}"/>
              </a:ext>
            </a:extLst>
          </p:cNvPr>
          <p:cNvPicPr>
            <a:picLocks noChangeAspect="1"/>
          </p:cNvPicPr>
          <p:nvPr userDrawn="1"/>
        </p:nvPicPr>
        <p:blipFill>
          <a:blip r:embed="rId3"/>
          <a:stretch>
            <a:fillRect/>
          </a:stretch>
        </p:blipFill>
        <p:spPr>
          <a:xfrm>
            <a:off x="351064" y="6193522"/>
            <a:ext cx="4318000" cy="457200"/>
          </a:xfrm>
          <a:prstGeom prst="rect">
            <a:avLst/>
          </a:prstGeom>
        </p:spPr>
      </p:pic>
    </p:spTree>
    <p:extLst>
      <p:ext uri="{BB962C8B-B14F-4D97-AF65-F5344CB8AC3E}">
        <p14:creationId xmlns:p14="http://schemas.microsoft.com/office/powerpoint/2010/main" val="1626903686"/>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with Content - 2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9742D-9D8E-3928-8B2A-C7202DA729E8}"/>
              </a:ext>
            </a:extLst>
          </p:cNvPr>
          <p:cNvSpPr>
            <a:spLocks noGrp="1"/>
          </p:cNvSpPr>
          <p:nvPr>
            <p:ph type="title"/>
          </p:nvPr>
        </p:nvSpPr>
        <p:spPr/>
        <p:txBody>
          <a:bodyPr/>
          <a:lstStyle/>
          <a:p>
            <a:r>
              <a:rPr lang="en-US"/>
              <a:t>Click to edit Master title style</a:t>
            </a:r>
            <a:endParaRPr lang="en-US" dirty="0"/>
          </a:p>
        </p:txBody>
      </p:sp>
      <p:sp>
        <p:nvSpPr>
          <p:cNvPr id="8" name="Content Placeholder 2">
            <a:extLst>
              <a:ext uri="{FF2B5EF4-FFF2-40B4-BE49-F238E27FC236}">
                <a16:creationId xmlns:a16="http://schemas.microsoft.com/office/drawing/2014/main" id="{2D59E3ED-7921-E7F3-A0A2-0467597EF7ED}"/>
              </a:ext>
            </a:extLst>
          </p:cNvPr>
          <p:cNvSpPr>
            <a:spLocks noGrp="1"/>
          </p:cNvSpPr>
          <p:nvPr>
            <p:ph idx="12"/>
          </p:nvPr>
        </p:nvSpPr>
        <p:spPr>
          <a:xfrm>
            <a:off x="351065" y="1543324"/>
            <a:ext cx="4059877" cy="4390338"/>
          </a:xfrm>
        </p:spPr>
        <p:txBody>
          <a:bodyPr>
            <a:normAutofit/>
          </a:bodyPr>
          <a:lstStyle>
            <a:lvl1pPr>
              <a:defRPr sz="1800"/>
            </a:lvl1pPr>
            <a:lvl2pPr>
              <a:defRPr sz="1700"/>
            </a:lvl2pPr>
            <a:lvl3pPr>
              <a:defRPr sz="1600"/>
            </a:lvl3pPr>
            <a:lvl4pPr>
              <a:defRPr sz="1125"/>
            </a:lvl4pPr>
            <a:lvl5pPr>
              <a:defRPr sz="105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p:txBody>
      </p:sp>
      <p:sp>
        <p:nvSpPr>
          <p:cNvPr id="10" name="Content Placeholder 2">
            <a:extLst>
              <a:ext uri="{FF2B5EF4-FFF2-40B4-BE49-F238E27FC236}">
                <a16:creationId xmlns:a16="http://schemas.microsoft.com/office/drawing/2014/main" id="{8F449F3F-4187-E891-E28D-ABAA40118134}"/>
              </a:ext>
            </a:extLst>
          </p:cNvPr>
          <p:cNvSpPr>
            <a:spLocks noGrp="1"/>
          </p:cNvSpPr>
          <p:nvPr>
            <p:ph idx="13"/>
          </p:nvPr>
        </p:nvSpPr>
        <p:spPr>
          <a:xfrm>
            <a:off x="4731868" y="1543324"/>
            <a:ext cx="4069232" cy="4390338"/>
          </a:xfrm>
        </p:spPr>
        <p:txBody>
          <a:bodyPr>
            <a:normAutofit/>
          </a:bodyPr>
          <a:lstStyle>
            <a:lvl1pPr>
              <a:defRPr sz="1800"/>
            </a:lvl1pPr>
            <a:lvl2pPr>
              <a:defRPr sz="1700"/>
            </a:lvl2pPr>
            <a:lvl3pPr>
              <a:defRPr sz="1600"/>
            </a:lvl3pPr>
            <a:lvl4pPr>
              <a:defRPr sz="1125"/>
            </a:lvl4pPr>
            <a:lvl5pPr>
              <a:defRPr sz="105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p:txBody>
      </p:sp>
      <p:sp>
        <p:nvSpPr>
          <p:cNvPr id="13" name="Text Placeholder 13">
            <a:extLst>
              <a:ext uri="{FF2B5EF4-FFF2-40B4-BE49-F238E27FC236}">
                <a16:creationId xmlns:a16="http://schemas.microsoft.com/office/drawing/2014/main" id="{5FC4CE19-DA95-2729-993D-BB0D45B6B56B}"/>
              </a:ext>
            </a:extLst>
          </p:cNvPr>
          <p:cNvSpPr>
            <a:spLocks noGrp="1"/>
          </p:cNvSpPr>
          <p:nvPr>
            <p:ph type="body" sz="quarter" idx="11"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dirty="0"/>
              <a:t>Click to add subhead</a:t>
            </a:r>
          </a:p>
        </p:txBody>
      </p:sp>
      <p:sp>
        <p:nvSpPr>
          <p:cNvPr id="5" name="Slide Number Placeholder 4">
            <a:extLst>
              <a:ext uri="{FF2B5EF4-FFF2-40B4-BE49-F238E27FC236}">
                <a16:creationId xmlns:a16="http://schemas.microsoft.com/office/drawing/2014/main" id="{5189B2E1-CAD7-D7BC-B523-9F175D333686}"/>
              </a:ext>
            </a:extLst>
          </p:cNvPr>
          <p:cNvSpPr>
            <a:spLocks noGrp="1"/>
          </p:cNvSpPr>
          <p:nvPr>
            <p:ph type="sldNum" sz="quarter" idx="14"/>
          </p:nvPr>
        </p:nvSpPr>
        <p:spPr/>
        <p:txBody>
          <a:bodyPr/>
          <a:lstStyle/>
          <a:p>
            <a:fld id="{346097E4-2930-9D48-A5CE-AF00B0E70697}" type="slidenum">
              <a:rPr lang="en-US" smtClean="0"/>
              <a:t>‹#›</a:t>
            </a:fld>
            <a:endParaRPr lang="en-US"/>
          </a:p>
        </p:txBody>
      </p:sp>
      <p:pic>
        <p:nvPicPr>
          <p:cNvPr id="6" name="Picture 5">
            <a:extLst>
              <a:ext uri="{FF2B5EF4-FFF2-40B4-BE49-F238E27FC236}">
                <a16:creationId xmlns:a16="http://schemas.microsoft.com/office/drawing/2014/main" id="{37F16787-85E8-64A6-D4ED-1D1A0387A69B}"/>
              </a:ext>
            </a:extLst>
          </p:cNvPr>
          <p:cNvPicPr>
            <a:picLocks noChangeAspect="1"/>
          </p:cNvPicPr>
          <p:nvPr userDrawn="1"/>
        </p:nvPicPr>
        <p:blipFill>
          <a:blip r:embed="rId2"/>
          <a:stretch>
            <a:fillRect/>
          </a:stretch>
        </p:blipFill>
        <p:spPr>
          <a:xfrm>
            <a:off x="413868" y="6244395"/>
            <a:ext cx="4318000" cy="457200"/>
          </a:xfrm>
          <a:prstGeom prst="rect">
            <a:avLst/>
          </a:prstGeom>
        </p:spPr>
      </p:pic>
    </p:spTree>
    <p:extLst>
      <p:ext uri="{BB962C8B-B14F-4D97-AF65-F5344CB8AC3E}">
        <p14:creationId xmlns:p14="http://schemas.microsoft.com/office/powerpoint/2010/main" val="3639963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with Content - 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9742D-9D8E-3928-8B2A-C7202DA729E8}"/>
              </a:ext>
            </a:extLst>
          </p:cNvPr>
          <p:cNvSpPr>
            <a:spLocks noGrp="1"/>
          </p:cNvSpPr>
          <p:nvPr>
            <p:ph type="title"/>
          </p:nvPr>
        </p:nvSpPr>
        <p:spPr/>
        <p:txBody>
          <a:bodyPr/>
          <a:lstStyle/>
          <a:p>
            <a:r>
              <a:rPr lang="en-US"/>
              <a:t>Click to edit Master title style</a:t>
            </a:r>
            <a:endParaRPr lang="en-US" dirty="0"/>
          </a:p>
        </p:txBody>
      </p:sp>
      <p:sp>
        <p:nvSpPr>
          <p:cNvPr id="8" name="Content Placeholder 2">
            <a:extLst>
              <a:ext uri="{FF2B5EF4-FFF2-40B4-BE49-F238E27FC236}">
                <a16:creationId xmlns:a16="http://schemas.microsoft.com/office/drawing/2014/main" id="{2D59E3ED-7921-E7F3-A0A2-0467597EF7ED}"/>
              </a:ext>
            </a:extLst>
          </p:cNvPr>
          <p:cNvSpPr>
            <a:spLocks noGrp="1"/>
          </p:cNvSpPr>
          <p:nvPr>
            <p:ph idx="12"/>
          </p:nvPr>
        </p:nvSpPr>
        <p:spPr>
          <a:xfrm>
            <a:off x="351066" y="1543324"/>
            <a:ext cx="2630674" cy="4390338"/>
          </a:xfrm>
        </p:spPr>
        <p:txBody>
          <a:bodyPr>
            <a:normAutofit/>
          </a:bodyPr>
          <a:lstStyle>
            <a:lvl1pPr>
              <a:defRPr sz="1800"/>
            </a:lvl1pPr>
            <a:lvl2pPr>
              <a:defRPr sz="1700"/>
            </a:lvl2pPr>
            <a:lvl3pPr>
              <a:defRPr sz="1600"/>
            </a:lvl3pPr>
            <a:lvl4pPr>
              <a:defRPr sz="1125"/>
            </a:lvl4pPr>
            <a:lvl5pPr>
              <a:defRPr sz="105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66D77F14-E88B-D0A5-6F63-E4DA45A7CD6B}"/>
              </a:ext>
            </a:extLst>
          </p:cNvPr>
          <p:cNvSpPr>
            <a:spLocks noGrp="1"/>
          </p:cNvSpPr>
          <p:nvPr>
            <p:ph idx="17"/>
          </p:nvPr>
        </p:nvSpPr>
        <p:spPr>
          <a:xfrm>
            <a:off x="3256663" y="1543324"/>
            <a:ext cx="2630674" cy="4390337"/>
          </a:xfrm>
        </p:spPr>
        <p:txBody>
          <a:bodyPr>
            <a:normAutofit/>
          </a:bodyPr>
          <a:lstStyle>
            <a:lvl1pPr>
              <a:defRPr sz="1800"/>
            </a:lvl1pPr>
            <a:lvl2pPr>
              <a:defRPr sz="1700"/>
            </a:lvl2pPr>
            <a:lvl3pPr>
              <a:defRPr sz="1600"/>
            </a:lvl3pPr>
            <a:lvl4pPr>
              <a:defRPr sz="1125"/>
            </a:lvl4pPr>
            <a:lvl5pPr>
              <a:defRPr sz="105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5A95E987-1BAB-5DE6-3A52-75935C62985E}"/>
              </a:ext>
            </a:extLst>
          </p:cNvPr>
          <p:cNvSpPr>
            <a:spLocks noGrp="1"/>
          </p:cNvSpPr>
          <p:nvPr>
            <p:ph idx="18"/>
          </p:nvPr>
        </p:nvSpPr>
        <p:spPr>
          <a:xfrm>
            <a:off x="6182353" y="1543323"/>
            <a:ext cx="2630674" cy="4390337"/>
          </a:xfrm>
        </p:spPr>
        <p:txBody>
          <a:bodyPr>
            <a:normAutofit/>
          </a:bodyPr>
          <a:lstStyle>
            <a:lvl1pPr>
              <a:defRPr sz="1800"/>
            </a:lvl1pPr>
            <a:lvl2pPr>
              <a:defRPr sz="1700"/>
            </a:lvl2pPr>
            <a:lvl3pPr>
              <a:defRPr sz="1600"/>
            </a:lvl3pPr>
            <a:lvl4pPr>
              <a:defRPr sz="1125"/>
            </a:lvl4pPr>
            <a:lvl5pPr>
              <a:defRPr sz="105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p:txBody>
      </p:sp>
      <p:sp>
        <p:nvSpPr>
          <p:cNvPr id="13" name="Text Placeholder 13">
            <a:extLst>
              <a:ext uri="{FF2B5EF4-FFF2-40B4-BE49-F238E27FC236}">
                <a16:creationId xmlns:a16="http://schemas.microsoft.com/office/drawing/2014/main" id="{5CA31FF2-2F1A-7D0F-36B0-1773F6A9AB34}"/>
              </a:ext>
            </a:extLst>
          </p:cNvPr>
          <p:cNvSpPr>
            <a:spLocks noGrp="1"/>
          </p:cNvSpPr>
          <p:nvPr>
            <p:ph type="body" sz="quarter" idx="11"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dirty="0"/>
              <a:t>Click to add subhead</a:t>
            </a:r>
          </a:p>
        </p:txBody>
      </p:sp>
      <p:sp>
        <p:nvSpPr>
          <p:cNvPr id="3" name="Slide Number Placeholder 2">
            <a:extLst>
              <a:ext uri="{FF2B5EF4-FFF2-40B4-BE49-F238E27FC236}">
                <a16:creationId xmlns:a16="http://schemas.microsoft.com/office/drawing/2014/main" id="{8D1B1CBC-6790-5C40-1FCC-1AF80EF7DE26}"/>
              </a:ext>
            </a:extLst>
          </p:cNvPr>
          <p:cNvSpPr>
            <a:spLocks noGrp="1"/>
          </p:cNvSpPr>
          <p:nvPr>
            <p:ph type="sldNum" sz="quarter" idx="19"/>
          </p:nvPr>
        </p:nvSpPr>
        <p:spPr/>
        <p:txBody>
          <a:bodyPr/>
          <a:lstStyle/>
          <a:p>
            <a:fld id="{346097E4-2930-9D48-A5CE-AF00B0E70697}" type="slidenum">
              <a:rPr lang="en-US" smtClean="0"/>
              <a:t>‹#›</a:t>
            </a:fld>
            <a:endParaRPr lang="en-US"/>
          </a:p>
        </p:txBody>
      </p:sp>
      <p:pic>
        <p:nvPicPr>
          <p:cNvPr id="6" name="Picture 5">
            <a:extLst>
              <a:ext uri="{FF2B5EF4-FFF2-40B4-BE49-F238E27FC236}">
                <a16:creationId xmlns:a16="http://schemas.microsoft.com/office/drawing/2014/main" id="{FB8291D2-4E10-4594-2056-F028A90C1BB4}"/>
              </a:ext>
            </a:extLst>
          </p:cNvPr>
          <p:cNvPicPr>
            <a:picLocks noChangeAspect="1"/>
          </p:cNvPicPr>
          <p:nvPr userDrawn="1"/>
        </p:nvPicPr>
        <p:blipFill>
          <a:blip r:embed="rId2"/>
          <a:stretch>
            <a:fillRect/>
          </a:stretch>
        </p:blipFill>
        <p:spPr>
          <a:xfrm>
            <a:off x="351064" y="6198358"/>
            <a:ext cx="4318000" cy="457200"/>
          </a:xfrm>
          <a:prstGeom prst="rect">
            <a:avLst/>
          </a:prstGeom>
        </p:spPr>
      </p:pic>
    </p:spTree>
    <p:extLst>
      <p:ext uri="{BB962C8B-B14F-4D97-AF65-F5344CB8AC3E}">
        <p14:creationId xmlns:p14="http://schemas.microsoft.com/office/powerpoint/2010/main" val="1681714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AAF61CC-58D4-72CE-66CA-BFE87D085DCB}"/>
              </a:ext>
            </a:extLst>
          </p:cNvPr>
          <p:cNvSpPr>
            <a:spLocks noGrp="1"/>
          </p:cNvSpPr>
          <p:nvPr>
            <p:ph type="title"/>
          </p:nvPr>
        </p:nvSpPr>
        <p:spPr>
          <a:xfrm>
            <a:off x="351064" y="385004"/>
            <a:ext cx="8450036" cy="589032"/>
          </a:xfrm>
          <a:prstGeom prst="rect">
            <a:avLst/>
          </a:prstGeom>
        </p:spPr>
        <p:txBody>
          <a:bodyPr vert="horz" lIns="91440" tIns="45720" rIns="91440" bIns="45720" rtlCol="0" anchor="ctr">
            <a:normAutofit/>
          </a:bodyPr>
          <a:lstStyle/>
          <a:p>
            <a:r>
              <a:rPr lang="en-US" dirty="0"/>
              <a:t>Click to edit Master slide title</a:t>
            </a:r>
          </a:p>
        </p:txBody>
      </p:sp>
      <p:sp>
        <p:nvSpPr>
          <p:cNvPr id="3" name="Text Placeholder 2">
            <a:extLst>
              <a:ext uri="{FF2B5EF4-FFF2-40B4-BE49-F238E27FC236}">
                <a16:creationId xmlns:a16="http://schemas.microsoft.com/office/drawing/2014/main" id="{41FD4295-B2CD-F1FF-F99B-B267D1740FB9}"/>
              </a:ext>
            </a:extLst>
          </p:cNvPr>
          <p:cNvSpPr>
            <a:spLocks noGrp="1"/>
          </p:cNvSpPr>
          <p:nvPr>
            <p:ph type="body" idx="1"/>
          </p:nvPr>
        </p:nvSpPr>
        <p:spPr>
          <a:xfrm>
            <a:off x="351064" y="1192696"/>
            <a:ext cx="8450036" cy="483799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8" name="Slide Number Placeholder 5">
            <a:extLst>
              <a:ext uri="{FF2B5EF4-FFF2-40B4-BE49-F238E27FC236}">
                <a16:creationId xmlns:a16="http://schemas.microsoft.com/office/drawing/2014/main" id="{C510E42B-CA01-3C5C-40BB-5E88C5A09212}"/>
              </a:ext>
            </a:extLst>
          </p:cNvPr>
          <p:cNvSpPr>
            <a:spLocks noGrp="1"/>
          </p:cNvSpPr>
          <p:nvPr>
            <p:ph type="sldNum" sz="quarter" idx="4"/>
          </p:nvPr>
        </p:nvSpPr>
        <p:spPr>
          <a:xfrm>
            <a:off x="7700963" y="6290433"/>
            <a:ext cx="110013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6097E4-2930-9D48-A5CE-AF00B0E70697}" type="slidenum">
              <a:rPr lang="en-US" smtClean="0"/>
              <a:t>‹#›</a:t>
            </a:fld>
            <a:endParaRPr lang="en-US"/>
          </a:p>
        </p:txBody>
      </p:sp>
    </p:spTree>
    <p:extLst>
      <p:ext uri="{BB962C8B-B14F-4D97-AF65-F5344CB8AC3E}">
        <p14:creationId xmlns:p14="http://schemas.microsoft.com/office/powerpoint/2010/main" val="3825614813"/>
      </p:ext>
    </p:extLst>
  </p:cSld>
  <p:clrMap bg1="lt1" tx1="dk1" bg2="lt2" tx2="dk2" accent1="accent1" accent2="accent2" accent3="accent3" accent4="accent4" accent5="accent5" accent6="accent6" hlink="hlink" folHlink="folHlink"/>
  <p:sldLayoutIdLst>
    <p:sldLayoutId id="2147483649" r:id="rId1"/>
    <p:sldLayoutId id="2147483686" r:id="rId2"/>
    <p:sldLayoutId id="2147483702" r:id="rId3"/>
    <p:sldLayoutId id="2147483708" r:id="rId4"/>
    <p:sldLayoutId id="2147483687" r:id="rId5"/>
    <p:sldLayoutId id="2147483714" r:id="rId6"/>
    <p:sldLayoutId id="2147483688" r:id="rId7"/>
    <p:sldLayoutId id="2147483650" r:id="rId8"/>
    <p:sldLayoutId id="2147483701" r:id="rId9"/>
    <p:sldLayoutId id="2147483711" r:id="rId10"/>
    <p:sldLayoutId id="2147483712" r:id="rId11"/>
    <p:sldLayoutId id="2147483656" r:id="rId12"/>
    <p:sldLayoutId id="2147483706" r:id="rId13"/>
    <p:sldLayoutId id="2147483705" r:id="rId14"/>
    <p:sldLayoutId id="2147483707" r:id="rId15"/>
    <p:sldLayoutId id="2147483713" r:id="rId16"/>
    <p:sldLayoutId id="2147483709" r:id="rId17"/>
    <p:sldLayoutId id="2147483710" r:id="rId18"/>
    <p:sldLayoutId id="2147483653" r:id="rId19"/>
    <p:sldLayoutId id="2147483690" r:id="rId20"/>
    <p:sldLayoutId id="2147483704" r:id="rId21"/>
    <p:sldLayoutId id="2147483692" r:id="rId22"/>
    <p:sldLayoutId id="2147483693" r:id="rId23"/>
    <p:sldLayoutId id="2147483691" r:id="rId24"/>
    <p:sldLayoutId id="2147483703" r:id="rId25"/>
  </p:sldLayoutIdLst>
  <p:hf hdr="0" ftr="0" dt="0"/>
  <p:txStyles>
    <p:titleStyle>
      <a:lvl1pPr algn="l" defTabSz="685800" rtl="0" eaLnBrk="1" fontAlgn="t" latinLnBrk="0" hangingPunct="1">
        <a:lnSpc>
          <a:spcPct val="90000"/>
        </a:lnSpc>
        <a:spcBef>
          <a:spcPct val="0"/>
        </a:spcBef>
        <a:buNone/>
        <a:defRPr lang="en-US" sz="3600" b="0" i="1" kern="1200" cap="none" baseline="0" dirty="0">
          <a:solidFill>
            <a:schemeClr val="tx1"/>
          </a:solidFill>
          <a:latin typeface="Franklin Gothic Medium Cond" panose="020B0606030402020204" pitchFamily="34" charset="0"/>
          <a:ea typeface="+mj-ea"/>
          <a:cs typeface="+mj-cs"/>
        </a:defRPr>
      </a:lvl1pPr>
    </p:titleStyle>
    <p:bodyStyle>
      <a:lvl1pPr marL="171450" indent="-171450" algn="l" defTabSz="685800" rtl="0" eaLnBrk="1" latinLnBrk="0" hangingPunct="1">
        <a:lnSpc>
          <a:spcPct val="90000"/>
        </a:lnSpc>
        <a:spcBef>
          <a:spcPts val="750"/>
        </a:spcBef>
        <a:buFont typeface="Wingdings" pitchFamily="2" charset="2"/>
        <a:buChar char="§"/>
        <a:defRPr sz="1800" b="0" i="0" kern="1200" baseline="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pitchFamily="2" charset="2"/>
        <a:buChar char="§"/>
        <a:defRPr sz="1700" b="0" i="0" kern="1200" baseline="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pitchFamily="2" charset="2"/>
        <a:buChar char="§"/>
        <a:defRPr sz="1600" b="0" i="0" kern="1200" baseline="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pitchFamily="2" charset="2"/>
        <a:buChar char="§"/>
        <a:defRPr sz="1200" b="0" i="0" kern="1200" baseline="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Wingdings" pitchFamily="2" charset="2"/>
        <a:buNone/>
        <a:defRPr sz="1050" b="0" i="0" kern="1200" baseline="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diagramData" Target="../diagrams/data5.xml"/><Relationship Id="rId7" Type="http://schemas.microsoft.com/office/2007/relationships/diagramDrawing" Target="../diagrams/drawing5.xml"/><Relationship Id="rId2" Type="http://schemas.microsoft.com/office/2018/10/relationships/comments" Target="../comments/modernComment_155_4B60BBB1.xml"/><Relationship Id="rId1" Type="http://schemas.openxmlformats.org/officeDocument/2006/relationships/slideLayout" Target="../slideLayouts/slideLayout5.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 Id="rId9" Type="http://schemas.openxmlformats.org/officeDocument/2006/relationships/image" Target="../media/image11.svg"/></Relationships>
</file>

<file path=ppt/slides/_rels/slide11.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image" Target="../media/image12.png"/><Relationship Id="rId7" Type="http://schemas.openxmlformats.org/officeDocument/2006/relationships/diagramQuickStyle" Target="../diagrams/quickStyle6.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Layout" Target="../diagrams/layout6.xml"/><Relationship Id="rId5" Type="http://schemas.openxmlformats.org/officeDocument/2006/relationships/diagramData" Target="../diagrams/data6.xml"/><Relationship Id="rId4" Type="http://schemas.openxmlformats.org/officeDocument/2006/relationships/image" Target="../media/image13.svg"/><Relationship Id="rId9" Type="http://schemas.microsoft.com/office/2007/relationships/diagramDrawing" Target="../diagrams/drawing6.xml"/></Relationships>
</file>

<file path=ppt/slides/_rels/slide12.xml.rels><?xml version="1.0" encoding="UTF-8" standalone="yes"?>
<Relationships xmlns="http://schemas.openxmlformats.org/package/2006/relationships"><Relationship Id="rId2" Type="http://schemas.microsoft.com/office/2018/10/relationships/comments" Target="../comments/modernComment_14E_5B007F1E.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owl.english.purdue.edu/" TargetMode="External"/><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7.emf"/><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hyperlink" Target="https://pixabay.com/vectors/todo-list-terminal-board-check-off-2103511/" TargetMode="Externa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F09A7-CF48-9701-322A-A0BBD1C2F6CD}"/>
              </a:ext>
            </a:extLst>
          </p:cNvPr>
          <p:cNvSpPr>
            <a:spLocks noGrp="1"/>
          </p:cNvSpPr>
          <p:nvPr>
            <p:ph type="title"/>
          </p:nvPr>
        </p:nvSpPr>
        <p:spPr/>
        <p:txBody>
          <a:bodyPr/>
          <a:lstStyle/>
          <a:p>
            <a:r>
              <a:rPr lang="en-US" dirty="0"/>
              <a:t>Field Research: Conducting an Interview</a:t>
            </a:r>
          </a:p>
        </p:txBody>
      </p:sp>
      <p:sp>
        <p:nvSpPr>
          <p:cNvPr id="3" name="Text Placeholder 2">
            <a:extLst>
              <a:ext uri="{FF2B5EF4-FFF2-40B4-BE49-F238E27FC236}">
                <a16:creationId xmlns:a16="http://schemas.microsoft.com/office/drawing/2014/main" id="{5991BF94-59A9-105F-273E-B29E440F2501}"/>
              </a:ext>
            </a:extLst>
          </p:cNvPr>
          <p:cNvSpPr>
            <a:spLocks noGrp="1"/>
          </p:cNvSpPr>
          <p:nvPr>
            <p:ph type="body" sz="quarter" idx="10"/>
          </p:nvPr>
        </p:nvSpPr>
        <p:spPr>
          <a:xfrm>
            <a:off x="767442" y="2979737"/>
            <a:ext cx="7144105" cy="449263"/>
          </a:xfrm>
        </p:spPr>
        <p:txBody>
          <a:bodyPr/>
          <a:lstStyle/>
          <a:p>
            <a:r>
              <a:rPr lang="en-US" dirty="0">
                <a:solidFill>
                  <a:schemeClr val="bg2"/>
                </a:solidFill>
              </a:rPr>
              <a:t>Strategies and suggestions</a:t>
            </a:r>
          </a:p>
        </p:txBody>
      </p:sp>
    </p:spTree>
    <p:extLst>
      <p:ext uri="{BB962C8B-B14F-4D97-AF65-F5344CB8AC3E}">
        <p14:creationId xmlns:p14="http://schemas.microsoft.com/office/powerpoint/2010/main" val="4154997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5DA283-4D74-BB61-923B-4CD99A4FEF1F}"/>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77A07019-2DA8-322C-C918-234E8EC5E493}"/>
              </a:ext>
            </a:extLst>
          </p:cNvPr>
          <p:cNvSpPr>
            <a:spLocks noGrp="1"/>
          </p:cNvSpPr>
          <p:nvPr>
            <p:ph type="sldNum" sz="quarter" idx="12"/>
          </p:nvPr>
        </p:nvSpPr>
        <p:spPr/>
        <p:txBody>
          <a:bodyPr/>
          <a:lstStyle/>
          <a:p>
            <a:fld id="{346097E4-2930-9D48-A5CE-AF00B0E70697}" type="slidenum">
              <a:rPr lang="en-US" smtClean="0"/>
              <a:t>10</a:t>
            </a:fld>
            <a:endParaRPr lang="en-US"/>
          </a:p>
        </p:txBody>
      </p:sp>
      <p:sp>
        <p:nvSpPr>
          <p:cNvPr id="6" name="Title 3">
            <a:extLst>
              <a:ext uri="{FF2B5EF4-FFF2-40B4-BE49-F238E27FC236}">
                <a16:creationId xmlns:a16="http://schemas.microsoft.com/office/drawing/2014/main" id="{7E2ED8B3-C80B-74C0-9C93-C415126F579D}"/>
              </a:ext>
            </a:extLst>
          </p:cNvPr>
          <p:cNvSpPr>
            <a:spLocks noGrp="1"/>
          </p:cNvSpPr>
          <p:nvPr>
            <p:ph type="title"/>
          </p:nvPr>
        </p:nvSpPr>
        <p:spPr/>
        <p:txBody>
          <a:bodyPr>
            <a:normAutofit fontScale="90000"/>
          </a:bodyPr>
          <a:lstStyle/>
          <a:p>
            <a:pPr marL="742950" indent="-742950">
              <a:buFont typeface="+mj-lt"/>
              <a:buAutoNum type="alphaUcPeriod" startAt="2"/>
            </a:pPr>
            <a:r>
              <a:rPr lang="en-US" dirty="0"/>
              <a:t>Online Interviewing: Best Practices</a:t>
            </a:r>
          </a:p>
        </p:txBody>
      </p:sp>
      <p:graphicFrame>
        <p:nvGraphicFramePr>
          <p:cNvPr id="8" name="Diagram 7">
            <a:extLst>
              <a:ext uri="{FF2B5EF4-FFF2-40B4-BE49-F238E27FC236}">
                <a16:creationId xmlns:a16="http://schemas.microsoft.com/office/drawing/2014/main" id="{FC4298F0-0755-731F-9907-B19F165E8F1B}"/>
              </a:ext>
            </a:extLst>
          </p:cNvPr>
          <p:cNvGraphicFramePr/>
          <p:nvPr>
            <p:extLst>
              <p:ext uri="{D42A27DB-BD31-4B8C-83A1-F6EECF244321}">
                <p14:modId xmlns:p14="http://schemas.microsoft.com/office/powerpoint/2010/main" val="70241459"/>
              </p:ext>
            </p:extLst>
          </p:nvPr>
        </p:nvGraphicFramePr>
        <p:xfrm>
          <a:off x="1662792" y="2299095"/>
          <a:ext cx="6950529" cy="33374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TextBox 14">
            <a:extLst>
              <a:ext uri="{FF2B5EF4-FFF2-40B4-BE49-F238E27FC236}">
                <a16:creationId xmlns:a16="http://schemas.microsoft.com/office/drawing/2014/main" id="{88992EB9-53BF-4E6C-11A2-1DEB6D1D85FD}"/>
              </a:ext>
            </a:extLst>
          </p:cNvPr>
          <p:cNvSpPr txBox="1"/>
          <p:nvPr/>
        </p:nvSpPr>
        <p:spPr>
          <a:xfrm>
            <a:off x="351064" y="1375765"/>
            <a:ext cx="8262257" cy="923330"/>
          </a:xfrm>
          <a:prstGeom prst="rect">
            <a:avLst/>
          </a:prstGeom>
          <a:noFill/>
        </p:spPr>
        <p:txBody>
          <a:bodyPr wrap="square" rtlCol="0">
            <a:spAutoFit/>
          </a:bodyPr>
          <a:lstStyle/>
          <a:p>
            <a:r>
              <a:rPr lang="en-US" dirty="0">
                <a:solidFill>
                  <a:schemeClr val="tx2"/>
                </a:solidFill>
              </a:rPr>
              <a:t>Regardless of format, these best practices help ensure clear communication, ethical engagement, and reliable data collection.</a:t>
            </a:r>
          </a:p>
          <a:p>
            <a:endParaRPr lang="en-US" dirty="0">
              <a:solidFill>
                <a:schemeClr val="tx2"/>
              </a:solidFill>
            </a:endParaRPr>
          </a:p>
        </p:txBody>
      </p:sp>
      <p:pic>
        <p:nvPicPr>
          <p:cNvPr id="2" name="Graphic 1" descr="Radio microphone with solid fill">
            <a:extLst>
              <a:ext uri="{FF2B5EF4-FFF2-40B4-BE49-F238E27FC236}">
                <a16:creationId xmlns:a16="http://schemas.microsoft.com/office/drawing/2014/main" id="{D90D11AB-51F4-F5E9-C0ED-D09B6179A2FB}"/>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51064" y="3222425"/>
            <a:ext cx="2104694" cy="2104694"/>
          </a:xfrm>
          <a:prstGeom prst="rect">
            <a:avLst/>
          </a:prstGeom>
        </p:spPr>
      </p:pic>
    </p:spTree>
    <p:extLst>
      <p:ext uri="{BB962C8B-B14F-4D97-AF65-F5344CB8AC3E}">
        <p14:creationId xmlns:p14="http://schemas.microsoft.com/office/powerpoint/2010/main" val="1264630705"/>
      </p:ext>
    </p:extLst>
  </p:cSld>
  <p:clrMapOvr>
    <a:masterClrMapping/>
  </p:clrMapOvr>
  <p:extLst>
    <p:ext uri="{6950BFC3-D8DA-4A85-94F7-54DA5524770B}">
      <p188:commentRel xmlns:p188="http://schemas.microsoft.com/office/powerpoint/2018/8/main" r:id="rId2"/>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C698C3D-1E52-2247-B927-2B2ED82CF758}"/>
              </a:ext>
            </a:extLst>
          </p:cNvPr>
          <p:cNvSpPr>
            <a:spLocks noGrp="1"/>
          </p:cNvSpPr>
          <p:nvPr>
            <p:ph idx="14"/>
          </p:nvPr>
        </p:nvSpPr>
        <p:spPr>
          <a:xfrm>
            <a:off x="342901" y="1201647"/>
            <a:ext cx="8594972" cy="4454706"/>
          </a:xfrm>
        </p:spPr>
        <p:txBody>
          <a:bodyPr>
            <a:noAutofit/>
          </a:bodyPr>
          <a:lstStyle/>
          <a:p>
            <a:pPr marL="0" indent="0">
              <a:lnSpc>
                <a:spcPct val="100000"/>
              </a:lnSpc>
              <a:buNone/>
            </a:pPr>
            <a:r>
              <a:rPr lang="en-US" dirty="0"/>
              <a:t>Email interviews involve exchanging written questions and answers asynchronously, offering flexibility for participants in different time zones or with limited internet access. </a:t>
            </a:r>
          </a:p>
          <a:p>
            <a:pPr marL="0" indent="0">
              <a:lnSpc>
                <a:spcPct val="100000"/>
              </a:lnSpc>
              <a:buNone/>
            </a:pPr>
            <a:r>
              <a:rPr lang="en-US" dirty="0"/>
              <a:t>To ensure a smooth process:</a:t>
            </a:r>
          </a:p>
          <a:p>
            <a:pPr marL="0" indent="0">
              <a:buNone/>
            </a:pPr>
            <a:endParaRPr lang="en-US" dirty="0"/>
          </a:p>
          <a:p>
            <a:endParaRPr lang="en-US" dirty="0"/>
          </a:p>
          <a:p>
            <a:pPr marL="342900" indent="-342900">
              <a:buFont typeface="+mj-lt"/>
              <a:buAutoNum type="arabicPeriod"/>
            </a:pPr>
            <a:endParaRPr lang="en-US" dirty="0"/>
          </a:p>
        </p:txBody>
      </p:sp>
      <p:sp>
        <p:nvSpPr>
          <p:cNvPr id="4" name="Title 3">
            <a:extLst>
              <a:ext uri="{FF2B5EF4-FFF2-40B4-BE49-F238E27FC236}">
                <a16:creationId xmlns:a16="http://schemas.microsoft.com/office/drawing/2014/main" id="{5C0B40F5-1385-5648-C614-B3ED58747B9B}"/>
              </a:ext>
            </a:extLst>
          </p:cNvPr>
          <p:cNvSpPr>
            <a:spLocks noGrp="1"/>
          </p:cNvSpPr>
          <p:nvPr>
            <p:ph type="title"/>
          </p:nvPr>
        </p:nvSpPr>
        <p:spPr>
          <a:xfrm>
            <a:off x="351064" y="385004"/>
            <a:ext cx="8450036" cy="589032"/>
          </a:xfrm>
        </p:spPr>
        <p:txBody>
          <a:bodyPr anchor="ctr">
            <a:normAutofit/>
          </a:bodyPr>
          <a:lstStyle/>
          <a:p>
            <a:pPr marL="514350" indent="-514350">
              <a:buFont typeface="+mj-lt"/>
              <a:buAutoNum type="alphaUcPeriod" startAt="3"/>
            </a:pPr>
            <a:r>
              <a:rPr lang="en-US" sz="3300" dirty="0"/>
              <a:t>Online Interviewing: Emails</a:t>
            </a:r>
          </a:p>
        </p:txBody>
      </p:sp>
      <p:sp>
        <p:nvSpPr>
          <p:cNvPr id="5" name="Slide Number Placeholder 4">
            <a:extLst>
              <a:ext uri="{FF2B5EF4-FFF2-40B4-BE49-F238E27FC236}">
                <a16:creationId xmlns:a16="http://schemas.microsoft.com/office/drawing/2014/main" id="{663FB314-D858-C38A-ACF4-A43EEBF68173}"/>
              </a:ext>
            </a:extLst>
          </p:cNvPr>
          <p:cNvSpPr>
            <a:spLocks noGrp="1"/>
          </p:cNvSpPr>
          <p:nvPr>
            <p:ph type="sldNum" sz="quarter" idx="15"/>
          </p:nvPr>
        </p:nvSpPr>
        <p:spPr>
          <a:xfrm>
            <a:off x="7700963" y="6290433"/>
            <a:ext cx="1100137" cy="365125"/>
          </a:xfrm>
        </p:spPr>
        <p:txBody>
          <a:bodyPr anchor="ctr">
            <a:normAutofit/>
          </a:bodyPr>
          <a:lstStyle/>
          <a:p>
            <a:pPr>
              <a:spcAft>
                <a:spcPts val="600"/>
              </a:spcAft>
            </a:pPr>
            <a:fld id="{346097E4-2930-9D48-A5CE-AF00B0E70697}" type="slidenum">
              <a:rPr lang="en-US" smtClean="0"/>
              <a:pPr>
                <a:spcAft>
                  <a:spcPts val="600"/>
                </a:spcAft>
              </a:pPr>
              <a:t>11</a:t>
            </a:fld>
            <a:endParaRPr lang="en-US"/>
          </a:p>
        </p:txBody>
      </p:sp>
      <p:pic>
        <p:nvPicPr>
          <p:cNvPr id="8" name="Graphic 7" descr="Email with solid fill">
            <a:extLst>
              <a:ext uri="{FF2B5EF4-FFF2-40B4-BE49-F238E27FC236}">
                <a16:creationId xmlns:a16="http://schemas.microsoft.com/office/drawing/2014/main" id="{4672A1E7-B112-3E96-DF29-C51B214E537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055087" y="4137952"/>
            <a:ext cx="1746012" cy="1746012"/>
          </a:xfrm>
          <a:prstGeom prst="rect">
            <a:avLst/>
          </a:prstGeom>
        </p:spPr>
      </p:pic>
      <p:graphicFrame>
        <p:nvGraphicFramePr>
          <p:cNvPr id="2" name="Diagram 1">
            <a:extLst>
              <a:ext uri="{FF2B5EF4-FFF2-40B4-BE49-F238E27FC236}">
                <a16:creationId xmlns:a16="http://schemas.microsoft.com/office/drawing/2014/main" id="{60976CF9-43AF-B375-A324-20DEDDCFFE84}"/>
              </a:ext>
            </a:extLst>
          </p:cNvPr>
          <p:cNvGraphicFramePr/>
          <p:nvPr>
            <p:extLst>
              <p:ext uri="{D42A27DB-BD31-4B8C-83A1-F6EECF244321}">
                <p14:modId xmlns:p14="http://schemas.microsoft.com/office/powerpoint/2010/main" val="1850857343"/>
              </p:ext>
            </p:extLst>
          </p:nvPr>
        </p:nvGraphicFramePr>
        <p:xfrm>
          <a:off x="906430" y="2228045"/>
          <a:ext cx="6434528" cy="3655919"/>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621876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5279B26-7B73-E1B4-5284-89661E0E8807}"/>
              </a:ext>
            </a:extLst>
          </p:cNvPr>
          <p:cNvSpPr>
            <a:spLocks noGrp="1"/>
          </p:cNvSpPr>
          <p:nvPr>
            <p:ph type="body" sz="quarter" idx="10"/>
          </p:nvPr>
        </p:nvSpPr>
        <p:spPr>
          <a:xfrm>
            <a:off x="346981" y="1305942"/>
            <a:ext cx="8450035" cy="4246116"/>
          </a:xfrm>
        </p:spPr>
        <p:txBody>
          <a:bodyPr/>
          <a:lstStyle/>
          <a:p>
            <a:r>
              <a:rPr lang="en-US" dirty="0"/>
              <a:t>Synchronous interviews are ideal when in-person meetings aren't possible due to distance or time constraints. To ensure a smooth process, follow these preparation steps.</a:t>
            </a:r>
          </a:p>
          <a:p>
            <a:endParaRPr lang="en-US" b="1" dirty="0"/>
          </a:p>
          <a:p>
            <a:pPr marL="285750" indent="-285750">
              <a:buFont typeface="Arial" panose="020B0604020202020204" pitchFamily="34" charset="0"/>
              <a:buChar char="•"/>
            </a:pPr>
            <a:r>
              <a:rPr lang="en-US" b="1" dirty="0"/>
              <a:t>Schedule the interview</a:t>
            </a:r>
            <a:r>
              <a:rPr lang="en-US" dirty="0"/>
              <a:t> on a shared digital calendar (e.g., Google Calendar).</a:t>
            </a:r>
          </a:p>
          <a:p>
            <a:pPr marL="285750" indent="-285750">
              <a:buFont typeface="Arial" panose="020B0604020202020204" pitchFamily="34" charset="0"/>
              <a:buChar char="•"/>
            </a:pPr>
            <a:r>
              <a:rPr lang="en-US" b="1" dirty="0"/>
              <a:t>Confirm time zones</a:t>
            </a:r>
            <a:r>
              <a:rPr lang="en-US" dirty="0"/>
              <a:t> and agree on a convenient time.</a:t>
            </a:r>
          </a:p>
          <a:p>
            <a:pPr marL="285750" indent="-285750">
              <a:buFont typeface="Arial" panose="020B0604020202020204" pitchFamily="34" charset="0"/>
              <a:buChar char="•"/>
            </a:pPr>
            <a:r>
              <a:rPr lang="en-US" b="1" dirty="0"/>
              <a:t>Create and test the meeting link</a:t>
            </a:r>
            <a:r>
              <a:rPr lang="en-US" dirty="0"/>
              <a:t> (Zoom, Google Meet, etc.).</a:t>
            </a:r>
          </a:p>
          <a:p>
            <a:pPr marL="285750" indent="-285750">
              <a:buFont typeface="Arial" panose="020B0604020202020204" pitchFamily="34" charset="0"/>
              <a:buChar char="•"/>
            </a:pPr>
            <a:r>
              <a:rPr lang="en-US" b="1" dirty="0"/>
              <a:t>Share the link, date, time, and joining instructions</a:t>
            </a:r>
            <a:r>
              <a:rPr lang="en-US" dirty="0"/>
              <a:t> in advance.</a:t>
            </a:r>
          </a:p>
          <a:p>
            <a:pPr marL="285750" indent="-285750">
              <a:buFont typeface="Arial" panose="020B0604020202020204" pitchFamily="34" charset="0"/>
              <a:buChar char="•"/>
            </a:pPr>
            <a:r>
              <a:rPr lang="en-US" b="1" dirty="0"/>
              <a:t>Check your tech</a:t>
            </a:r>
            <a:r>
              <a:rPr lang="en-US" dirty="0"/>
              <a:t>: internet, camera, mic, and recording tools.</a:t>
            </a:r>
          </a:p>
          <a:p>
            <a:pPr marL="285750" indent="-285750">
              <a:buFont typeface="Arial" panose="020B0604020202020204" pitchFamily="34" charset="0"/>
              <a:buChar char="•"/>
            </a:pPr>
            <a:r>
              <a:rPr lang="en-US" b="1" dirty="0"/>
              <a:t>Choose a quiet space</a:t>
            </a:r>
            <a:r>
              <a:rPr lang="en-US" dirty="0"/>
              <a:t> with good lighting; ask the interviewee to do the same and offer help if needed.</a:t>
            </a:r>
          </a:p>
          <a:p>
            <a:pPr marL="285750" indent="-285750">
              <a:buFont typeface="Arial" panose="020B0604020202020204" pitchFamily="34" charset="0"/>
              <a:buChar char="•"/>
            </a:pPr>
            <a:r>
              <a:rPr lang="en-US" b="1" dirty="0"/>
              <a:t>Provide backup contact info</a:t>
            </a:r>
            <a:r>
              <a:rPr lang="en-US" dirty="0"/>
              <a:t> in case of technical issues.</a:t>
            </a:r>
          </a:p>
          <a:p>
            <a:pPr marL="285750" indent="-285750">
              <a:buFont typeface="Arial" panose="020B0604020202020204" pitchFamily="34" charset="0"/>
              <a:buChar char="•"/>
            </a:pPr>
            <a:r>
              <a:rPr lang="en-US" b="1" dirty="0"/>
              <a:t>Send reminders</a:t>
            </a:r>
            <a:r>
              <a:rPr lang="en-US" dirty="0"/>
              <a:t> 24 hours and 1 hour before the meeting.</a:t>
            </a:r>
          </a:p>
        </p:txBody>
      </p:sp>
      <p:sp>
        <p:nvSpPr>
          <p:cNvPr id="4" name="Title 3">
            <a:extLst>
              <a:ext uri="{FF2B5EF4-FFF2-40B4-BE49-F238E27FC236}">
                <a16:creationId xmlns:a16="http://schemas.microsoft.com/office/drawing/2014/main" id="{E4F21D38-E9E9-3325-5BC6-75B317A79CAB}"/>
              </a:ext>
            </a:extLst>
          </p:cNvPr>
          <p:cNvSpPr>
            <a:spLocks noGrp="1"/>
          </p:cNvSpPr>
          <p:nvPr>
            <p:ph type="title"/>
          </p:nvPr>
        </p:nvSpPr>
        <p:spPr/>
        <p:txBody>
          <a:bodyPr>
            <a:normAutofit fontScale="90000"/>
          </a:bodyPr>
          <a:lstStyle/>
          <a:p>
            <a:pPr marL="742950" indent="-742950">
              <a:buFont typeface="+mj-lt"/>
              <a:buAutoNum type="alphaUcPeriod" startAt="4"/>
            </a:pPr>
            <a:r>
              <a:rPr lang="en-US" dirty="0"/>
              <a:t>Online Interviewing: Synchronous Remote Meetings</a:t>
            </a:r>
          </a:p>
        </p:txBody>
      </p:sp>
      <p:sp>
        <p:nvSpPr>
          <p:cNvPr id="5" name="Slide Number Placeholder 4">
            <a:extLst>
              <a:ext uri="{FF2B5EF4-FFF2-40B4-BE49-F238E27FC236}">
                <a16:creationId xmlns:a16="http://schemas.microsoft.com/office/drawing/2014/main" id="{4562FDD0-5F0D-AB03-1400-149F041B81D9}"/>
              </a:ext>
            </a:extLst>
          </p:cNvPr>
          <p:cNvSpPr>
            <a:spLocks noGrp="1"/>
          </p:cNvSpPr>
          <p:nvPr>
            <p:ph type="sldNum" sz="quarter" idx="12"/>
          </p:nvPr>
        </p:nvSpPr>
        <p:spPr/>
        <p:txBody>
          <a:bodyPr/>
          <a:lstStyle/>
          <a:p>
            <a:fld id="{346097E4-2930-9D48-A5CE-AF00B0E70697}" type="slidenum">
              <a:rPr lang="en-US" smtClean="0"/>
              <a:t>12</a:t>
            </a:fld>
            <a:endParaRPr lang="en-US"/>
          </a:p>
        </p:txBody>
      </p:sp>
    </p:spTree>
    <p:extLst>
      <p:ext uri="{BB962C8B-B14F-4D97-AF65-F5344CB8AC3E}">
        <p14:creationId xmlns:p14="http://schemas.microsoft.com/office/powerpoint/2010/main" val="1526759198"/>
      </p:ext>
    </p:extLst>
  </p:cSld>
  <p:clrMapOvr>
    <a:masterClrMapping/>
  </p:clrMapOvr>
  <p:extLst>
    <p:ext uri="{6950BFC3-D8DA-4A85-94F7-54DA5524770B}">
      <p188:commentRel xmlns:p188="http://schemas.microsoft.com/office/powerpoint/2018/8/main" r:id="rId2"/>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BB3B971-EA1F-640C-40CC-FA744F53D92D}"/>
              </a:ext>
            </a:extLst>
          </p:cNvPr>
          <p:cNvSpPr>
            <a:spLocks noGrp="1"/>
          </p:cNvSpPr>
          <p:nvPr>
            <p:ph type="body" sz="quarter" idx="10"/>
          </p:nvPr>
        </p:nvSpPr>
        <p:spPr>
          <a:xfrm>
            <a:off x="346983" y="974035"/>
            <a:ext cx="8445954" cy="4946317"/>
          </a:xfrm>
        </p:spPr>
        <p:txBody>
          <a:bodyPr/>
          <a:lstStyle/>
          <a:p>
            <a:pPr marL="1588" indent="-1588" fontAlgn="auto">
              <a:spcBef>
                <a:spcPts val="0"/>
              </a:spcBef>
              <a:spcAft>
                <a:spcPts val="0"/>
              </a:spcAft>
              <a:defRPr/>
            </a:pPr>
            <a:r>
              <a:rPr lang="en-US" altLang="en-US" dirty="0">
                <a:latin typeface="+mn-lt"/>
              </a:rPr>
              <a:t>Conducting a successful interview involves attention to the following steps:</a:t>
            </a:r>
          </a:p>
          <a:p>
            <a:pPr fontAlgn="auto">
              <a:spcBef>
                <a:spcPts val="0"/>
              </a:spcBef>
              <a:spcAft>
                <a:spcPts val="0"/>
              </a:spcAft>
              <a:defRPr/>
            </a:pPr>
            <a:endParaRPr lang="en-US" altLang="en-US" dirty="0">
              <a:latin typeface="+mn-lt"/>
            </a:endParaRPr>
          </a:p>
          <a:p>
            <a:pPr marL="971550" lvl="1" indent="-514350" fontAlgn="auto">
              <a:spcBef>
                <a:spcPts val="0"/>
              </a:spcBef>
              <a:spcAft>
                <a:spcPts val="0"/>
              </a:spcAft>
              <a:buFont typeface="+mj-lt"/>
              <a:buAutoNum type="arabicPeriod"/>
              <a:defRPr/>
            </a:pPr>
            <a:r>
              <a:rPr lang="en-US" altLang="en-US" sz="1800" dirty="0"/>
              <a:t>Making contact to setup the interview</a:t>
            </a:r>
          </a:p>
          <a:p>
            <a:pPr marL="971550" lvl="2" indent="-285750">
              <a:buFont typeface="Arial" panose="020B0604020202020204" pitchFamily="34" charset="0"/>
              <a:buChar char="•"/>
            </a:pPr>
            <a:r>
              <a:rPr lang="en-US" sz="1800" dirty="0"/>
              <a:t>Contact the participant with clear details.</a:t>
            </a:r>
          </a:p>
          <a:p>
            <a:pPr marL="971550" lvl="2" indent="-285750">
              <a:buFont typeface="Arial" panose="020B0604020202020204" pitchFamily="34" charset="0"/>
              <a:buChar char="•"/>
            </a:pPr>
            <a:r>
              <a:rPr lang="en-US" sz="1800" dirty="0"/>
              <a:t>Confirm time, format, and consent info.</a:t>
            </a:r>
            <a:endParaRPr lang="en-US" altLang="en-US" sz="1800" dirty="0"/>
          </a:p>
          <a:p>
            <a:pPr marL="971550" lvl="1" indent="-514350" fontAlgn="auto">
              <a:spcBef>
                <a:spcPts val="0"/>
              </a:spcBef>
              <a:spcAft>
                <a:spcPts val="0"/>
              </a:spcAft>
              <a:buFont typeface="+mj-lt"/>
              <a:buAutoNum type="arabicPeriod"/>
              <a:defRPr/>
            </a:pPr>
            <a:endParaRPr lang="en-US" altLang="en-US" sz="1800" dirty="0"/>
          </a:p>
          <a:p>
            <a:pPr marL="971550" lvl="1" indent="-514350" fontAlgn="auto">
              <a:spcBef>
                <a:spcPts val="0"/>
              </a:spcBef>
              <a:spcAft>
                <a:spcPts val="0"/>
              </a:spcAft>
              <a:buFont typeface="+mj-lt"/>
              <a:buAutoNum type="arabicPeriod"/>
              <a:defRPr/>
            </a:pPr>
            <a:r>
              <a:rPr lang="en-US" altLang="en-US" sz="1800" dirty="0"/>
              <a:t>Preparing for the interview</a:t>
            </a:r>
          </a:p>
          <a:p>
            <a:pPr marL="971550" lvl="2" indent="-285750">
              <a:buFont typeface="Arial" panose="020B0604020202020204" pitchFamily="34" charset="0"/>
              <a:buChar char="•"/>
            </a:pPr>
            <a:r>
              <a:rPr lang="en-US" sz="1800" dirty="0"/>
              <a:t>Review your questions and study goals.</a:t>
            </a:r>
          </a:p>
          <a:p>
            <a:pPr marL="971550" lvl="2" indent="-285750">
              <a:buFont typeface="Arial" panose="020B0604020202020204" pitchFamily="34" charset="0"/>
              <a:buChar char="•"/>
            </a:pPr>
            <a:r>
              <a:rPr lang="en-US" sz="1800" dirty="0"/>
              <a:t>Test your equipment and bring backups.</a:t>
            </a:r>
            <a:endParaRPr lang="en-US" altLang="en-US" sz="1800" dirty="0"/>
          </a:p>
          <a:p>
            <a:pPr marL="971550" lvl="1" indent="-514350" fontAlgn="auto">
              <a:spcBef>
                <a:spcPts val="0"/>
              </a:spcBef>
              <a:spcAft>
                <a:spcPts val="0"/>
              </a:spcAft>
              <a:buFont typeface="+mj-lt"/>
              <a:buAutoNum type="arabicPeriod"/>
              <a:defRPr/>
            </a:pPr>
            <a:endParaRPr lang="en-US" altLang="en-US" sz="1800" dirty="0"/>
          </a:p>
          <a:p>
            <a:pPr marL="971550" lvl="1" indent="-514350" fontAlgn="auto">
              <a:spcBef>
                <a:spcPts val="0"/>
              </a:spcBef>
              <a:spcAft>
                <a:spcPts val="0"/>
              </a:spcAft>
              <a:buFont typeface="+mj-lt"/>
              <a:buAutoNum type="arabicPeriod"/>
              <a:defRPr/>
            </a:pPr>
            <a:r>
              <a:rPr lang="en-US" altLang="en-US" sz="1800" dirty="0"/>
              <a:t>Meeting the interviewee</a:t>
            </a:r>
          </a:p>
          <a:p>
            <a:pPr marL="971550" lvl="2" indent="-285750">
              <a:buFont typeface="Arial" panose="020B0604020202020204" pitchFamily="34" charset="0"/>
              <a:buChar char="•"/>
            </a:pPr>
            <a:r>
              <a:rPr lang="en-US" sz="1800" dirty="0"/>
              <a:t>Greet warmly and review consent.</a:t>
            </a:r>
          </a:p>
          <a:p>
            <a:pPr marL="971550" lvl="2" indent="-285750">
              <a:buFont typeface="Arial" panose="020B0604020202020204" pitchFamily="34" charset="0"/>
              <a:buChar char="•"/>
            </a:pPr>
            <a:r>
              <a:rPr lang="en-US" sz="1800" dirty="0"/>
              <a:t>Build rapport and listen actively.</a:t>
            </a:r>
          </a:p>
          <a:p>
            <a:pPr marL="971550" lvl="2" indent="-285750">
              <a:buFont typeface="Arial" panose="020B0604020202020204" pitchFamily="34" charset="0"/>
              <a:buChar char="•"/>
            </a:pPr>
            <a:r>
              <a:rPr lang="en-US" sz="1800" dirty="0"/>
              <a:t>Follow your guide but stay flexible.</a:t>
            </a:r>
            <a:endParaRPr lang="en-US" altLang="en-US" sz="1800" dirty="0"/>
          </a:p>
          <a:p>
            <a:pPr marL="971550" lvl="1" indent="-514350" fontAlgn="auto">
              <a:spcBef>
                <a:spcPts val="0"/>
              </a:spcBef>
              <a:spcAft>
                <a:spcPts val="0"/>
              </a:spcAft>
              <a:buFont typeface="+mj-lt"/>
              <a:buAutoNum type="arabicPeriod"/>
              <a:defRPr/>
            </a:pPr>
            <a:endParaRPr lang="en-US" altLang="en-US" sz="1800" dirty="0"/>
          </a:p>
          <a:p>
            <a:pPr marL="971550" lvl="1" indent="-514350" fontAlgn="auto">
              <a:spcBef>
                <a:spcPts val="0"/>
              </a:spcBef>
              <a:spcAft>
                <a:spcPts val="0"/>
              </a:spcAft>
              <a:buFont typeface="+mj-lt"/>
              <a:buAutoNum type="arabicPeriod"/>
              <a:defRPr/>
            </a:pPr>
            <a:r>
              <a:rPr lang="en-US" altLang="en-US" sz="1800" dirty="0"/>
              <a:t>Following up on the interview</a:t>
            </a:r>
          </a:p>
          <a:p>
            <a:pPr marL="971550" lvl="2" indent="-285750">
              <a:buFont typeface="Arial" panose="020B0604020202020204" pitchFamily="34" charset="0"/>
              <a:buChar char="•"/>
            </a:pPr>
            <a:r>
              <a:rPr lang="en-US" sz="1800" dirty="0"/>
              <a:t>Thank the participant and offer updates.</a:t>
            </a:r>
          </a:p>
          <a:p>
            <a:pPr marL="971550" lvl="2" indent="-285750">
              <a:buFont typeface="Arial" panose="020B0604020202020204" pitchFamily="34" charset="0"/>
              <a:buChar char="•"/>
            </a:pPr>
            <a:r>
              <a:rPr lang="en-US" sz="1800" dirty="0"/>
              <a:t>Store data securely and reflect on key insights.</a:t>
            </a:r>
          </a:p>
          <a:p>
            <a:pPr marL="971550" lvl="1" indent="-514350" fontAlgn="auto">
              <a:spcBef>
                <a:spcPts val="0"/>
              </a:spcBef>
              <a:spcAft>
                <a:spcPts val="0"/>
              </a:spcAft>
              <a:buFont typeface="+mj-lt"/>
              <a:buAutoNum type="arabicPeriod"/>
              <a:defRPr/>
            </a:pPr>
            <a:endParaRPr lang="en-US" sz="1800" dirty="0"/>
          </a:p>
        </p:txBody>
      </p:sp>
      <p:sp>
        <p:nvSpPr>
          <p:cNvPr id="4" name="Title 3">
            <a:extLst>
              <a:ext uri="{FF2B5EF4-FFF2-40B4-BE49-F238E27FC236}">
                <a16:creationId xmlns:a16="http://schemas.microsoft.com/office/drawing/2014/main" id="{F815871B-43CB-3BC3-E5AA-FD7AE6919B92}"/>
              </a:ext>
            </a:extLst>
          </p:cNvPr>
          <p:cNvSpPr>
            <a:spLocks noGrp="1"/>
          </p:cNvSpPr>
          <p:nvPr>
            <p:ph type="title"/>
          </p:nvPr>
        </p:nvSpPr>
        <p:spPr/>
        <p:txBody>
          <a:bodyPr>
            <a:normAutofit fontScale="90000"/>
          </a:bodyPr>
          <a:lstStyle/>
          <a:p>
            <a:pPr marL="742950" indent="-742950">
              <a:buFont typeface="+mj-lt"/>
              <a:buAutoNum type="arabicPeriod" startAt="4"/>
            </a:pPr>
            <a:r>
              <a:rPr lang="en-US" dirty="0"/>
              <a:t>Conducting the Interview</a:t>
            </a:r>
          </a:p>
        </p:txBody>
      </p:sp>
      <p:sp>
        <p:nvSpPr>
          <p:cNvPr id="5" name="Slide Number Placeholder 4">
            <a:extLst>
              <a:ext uri="{FF2B5EF4-FFF2-40B4-BE49-F238E27FC236}">
                <a16:creationId xmlns:a16="http://schemas.microsoft.com/office/drawing/2014/main" id="{08997607-F72B-C848-33E0-C6D99F3826FD}"/>
              </a:ext>
            </a:extLst>
          </p:cNvPr>
          <p:cNvSpPr>
            <a:spLocks noGrp="1"/>
          </p:cNvSpPr>
          <p:nvPr>
            <p:ph type="sldNum" sz="quarter" idx="12"/>
          </p:nvPr>
        </p:nvSpPr>
        <p:spPr/>
        <p:txBody>
          <a:bodyPr/>
          <a:lstStyle/>
          <a:p>
            <a:fld id="{346097E4-2930-9D48-A5CE-AF00B0E70697}" type="slidenum">
              <a:rPr lang="en-US" smtClean="0"/>
              <a:t>13</a:t>
            </a:fld>
            <a:endParaRPr lang="en-US"/>
          </a:p>
        </p:txBody>
      </p:sp>
      <p:pic>
        <p:nvPicPr>
          <p:cNvPr id="6" name="Picture 5" descr="C:\Users\Arielle\AppData\Local\Microsoft\Windows\Temporary Internet Files\Content.IE5\1ASONVVG\MC900432663[1].png">
            <a:extLst>
              <a:ext uri="{FF2B5EF4-FFF2-40B4-BE49-F238E27FC236}">
                <a16:creationId xmlns:a16="http://schemas.microsoft.com/office/drawing/2014/main" id="{1F837511-AEE4-24C1-55D3-B781992A070C}"/>
              </a:ext>
            </a:extLst>
          </p:cNvPr>
          <p:cNvPicPr>
            <a:picLocks noChangeAspect="1" noChangeArrowheads="1"/>
          </p:cNvPicPr>
          <p:nvPr/>
        </p:nvPicPr>
        <p:blipFill>
          <a:blip r:embed="rId2">
            <a:duotone>
              <a:prstClr val="black"/>
              <a:schemeClr val="accent3">
                <a:tint val="45000"/>
                <a:satMod val="400000"/>
              </a:schemeClr>
            </a:duotone>
            <a:extLst>
              <a:ext uri="{28A0092B-C50C-407E-A947-70E740481C1C}">
                <a14:useLocalDpi xmlns:a14="http://schemas.microsoft.com/office/drawing/2010/main" val="0"/>
              </a:ext>
            </a:extLst>
          </a:blip>
          <a:srcRect/>
          <a:stretch>
            <a:fillRect/>
          </a:stretch>
        </p:blipFill>
        <p:spPr bwMode="auto">
          <a:xfrm>
            <a:off x="5384604" y="2262753"/>
            <a:ext cx="2959541" cy="2959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6350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D9DEFDC-F3DD-124F-8772-E25B73071977}"/>
              </a:ext>
            </a:extLst>
          </p:cNvPr>
          <p:cNvSpPr>
            <a:spLocks noGrp="1"/>
          </p:cNvSpPr>
          <p:nvPr>
            <p:ph type="body" sz="quarter" idx="10"/>
          </p:nvPr>
        </p:nvSpPr>
        <p:spPr>
          <a:xfrm>
            <a:off x="346982" y="1291799"/>
            <a:ext cx="8450035" cy="4040054"/>
          </a:xfrm>
        </p:spPr>
        <p:txBody>
          <a:bodyPr/>
          <a:lstStyle/>
          <a:p>
            <a:r>
              <a:rPr lang="en-US" altLang="en-US" b="1" dirty="0"/>
              <a:t>Follow-up Etiquette:</a:t>
            </a:r>
          </a:p>
          <a:p>
            <a:r>
              <a:rPr lang="en-US" dirty="0"/>
              <a:t>Professional and ethical follow-up strengthens trust and ensures accuracy. Regardless of format—onsite, video, chat, or email—follow these steps:</a:t>
            </a:r>
            <a:endParaRPr lang="en-US" altLang="en-US" b="1" dirty="0"/>
          </a:p>
          <a:p>
            <a:pPr marL="342900" indent="-342900">
              <a:buFont typeface="+mj-lt"/>
              <a:buAutoNum type="arabicPeriod"/>
            </a:pPr>
            <a:r>
              <a:rPr lang="en-US" altLang="en-US" dirty="0"/>
              <a:t>Always be sure to thank your interviewee, in person and in writing.</a:t>
            </a:r>
          </a:p>
          <a:p>
            <a:pPr marL="342900" indent="-342900">
              <a:buClr>
                <a:schemeClr val="tx1"/>
              </a:buClr>
              <a:buFont typeface="+mj-lt"/>
              <a:buAutoNum type="arabicPeriod"/>
            </a:pPr>
            <a:r>
              <a:rPr lang="en-US" dirty="0"/>
              <a:t>Write up your notes, impressions, and key insights while the interview is still fresh in your mind.</a:t>
            </a:r>
          </a:p>
          <a:p>
            <a:pPr marL="342900" indent="-342900">
              <a:buClr>
                <a:schemeClr val="tx1"/>
              </a:buClr>
              <a:buFont typeface="+mj-lt"/>
              <a:buAutoNum type="arabicPeriod"/>
            </a:pPr>
            <a:r>
              <a:rPr lang="en-US" dirty="0"/>
              <a:t>Organize and securely store any recordings, transcripts, or responses.</a:t>
            </a:r>
            <a:endParaRPr lang="en-US" altLang="en-US" dirty="0"/>
          </a:p>
          <a:p>
            <a:pPr marL="342900" indent="-342900">
              <a:buClr>
                <a:schemeClr val="tx1"/>
              </a:buClr>
              <a:buFont typeface="+mj-lt"/>
              <a:buAutoNum type="arabicPeriod"/>
            </a:pPr>
            <a:r>
              <a:rPr lang="en-US" altLang="en-US" dirty="0"/>
              <a:t>Let your interviewee review your findings in order to confirm that you have represented him/her accurately.</a:t>
            </a:r>
          </a:p>
          <a:p>
            <a:pPr marL="342900" indent="-342900">
              <a:buClr>
                <a:schemeClr val="tx1"/>
              </a:buClr>
              <a:buFont typeface="+mj-lt"/>
              <a:buAutoNum type="arabicPeriod"/>
            </a:pPr>
            <a:r>
              <a:rPr lang="en-US" dirty="0"/>
              <a:t>Respect their feedback and make corrections when necessary.</a:t>
            </a:r>
          </a:p>
          <a:p>
            <a:pPr marL="342900" indent="-342900">
              <a:buClr>
                <a:schemeClr val="tx1"/>
              </a:buClr>
              <a:buFont typeface="+mj-lt"/>
              <a:buAutoNum type="arabicPeriod"/>
            </a:pPr>
            <a:r>
              <a:rPr lang="en-US" dirty="0"/>
              <a:t>Keep all identifying data confidential and securely stored.</a:t>
            </a:r>
          </a:p>
          <a:p>
            <a:pPr marL="342900" indent="-342900">
              <a:buClr>
                <a:schemeClr val="tx1"/>
              </a:buClr>
              <a:buFont typeface="+mj-lt"/>
              <a:buAutoNum type="arabicPeriod"/>
            </a:pPr>
            <a:r>
              <a:rPr lang="en-US" dirty="0"/>
              <a:t>If you promised to share final results, send them once available.</a:t>
            </a:r>
          </a:p>
        </p:txBody>
      </p:sp>
      <p:sp>
        <p:nvSpPr>
          <p:cNvPr id="4" name="Title 3">
            <a:extLst>
              <a:ext uri="{FF2B5EF4-FFF2-40B4-BE49-F238E27FC236}">
                <a16:creationId xmlns:a16="http://schemas.microsoft.com/office/drawing/2014/main" id="{39F0D2C2-86A0-14CC-12CE-27602330CA0A}"/>
              </a:ext>
            </a:extLst>
          </p:cNvPr>
          <p:cNvSpPr>
            <a:spLocks noGrp="1"/>
          </p:cNvSpPr>
          <p:nvPr>
            <p:ph type="title"/>
          </p:nvPr>
        </p:nvSpPr>
        <p:spPr/>
        <p:txBody>
          <a:bodyPr>
            <a:normAutofit fontScale="90000"/>
          </a:bodyPr>
          <a:lstStyle/>
          <a:p>
            <a:pPr marL="742950" indent="-742950">
              <a:buFont typeface="+mj-lt"/>
              <a:buAutoNum type="arabicPeriod" startAt="5"/>
            </a:pPr>
            <a:r>
              <a:rPr lang="en-US" dirty="0"/>
              <a:t>Following Up After the Interview</a:t>
            </a:r>
          </a:p>
        </p:txBody>
      </p:sp>
      <p:sp>
        <p:nvSpPr>
          <p:cNvPr id="5" name="Slide Number Placeholder 4">
            <a:extLst>
              <a:ext uri="{FF2B5EF4-FFF2-40B4-BE49-F238E27FC236}">
                <a16:creationId xmlns:a16="http://schemas.microsoft.com/office/drawing/2014/main" id="{6755AA61-B981-77A6-DF34-4D73C5641799}"/>
              </a:ext>
            </a:extLst>
          </p:cNvPr>
          <p:cNvSpPr>
            <a:spLocks noGrp="1"/>
          </p:cNvSpPr>
          <p:nvPr>
            <p:ph type="sldNum" sz="quarter" idx="12"/>
          </p:nvPr>
        </p:nvSpPr>
        <p:spPr/>
        <p:txBody>
          <a:bodyPr/>
          <a:lstStyle/>
          <a:p>
            <a:fld id="{346097E4-2930-9D48-A5CE-AF00B0E70697}" type="slidenum">
              <a:rPr lang="en-US" smtClean="0"/>
              <a:t>14</a:t>
            </a:fld>
            <a:endParaRPr lang="en-US"/>
          </a:p>
        </p:txBody>
      </p:sp>
    </p:spTree>
    <p:extLst>
      <p:ext uri="{BB962C8B-B14F-4D97-AF65-F5344CB8AC3E}">
        <p14:creationId xmlns:p14="http://schemas.microsoft.com/office/powerpoint/2010/main" val="28747268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72CBA-026F-7E96-546F-23B8813A83DA}"/>
              </a:ext>
            </a:extLst>
          </p:cNvPr>
          <p:cNvSpPr>
            <a:spLocks noGrp="1"/>
          </p:cNvSpPr>
          <p:nvPr>
            <p:ph type="title"/>
          </p:nvPr>
        </p:nvSpPr>
        <p:spPr/>
        <p:txBody>
          <a:bodyPr/>
          <a:lstStyle/>
          <a:p>
            <a:r>
              <a:rPr lang="en-US" dirty="0"/>
              <a:t>Thank You</a:t>
            </a:r>
          </a:p>
        </p:txBody>
      </p:sp>
      <p:sp>
        <p:nvSpPr>
          <p:cNvPr id="3" name="Text Placeholder 2">
            <a:extLst>
              <a:ext uri="{FF2B5EF4-FFF2-40B4-BE49-F238E27FC236}">
                <a16:creationId xmlns:a16="http://schemas.microsoft.com/office/drawing/2014/main" id="{CE8FBDCD-BC38-D4A8-A210-EA02F2610057}"/>
              </a:ext>
            </a:extLst>
          </p:cNvPr>
          <p:cNvSpPr>
            <a:spLocks noGrp="1"/>
          </p:cNvSpPr>
          <p:nvPr>
            <p:ph type="body" sz="quarter" idx="10"/>
          </p:nvPr>
        </p:nvSpPr>
        <p:spPr/>
        <p:txBody>
          <a:bodyPr>
            <a:noAutofit/>
          </a:bodyPr>
          <a:lstStyle/>
          <a:p>
            <a:r>
              <a:rPr lang="en-US" dirty="0"/>
              <a:t>Purdue University On-Campus Writing Lab</a:t>
            </a:r>
          </a:p>
          <a:p>
            <a:r>
              <a:rPr lang="en-US" dirty="0"/>
              <a:t>Krach Leadership Center (2</a:t>
            </a:r>
            <a:r>
              <a:rPr lang="en-US" baseline="30000" dirty="0"/>
              <a:t>nd</a:t>
            </a:r>
            <a:r>
              <a:rPr lang="en-US" dirty="0"/>
              <a:t> Floor)</a:t>
            </a:r>
          </a:p>
          <a:p>
            <a:endParaRPr lang="en-US" dirty="0"/>
          </a:p>
          <a:p>
            <a:r>
              <a:rPr lang="en-US" dirty="0">
                <a:solidFill>
                  <a:schemeClr val="bg1"/>
                </a:solidFill>
              </a:rPr>
              <a:t>Web: </a:t>
            </a:r>
            <a:r>
              <a:rPr lang="en-US" dirty="0">
                <a:solidFill>
                  <a:schemeClr val="bg1"/>
                </a:solidFill>
                <a:hlinkClick r:id="rId3">
                  <a:extLst>
                    <a:ext uri="{A12FA001-AC4F-418D-AE19-62706E023703}">
                      <ahyp:hlinkClr xmlns:ahyp="http://schemas.microsoft.com/office/drawing/2018/hyperlinkcolor" val="tx"/>
                    </a:ext>
                  </a:extLst>
                </a:hlinkClick>
              </a:rPr>
              <a:t>http://owl.purdue.edu</a:t>
            </a:r>
            <a:r>
              <a:rPr lang="en-US" dirty="0">
                <a:solidFill>
                  <a:schemeClr val="bg1"/>
                </a:solidFill>
              </a:rPr>
              <a:t> </a:t>
            </a:r>
          </a:p>
          <a:p>
            <a:r>
              <a:rPr lang="en-US" dirty="0">
                <a:solidFill>
                  <a:schemeClr val="bg1"/>
                </a:solidFill>
              </a:rPr>
              <a:t>Phone: (765) 494-3723</a:t>
            </a:r>
          </a:p>
        </p:txBody>
      </p:sp>
    </p:spTree>
    <p:extLst>
      <p:ext uri="{BB962C8B-B14F-4D97-AF65-F5344CB8AC3E}">
        <p14:creationId xmlns:p14="http://schemas.microsoft.com/office/powerpoint/2010/main" val="2505219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277958-4626-9835-BBA9-94ABF964DC01}"/>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B397628A-141C-1B98-A01A-DF959E83921E}"/>
              </a:ext>
            </a:extLst>
          </p:cNvPr>
          <p:cNvSpPr>
            <a:spLocks noGrp="1"/>
          </p:cNvSpPr>
          <p:nvPr>
            <p:ph type="title"/>
          </p:nvPr>
        </p:nvSpPr>
        <p:spPr>
          <a:xfrm>
            <a:off x="458192" y="2175359"/>
            <a:ext cx="2272651" cy="589032"/>
          </a:xfrm>
        </p:spPr>
        <p:txBody>
          <a:bodyPr>
            <a:normAutofit fontScale="90000"/>
          </a:bodyPr>
          <a:lstStyle/>
          <a:p>
            <a:r>
              <a:rPr lang="en-US" dirty="0">
                <a:solidFill>
                  <a:srgbClr val="CFB991"/>
                </a:solidFill>
                <a:latin typeface="Franklin Gothic Medium Cond"/>
              </a:rPr>
              <a:t>Steps to Conduct an Interview</a:t>
            </a:r>
            <a:endParaRPr lang="en-US" dirty="0">
              <a:solidFill>
                <a:srgbClr val="CFB991"/>
              </a:solidFill>
            </a:endParaRPr>
          </a:p>
        </p:txBody>
      </p:sp>
      <p:sp>
        <p:nvSpPr>
          <p:cNvPr id="7" name="Text Placeholder 6">
            <a:extLst>
              <a:ext uri="{FF2B5EF4-FFF2-40B4-BE49-F238E27FC236}">
                <a16:creationId xmlns:a16="http://schemas.microsoft.com/office/drawing/2014/main" id="{729AEB1B-86F4-162F-11BB-980C74CB8845}"/>
              </a:ext>
            </a:extLst>
          </p:cNvPr>
          <p:cNvSpPr>
            <a:spLocks noGrp="1"/>
          </p:cNvSpPr>
          <p:nvPr>
            <p:ph type="body" sz="quarter" idx="15"/>
          </p:nvPr>
        </p:nvSpPr>
        <p:spPr>
          <a:xfrm>
            <a:off x="342900" y="544837"/>
            <a:ext cx="8458200" cy="365760"/>
          </a:xfrm>
        </p:spPr>
        <p:txBody>
          <a:bodyPr vert="horz" lIns="91440" tIns="45720" rIns="91440" bIns="45720" rtlCol="0" anchor="t">
            <a:noAutofit/>
          </a:bodyPr>
          <a:lstStyle/>
          <a:p>
            <a:r>
              <a:rPr lang="en-US" dirty="0">
                <a:solidFill>
                  <a:srgbClr val="6F727B"/>
                </a:solidFill>
                <a:latin typeface="Franklin Gothic Medium Cond"/>
              </a:rPr>
              <a:t>This presentation will cover :</a:t>
            </a:r>
            <a:endParaRPr lang="en-US" dirty="0">
              <a:solidFill>
                <a:srgbClr val="6F727B"/>
              </a:solidFill>
            </a:endParaRPr>
          </a:p>
        </p:txBody>
      </p:sp>
      <p:sp>
        <p:nvSpPr>
          <p:cNvPr id="13" name="Slide Number Placeholder 12">
            <a:extLst>
              <a:ext uri="{FF2B5EF4-FFF2-40B4-BE49-F238E27FC236}">
                <a16:creationId xmlns:a16="http://schemas.microsoft.com/office/drawing/2014/main" id="{E404B586-DAA8-C34E-7E84-7389C771AE55}"/>
              </a:ext>
            </a:extLst>
          </p:cNvPr>
          <p:cNvSpPr>
            <a:spLocks noGrp="1"/>
          </p:cNvSpPr>
          <p:nvPr>
            <p:ph type="sldNum" sz="quarter" idx="16"/>
          </p:nvPr>
        </p:nvSpPr>
        <p:spPr/>
        <p:txBody>
          <a:bodyPr/>
          <a:lstStyle/>
          <a:p>
            <a:fld id="{346097E4-2930-9D48-A5CE-AF00B0E70697}" type="slidenum">
              <a:rPr lang="en-US" smtClean="0"/>
              <a:t>2</a:t>
            </a:fld>
            <a:endParaRPr lang="en-US"/>
          </a:p>
        </p:txBody>
      </p:sp>
      <p:graphicFrame>
        <p:nvGraphicFramePr>
          <p:cNvPr id="29" name="Diagram 28">
            <a:extLst>
              <a:ext uri="{FF2B5EF4-FFF2-40B4-BE49-F238E27FC236}">
                <a16:creationId xmlns:a16="http://schemas.microsoft.com/office/drawing/2014/main" id="{99289727-E863-0C19-735C-91053E19D3B8}"/>
              </a:ext>
            </a:extLst>
          </p:cNvPr>
          <p:cNvGraphicFramePr/>
          <p:nvPr>
            <p:extLst>
              <p:ext uri="{D42A27DB-BD31-4B8C-83A1-F6EECF244321}">
                <p14:modId xmlns:p14="http://schemas.microsoft.com/office/powerpoint/2010/main" val="1089141386"/>
              </p:ext>
            </p:extLst>
          </p:nvPr>
        </p:nvGraphicFramePr>
        <p:xfrm>
          <a:off x="2487827" y="1184889"/>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1" name="TextBox 30">
            <a:extLst>
              <a:ext uri="{FF2B5EF4-FFF2-40B4-BE49-F238E27FC236}">
                <a16:creationId xmlns:a16="http://schemas.microsoft.com/office/drawing/2014/main" id="{4597AF14-0E1C-34CF-0DAF-73A8CEFD1465}"/>
              </a:ext>
            </a:extLst>
          </p:cNvPr>
          <p:cNvSpPr txBox="1"/>
          <p:nvPr/>
        </p:nvSpPr>
        <p:spPr>
          <a:xfrm>
            <a:off x="2730843" y="1507820"/>
            <a:ext cx="308919" cy="400110"/>
          </a:xfrm>
          <a:prstGeom prst="rect">
            <a:avLst/>
          </a:prstGeom>
          <a:noFill/>
        </p:spPr>
        <p:txBody>
          <a:bodyPr wrap="square" rtlCol="0">
            <a:spAutoFit/>
          </a:bodyPr>
          <a:lstStyle/>
          <a:p>
            <a:r>
              <a:rPr lang="en-US" sz="2000" dirty="0">
                <a:solidFill>
                  <a:schemeClr val="accent1">
                    <a:lumMod val="75000"/>
                  </a:schemeClr>
                </a:solidFill>
              </a:rPr>
              <a:t>1</a:t>
            </a:r>
          </a:p>
        </p:txBody>
      </p:sp>
      <p:sp>
        <p:nvSpPr>
          <p:cNvPr id="33" name="TextBox 32">
            <a:extLst>
              <a:ext uri="{FF2B5EF4-FFF2-40B4-BE49-F238E27FC236}">
                <a16:creationId xmlns:a16="http://schemas.microsoft.com/office/drawing/2014/main" id="{400DC7CB-CBDB-2F7B-3725-826EFF5775C9}"/>
              </a:ext>
            </a:extLst>
          </p:cNvPr>
          <p:cNvSpPr txBox="1"/>
          <p:nvPr/>
        </p:nvSpPr>
        <p:spPr>
          <a:xfrm>
            <a:off x="3202458" y="3016834"/>
            <a:ext cx="308919" cy="400110"/>
          </a:xfrm>
          <a:prstGeom prst="rect">
            <a:avLst/>
          </a:prstGeom>
          <a:noFill/>
        </p:spPr>
        <p:txBody>
          <a:bodyPr wrap="square" rtlCol="0">
            <a:spAutoFit/>
          </a:bodyPr>
          <a:lstStyle/>
          <a:p>
            <a:r>
              <a:rPr lang="en-US" sz="2000" dirty="0">
                <a:solidFill>
                  <a:schemeClr val="accent1">
                    <a:lumMod val="75000"/>
                  </a:schemeClr>
                </a:solidFill>
              </a:rPr>
              <a:t>3</a:t>
            </a:r>
          </a:p>
        </p:txBody>
      </p:sp>
      <p:sp>
        <p:nvSpPr>
          <p:cNvPr id="34" name="TextBox 33">
            <a:extLst>
              <a:ext uri="{FF2B5EF4-FFF2-40B4-BE49-F238E27FC236}">
                <a16:creationId xmlns:a16="http://schemas.microsoft.com/office/drawing/2014/main" id="{ADB3F910-C40B-930D-9212-3ADFCAB01120}"/>
              </a:ext>
            </a:extLst>
          </p:cNvPr>
          <p:cNvSpPr txBox="1"/>
          <p:nvPr/>
        </p:nvSpPr>
        <p:spPr>
          <a:xfrm>
            <a:off x="3039762" y="2269820"/>
            <a:ext cx="308919" cy="400110"/>
          </a:xfrm>
          <a:prstGeom prst="rect">
            <a:avLst/>
          </a:prstGeom>
          <a:noFill/>
        </p:spPr>
        <p:txBody>
          <a:bodyPr wrap="square" rtlCol="0">
            <a:spAutoFit/>
          </a:bodyPr>
          <a:lstStyle/>
          <a:p>
            <a:r>
              <a:rPr lang="en-US" sz="2000" dirty="0">
                <a:solidFill>
                  <a:schemeClr val="accent1">
                    <a:lumMod val="75000"/>
                  </a:schemeClr>
                </a:solidFill>
              </a:rPr>
              <a:t>2</a:t>
            </a:r>
          </a:p>
        </p:txBody>
      </p:sp>
      <p:sp>
        <p:nvSpPr>
          <p:cNvPr id="35" name="TextBox 34">
            <a:extLst>
              <a:ext uri="{FF2B5EF4-FFF2-40B4-BE49-F238E27FC236}">
                <a16:creationId xmlns:a16="http://schemas.microsoft.com/office/drawing/2014/main" id="{97C16A1D-2842-A931-7A29-90FABCD5417F}"/>
              </a:ext>
            </a:extLst>
          </p:cNvPr>
          <p:cNvSpPr txBox="1"/>
          <p:nvPr/>
        </p:nvSpPr>
        <p:spPr>
          <a:xfrm>
            <a:off x="3047998" y="3763848"/>
            <a:ext cx="308919" cy="400110"/>
          </a:xfrm>
          <a:prstGeom prst="rect">
            <a:avLst/>
          </a:prstGeom>
          <a:noFill/>
        </p:spPr>
        <p:txBody>
          <a:bodyPr wrap="square" rtlCol="0">
            <a:spAutoFit/>
          </a:bodyPr>
          <a:lstStyle/>
          <a:p>
            <a:r>
              <a:rPr lang="en-US" sz="2000" dirty="0">
                <a:solidFill>
                  <a:schemeClr val="accent1">
                    <a:lumMod val="75000"/>
                  </a:schemeClr>
                </a:solidFill>
              </a:rPr>
              <a:t>4</a:t>
            </a:r>
          </a:p>
        </p:txBody>
      </p:sp>
      <p:sp>
        <p:nvSpPr>
          <p:cNvPr id="36" name="TextBox 35">
            <a:extLst>
              <a:ext uri="{FF2B5EF4-FFF2-40B4-BE49-F238E27FC236}">
                <a16:creationId xmlns:a16="http://schemas.microsoft.com/office/drawing/2014/main" id="{E9AB0611-EB1D-A203-966E-E47C053F3A3E}"/>
              </a:ext>
            </a:extLst>
          </p:cNvPr>
          <p:cNvSpPr txBox="1"/>
          <p:nvPr/>
        </p:nvSpPr>
        <p:spPr>
          <a:xfrm>
            <a:off x="2739079" y="4510862"/>
            <a:ext cx="308919" cy="400110"/>
          </a:xfrm>
          <a:prstGeom prst="rect">
            <a:avLst/>
          </a:prstGeom>
          <a:noFill/>
        </p:spPr>
        <p:txBody>
          <a:bodyPr wrap="square" rtlCol="0">
            <a:spAutoFit/>
          </a:bodyPr>
          <a:lstStyle/>
          <a:p>
            <a:r>
              <a:rPr lang="en-US" sz="2000" dirty="0">
                <a:solidFill>
                  <a:schemeClr val="accent1">
                    <a:lumMod val="75000"/>
                  </a:schemeClr>
                </a:solidFill>
              </a:rPr>
              <a:t>5</a:t>
            </a:r>
          </a:p>
        </p:txBody>
      </p:sp>
      <p:pic>
        <p:nvPicPr>
          <p:cNvPr id="2" name="Picture 3" descr="C:\Users\Arielle\AppData\Local\Microsoft\Windows\Temporary Internet Files\Content.IE5\74485V2L\MC900054709[1].wmf">
            <a:extLst>
              <a:ext uri="{FF2B5EF4-FFF2-40B4-BE49-F238E27FC236}">
                <a16:creationId xmlns:a16="http://schemas.microsoft.com/office/drawing/2014/main" id="{7F5B1888-869A-1EB9-E328-08E9393E17FE}"/>
              </a:ext>
            </a:extLst>
          </p:cNvPr>
          <p:cNvPicPr>
            <a:picLocks noChangeAspect="1" noChangeArrowheads="1"/>
          </p:cNvPicPr>
          <p:nvPr/>
        </p:nvPicPr>
        <p:blipFill>
          <a:blip r:embed="rId7">
            <a:duotone>
              <a:schemeClr val="accent1">
                <a:shade val="45000"/>
                <a:satMod val="135000"/>
              </a:schemeClr>
              <a:prstClr val="white"/>
            </a:duotone>
            <a:extLst>
              <a:ext uri="{28A0092B-C50C-407E-A947-70E740481C1C}">
                <a14:useLocalDpi xmlns:a14="http://schemas.microsoft.com/office/drawing/2010/main" val="0"/>
              </a:ext>
            </a:extLst>
          </a:blip>
          <a:srcRect t="11333" b="9738"/>
          <a:stretch>
            <a:fillRect/>
          </a:stretch>
        </p:blipFill>
        <p:spPr bwMode="auto">
          <a:xfrm>
            <a:off x="611104" y="3124560"/>
            <a:ext cx="1634571" cy="1278576"/>
          </a:xfrm>
          <a:prstGeom prst="roundRect">
            <a:avLst/>
          </a:prstGeom>
          <a:ln>
            <a:noFill/>
          </a:ln>
          <a:effectLst>
            <a:outerShdw sx="1000" sy="1000" algn="tl" rotWithShape="0">
              <a:srgbClr val="000000"/>
            </a:outerShdw>
            <a:softEdge rad="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6982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EC0514-F65B-B184-E5AE-E321CB6BD62E}"/>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EFBE5A62-2F61-B30D-0B4C-CCE1F1F13210}"/>
              </a:ext>
            </a:extLst>
          </p:cNvPr>
          <p:cNvSpPr>
            <a:spLocks noGrp="1"/>
          </p:cNvSpPr>
          <p:nvPr>
            <p:ph idx="14"/>
          </p:nvPr>
        </p:nvSpPr>
        <p:spPr>
          <a:xfrm>
            <a:off x="351064" y="974037"/>
            <a:ext cx="8586874" cy="939170"/>
          </a:xfrm>
        </p:spPr>
        <p:txBody>
          <a:bodyPr>
            <a:normAutofit/>
          </a:bodyPr>
          <a:lstStyle/>
          <a:p>
            <a:pPr marL="0" indent="0">
              <a:buClr>
                <a:schemeClr val="tx1"/>
              </a:buClr>
              <a:buNone/>
            </a:pPr>
            <a:r>
              <a:rPr lang="en-US" altLang="en-US" b="1" dirty="0"/>
              <a:t>Set-up Etiquette: </a:t>
            </a:r>
            <a:r>
              <a:rPr lang="en-US" dirty="0"/>
              <a:t>Setting the tone starts before the interview begins. Thoughtful preparation builds trust and encourages participation.</a:t>
            </a:r>
          </a:p>
          <a:p>
            <a:pPr marL="0" indent="0">
              <a:buClr>
                <a:schemeClr val="tx1"/>
              </a:buClr>
              <a:buNone/>
            </a:pPr>
            <a:endParaRPr lang="en-US" altLang="en-US" b="1" dirty="0"/>
          </a:p>
        </p:txBody>
      </p:sp>
      <p:sp>
        <p:nvSpPr>
          <p:cNvPr id="4" name="Title 3">
            <a:extLst>
              <a:ext uri="{FF2B5EF4-FFF2-40B4-BE49-F238E27FC236}">
                <a16:creationId xmlns:a16="http://schemas.microsoft.com/office/drawing/2014/main" id="{ACB9E16F-8205-7158-03ED-8075F60BF4C7}"/>
              </a:ext>
            </a:extLst>
          </p:cNvPr>
          <p:cNvSpPr>
            <a:spLocks noGrp="1"/>
          </p:cNvSpPr>
          <p:nvPr>
            <p:ph type="title"/>
          </p:nvPr>
        </p:nvSpPr>
        <p:spPr>
          <a:xfrm>
            <a:off x="351064" y="385004"/>
            <a:ext cx="8450036" cy="589032"/>
          </a:xfrm>
        </p:spPr>
        <p:txBody>
          <a:bodyPr anchor="ctr">
            <a:normAutofit/>
          </a:bodyPr>
          <a:lstStyle/>
          <a:p>
            <a:r>
              <a:rPr lang="en-US" sz="3300"/>
              <a:t>1. Setting up the Interview</a:t>
            </a:r>
          </a:p>
        </p:txBody>
      </p:sp>
      <p:sp>
        <p:nvSpPr>
          <p:cNvPr id="5" name="Slide Number Placeholder 4">
            <a:extLst>
              <a:ext uri="{FF2B5EF4-FFF2-40B4-BE49-F238E27FC236}">
                <a16:creationId xmlns:a16="http://schemas.microsoft.com/office/drawing/2014/main" id="{6CA81E1F-4FF1-898F-E1C9-370B235022DF}"/>
              </a:ext>
            </a:extLst>
          </p:cNvPr>
          <p:cNvSpPr>
            <a:spLocks noGrp="1"/>
          </p:cNvSpPr>
          <p:nvPr>
            <p:ph type="sldNum" sz="quarter" idx="15"/>
          </p:nvPr>
        </p:nvSpPr>
        <p:spPr>
          <a:xfrm>
            <a:off x="7700963" y="6290433"/>
            <a:ext cx="1100137" cy="365125"/>
          </a:xfrm>
        </p:spPr>
        <p:txBody>
          <a:bodyPr anchor="ctr">
            <a:normAutofit/>
          </a:bodyPr>
          <a:lstStyle/>
          <a:p>
            <a:pPr>
              <a:spcAft>
                <a:spcPts val="600"/>
              </a:spcAft>
            </a:pPr>
            <a:fld id="{346097E4-2930-9D48-A5CE-AF00B0E70697}" type="slidenum">
              <a:rPr lang="en-US" smtClean="0"/>
              <a:pPr>
                <a:spcAft>
                  <a:spcPts val="600"/>
                </a:spcAft>
              </a:pPr>
              <a:t>3</a:t>
            </a:fld>
            <a:endParaRPr lang="en-US"/>
          </a:p>
        </p:txBody>
      </p:sp>
      <p:graphicFrame>
        <p:nvGraphicFramePr>
          <p:cNvPr id="7" name="Diagram 6">
            <a:extLst>
              <a:ext uri="{FF2B5EF4-FFF2-40B4-BE49-F238E27FC236}">
                <a16:creationId xmlns:a16="http://schemas.microsoft.com/office/drawing/2014/main" id="{2096F58B-3051-227B-04CA-E0023A65CB55}"/>
              </a:ext>
            </a:extLst>
          </p:cNvPr>
          <p:cNvGraphicFramePr/>
          <p:nvPr>
            <p:extLst>
              <p:ext uri="{D42A27DB-BD31-4B8C-83A1-F6EECF244321}">
                <p14:modId xmlns:p14="http://schemas.microsoft.com/office/powerpoint/2010/main" val="530236983"/>
              </p:ext>
            </p:extLst>
          </p:nvPr>
        </p:nvGraphicFramePr>
        <p:xfrm>
          <a:off x="502276" y="1777286"/>
          <a:ext cx="8153822" cy="42629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23082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A52924-DFE3-95A6-B99B-3C56EBB45FBC}"/>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6B686DDC-5F58-8729-88C9-00A26A0FA2C3}"/>
              </a:ext>
            </a:extLst>
          </p:cNvPr>
          <p:cNvSpPr>
            <a:spLocks noGrp="1"/>
          </p:cNvSpPr>
          <p:nvPr>
            <p:ph type="body" sz="quarter" idx="10"/>
          </p:nvPr>
        </p:nvSpPr>
        <p:spPr>
          <a:xfrm>
            <a:off x="346982" y="1136057"/>
            <a:ext cx="8450035" cy="365125"/>
          </a:xfrm>
        </p:spPr>
        <p:txBody>
          <a:bodyPr/>
          <a:lstStyle/>
          <a:p>
            <a:pPr marL="342900" indent="-342900" fontAlgn="auto">
              <a:spcBef>
                <a:spcPts val="0"/>
              </a:spcBef>
              <a:spcAft>
                <a:spcPts val="0"/>
              </a:spcAft>
              <a:buClr>
                <a:schemeClr val="tx1"/>
              </a:buClr>
              <a:defRPr/>
            </a:pPr>
            <a:r>
              <a:rPr lang="en-US" altLang="en-US" b="1" dirty="0"/>
              <a:t>Before the Interview:</a:t>
            </a:r>
          </a:p>
          <a:p>
            <a:pPr marL="342900" indent="-342900" fontAlgn="auto">
              <a:spcBef>
                <a:spcPts val="0"/>
              </a:spcBef>
              <a:spcAft>
                <a:spcPts val="0"/>
              </a:spcAft>
              <a:buClr>
                <a:schemeClr val="tx1"/>
              </a:buClr>
              <a:defRPr/>
            </a:pPr>
            <a:endParaRPr lang="en-US" altLang="en-US" b="1" dirty="0"/>
          </a:p>
        </p:txBody>
      </p:sp>
      <p:sp>
        <p:nvSpPr>
          <p:cNvPr id="4" name="Title 3">
            <a:extLst>
              <a:ext uri="{FF2B5EF4-FFF2-40B4-BE49-F238E27FC236}">
                <a16:creationId xmlns:a16="http://schemas.microsoft.com/office/drawing/2014/main" id="{56D722B3-5164-FB23-0A12-AA5A5C330132}"/>
              </a:ext>
            </a:extLst>
          </p:cNvPr>
          <p:cNvSpPr>
            <a:spLocks noGrp="1"/>
          </p:cNvSpPr>
          <p:nvPr>
            <p:ph type="title"/>
          </p:nvPr>
        </p:nvSpPr>
        <p:spPr/>
        <p:txBody>
          <a:bodyPr>
            <a:normAutofit fontScale="90000"/>
          </a:bodyPr>
          <a:lstStyle/>
          <a:p>
            <a:pPr marL="742950" indent="-742950">
              <a:buFont typeface="+mj-lt"/>
              <a:buAutoNum type="arabicPeriod" startAt="2"/>
            </a:pPr>
            <a:r>
              <a:rPr lang="en-US" dirty="0"/>
              <a:t>Preparing for the Interview</a:t>
            </a:r>
          </a:p>
        </p:txBody>
      </p:sp>
      <p:sp>
        <p:nvSpPr>
          <p:cNvPr id="5" name="Slide Number Placeholder 4">
            <a:extLst>
              <a:ext uri="{FF2B5EF4-FFF2-40B4-BE49-F238E27FC236}">
                <a16:creationId xmlns:a16="http://schemas.microsoft.com/office/drawing/2014/main" id="{E07CFF4C-F562-564A-6779-0C63607E0CD4}"/>
              </a:ext>
            </a:extLst>
          </p:cNvPr>
          <p:cNvSpPr>
            <a:spLocks noGrp="1"/>
          </p:cNvSpPr>
          <p:nvPr>
            <p:ph type="sldNum" sz="quarter" idx="12"/>
          </p:nvPr>
        </p:nvSpPr>
        <p:spPr/>
        <p:txBody>
          <a:bodyPr/>
          <a:lstStyle/>
          <a:p>
            <a:fld id="{346097E4-2930-9D48-A5CE-AF00B0E70697}" type="slidenum">
              <a:rPr lang="en-US" smtClean="0"/>
              <a:t>4</a:t>
            </a:fld>
            <a:endParaRPr lang="en-US"/>
          </a:p>
        </p:txBody>
      </p:sp>
      <p:graphicFrame>
        <p:nvGraphicFramePr>
          <p:cNvPr id="2" name="Diagram 1">
            <a:extLst>
              <a:ext uri="{FF2B5EF4-FFF2-40B4-BE49-F238E27FC236}">
                <a16:creationId xmlns:a16="http://schemas.microsoft.com/office/drawing/2014/main" id="{2999031E-B2AC-12CB-0EA5-9A46E8E2A346}"/>
              </a:ext>
            </a:extLst>
          </p:cNvPr>
          <p:cNvGraphicFramePr/>
          <p:nvPr>
            <p:extLst>
              <p:ext uri="{D42A27DB-BD31-4B8C-83A1-F6EECF244321}">
                <p14:modId xmlns:p14="http://schemas.microsoft.com/office/powerpoint/2010/main" val="1818388400"/>
              </p:ext>
            </p:extLst>
          </p:nvPr>
        </p:nvGraphicFramePr>
        <p:xfrm>
          <a:off x="562913" y="1657943"/>
          <a:ext cx="8234104"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80090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A16D7D-3D69-F034-5862-5D2D505C3AB9}"/>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54ABF1F-B771-5CBE-5EE9-E63FFCB24970}"/>
              </a:ext>
            </a:extLst>
          </p:cNvPr>
          <p:cNvSpPr>
            <a:spLocks noGrp="1"/>
          </p:cNvSpPr>
          <p:nvPr>
            <p:ph type="title"/>
          </p:nvPr>
        </p:nvSpPr>
        <p:spPr/>
        <p:txBody>
          <a:bodyPr>
            <a:normAutofit fontScale="90000"/>
          </a:bodyPr>
          <a:lstStyle/>
          <a:p>
            <a:pPr marL="742950" indent="-742950">
              <a:buFont typeface="+mj-lt"/>
              <a:buAutoNum type="alphaUcPeriod"/>
            </a:pPr>
            <a:r>
              <a:rPr lang="en-US" dirty="0"/>
              <a:t>Writing Your Questions</a:t>
            </a:r>
          </a:p>
        </p:txBody>
      </p:sp>
      <p:sp>
        <p:nvSpPr>
          <p:cNvPr id="5" name="Slide Number Placeholder 4">
            <a:extLst>
              <a:ext uri="{FF2B5EF4-FFF2-40B4-BE49-F238E27FC236}">
                <a16:creationId xmlns:a16="http://schemas.microsoft.com/office/drawing/2014/main" id="{D09797B8-E1FB-5DAA-459A-F42E7ECE9834}"/>
              </a:ext>
            </a:extLst>
          </p:cNvPr>
          <p:cNvSpPr>
            <a:spLocks noGrp="1"/>
          </p:cNvSpPr>
          <p:nvPr>
            <p:ph type="sldNum" sz="quarter" idx="12"/>
          </p:nvPr>
        </p:nvSpPr>
        <p:spPr/>
        <p:txBody>
          <a:bodyPr/>
          <a:lstStyle/>
          <a:p>
            <a:fld id="{346097E4-2930-9D48-A5CE-AF00B0E70697}" type="slidenum">
              <a:rPr lang="en-US" smtClean="0"/>
              <a:t>5</a:t>
            </a:fld>
            <a:endParaRPr lang="en-US"/>
          </a:p>
        </p:txBody>
      </p:sp>
      <p:graphicFrame>
        <p:nvGraphicFramePr>
          <p:cNvPr id="7" name="Table 6">
            <a:extLst>
              <a:ext uri="{FF2B5EF4-FFF2-40B4-BE49-F238E27FC236}">
                <a16:creationId xmlns:a16="http://schemas.microsoft.com/office/drawing/2014/main" id="{86805F84-1803-7334-8EDF-C2F5D8A7FCC8}"/>
              </a:ext>
            </a:extLst>
          </p:cNvPr>
          <p:cNvGraphicFramePr>
            <a:graphicFrameLocks noGrp="1"/>
          </p:cNvGraphicFramePr>
          <p:nvPr>
            <p:extLst>
              <p:ext uri="{D42A27DB-BD31-4B8C-83A1-F6EECF244321}">
                <p14:modId xmlns:p14="http://schemas.microsoft.com/office/powerpoint/2010/main" val="3201721527"/>
              </p:ext>
            </p:extLst>
          </p:nvPr>
        </p:nvGraphicFramePr>
        <p:xfrm>
          <a:off x="853440" y="1058301"/>
          <a:ext cx="7748120" cy="4881080"/>
        </p:xfrm>
        <a:graphic>
          <a:graphicData uri="http://schemas.openxmlformats.org/drawingml/2006/table">
            <a:tbl>
              <a:tblPr firstRow="1" bandRow="1">
                <a:tableStyleId>{5C22544A-7EE6-4342-B048-85BDC9FD1C3A}</a:tableStyleId>
              </a:tblPr>
              <a:tblGrid>
                <a:gridCol w="2033313">
                  <a:extLst>
                    <a:ext uri="{9D8B030D-6E8A-4147-A177-3AD203B41FA5}">
                      <a16:colId xmlns:a16="http://schemas.microsoft.com/office/drawing/2014/main" val="4106513037"/>
                    </a:ext>
                  </a:extLst>
                </a:gridCol>
                <a:gridCol w="5714807">
                  <a:extLst>
                    <a:ext uri="{9D8B030D-6E8A-4147-A177-3AD203B41FA5}">
                      <a16:colId xmlns:a16="http://schemas.microsoft.com/office/drawing/2014/main" val="1350983323"/>
                    </a:ext>
                  </a:extLst>
                </a:gridCol>
              </a:tblGrid>
              <a:tr h="349668">
                <a:tc>
                  <a:txBody>
                    <a:bodyPr/>
                    <a:lstStyle/>
                    <a:p>
                      <a:r>
                        <a:rPr lang="en-US" sz="1600" dirty="0"/>
                        <a:t>Steps to consider</a:t>
                      </a:r>
                    </a:p>
                  </a:txBody>
                  <a:tcPr/>
                </a:tc>
                <a:tc>
                  <a:txBody>
                    <a:bodyPr/>
                    <a:lstStyle/>
                    <a:p>
                      <a:r>
                        <a:rPr lang="en-US" sz="1600" b="0" dirty="0"/>
                        <a:t>Description</a:t>
                      </a:r>
                    </a:p>
                  </a:txBody>
                  <a:tcPr/>
                </a:tc>
                <a:extLst>
                  <a:ext uri="{0D108BD9-81ED-4DB2-BD59-A6C34878D82A}">
                    <a16:rowId xmlns:a16="http://schemas.microsoft.com/office/drawing/2014/main" val="3651346731"/>
                  </a:ext>
                </a:extLst>
              </a:tr>
              <a:tr h="545562">
                <a:tc>
                  <a:txBody>
                    <a:bodyPr/>
                    <a:lstStyle/>
                    <a:p>
                      <a:pPr marL="342900" indent="-342900">
                        <a:buFont typeface="+mj-lt"/>
                        <a:buAutoNum type="arabicPeriod"/>
                      </a:pPr>
                      <a:r>
                        <a:rPr lang="en-US" sz="1600" b="1" dirty="0"/>
                        <a:t>Start with a clear purpose</a:t>
                      </a:r>
                    </a:p>
                  </a:txBody>
                  <a:tcPr/>
                </a:tc>
                <a:tc>
                  <a:txBody>
                    <a:bodyPr/>
                    <a:lstStyle/>
                    <a:p>
                      <a:r>
                        <a:rPr lang="en-US" sz="1600" dirty="0"/>
                        <a:t>Make a list of the key things you want to learn from the interview.</a:t>
                      </a:r>
                    </a:p>
                  </a:txBody>
                  <a:tcPr/>
                </a:tc>
                <a:extLst>
                  <a:ext uri="{0D108BD9-81ED-4DB2-BD59-A6C34878D82A}">
                    <a16:rowId xmlns:a16="http://schemas.microsoft.com/office/drawing/2014/main" val="1301475323"/>
                  </a:ext>
                </a:extLst>
              </a:tr>
              <a:tr h="668201">
                <a:tc>
                  <a:txBody>
                    <a:bodyPr/>
                    <a:lstStyle/>
                    <a:p>
                      <a:pPr marL="342900" indent="-342900">
                        <a:buFont typeface="+mj-lt"/>
                        <a:buAutoNum type="arabicPeriod" startAt="2"/>
                      </a:pPr>
                      <a:r>
                        <a:rPr lang="en-US" sz="1600" b="1" dirty="0"/>
                        <a:t>Develop open-ended questions</a:t>
                      </a:r>
                    </a:p>
                  </a:txBody>
                  <a:tcPr/>
                </a:tc>
                <a:tc>
                  <a:txBody>
                    <a:bodyPr/>
                    <a:lstStyle/>
                    <a:p>
                      <a:r>
                        <a:rPr lang="en-US" sz="1600" dirty="0"/>
                        <a:t>Write questions that invite the interviewee to reflect, explain, or describe their experiences in detail.</a:t>
                      </a:r>
                    </a:p>
                  </a:txBody>
                  <a:tcPr/>
                </a:tc>
                <a:extLst>
                  <a:ext uri="{0D108BD9-81ED-4DB2-BD59-A6C34878D82A}">
                    <a16:rowId xmlns:a16="http://schemas.microsoft.com/office/drawing/2014/main" val="577324333"/>
                  </a:ext>
                </a:extLst>
              </a:tr>
              <a:tr h="668201">
                <a:tc>
                  <a:txBody>
                    <a:bodyPr/>
                    <a:lstStyle/>
                    <a:p>
                      <a:pPr marL="342900" indent="-342900">
                        <a:buFont typeface="+mj-lt"/>
                        <a:buAutoNum type="arabicPeriod" startAt="3"/>
                      </a:pPr>
                      <a:r>
                        <a:rPr lang="en-US" sz="1600" b="1" dirty="0"/>
                        <a:t>Avoid leading or biased questions</a:t>
                      </a:r>
                    </a:p>
                  </a:txBody>
                  <a:tcPr/>
                </a:tc>
                <a:tc>
                  <a:txBody>
                    <a:bodyPr/>
                    <a:lstStyle/>
                    <a:p>
                      <a:r>
                        <a:rPr lang="en-US" sz="1600" dirty="0"/>
                        <a:t>Don’t suggest an answer in your question. Let the interviewee speak freely and form their own responses.</a:t>
                      </a:r>
                    </a:p>
                  </a:txBody>
                  <a:tcPr/>
                </a:tc>
                <a:extLst>
                  <a:ext uri="{0D108BD9-81ED-4DB2-BD59-A6C34878D82A}">
                    <a16:rowId xmlns:a16="http://schemas.microsoft.com/office/drawing/2014/main" val="3561738774"/>
                  </a:ext>
                </a:extLst>
              </a:tr>
              <a:tr h="775272">
                <a:tc>
                  <a:txBody>
                    <a:bodyPr/>
                    <a:lstStyle/>
                    <a:p>
                      <a:pPr marL="342900" indent="-342900">
                        <a:buFont typeface="+mj-lt"/>
                        <a:buAutoNum type="arabicPeriod" startAt="3"/>
                      </a:pPr>
                      <a:r>
                        <a:rPr lang="en-US" sz="1600" b="1" dirty="0"/>
                        <a:t>Review your language for sensitivity</a:t>
                      </a:r>
                    </a:p>
                  </a:txBody>
                  <a:tcPr/>
                </a:tc>
                <a:tc>
                  <a:txBody>
                    <a:bodyPr/>
                    <a:lstStyle/>
                    <a:p>
                      <a:r>
                        <a:rPr lang="en-US" sz="1600" dirty="0"/>
                        <a:t>Check whether any terms, assumptions, or phrasing might come off as offensive or inappropriate.</a:t>
                      </a:r>
                    </a:p>
                  </a:txBody>
                  <a:tcPr/>
                </a:tc>
                <a:extLst>
                  <a:ext uri="{0D108BD9-81ED-4DB2-BD59-A6C34878D82A}">
                    <a16:rowId xmlns:a16="http://schemas.microsoft.com/office/drawing/2014/main" val="3112466315"/>
                  </a:ext>
                </a:extLst>
              </a:tr>
              <a:tr h="1638171">
                <a:tc>
                  <a:txBody>
                    <a:bodyPr/>
                    <a:lstStyle/>
                    <a:p>
                      <a:pPr marL="342900" indent="-342900">
                        <a:buFont typeface="+mj-lt"/>
                        <a:buAutoNum type="arabicPeriod" startAt="4"/>
                      </a:pPr>
                      <a:r>
                        <a:rPr lang="en-US" sz="1600" b="1" dirty="0"/>
                        <a:t>Watch out for problematic language</a:t>
                      </a:r>
                    </a:p>
                  </a:txBody>
                  <a:tcPr/>
                </a:tc>
                <a:tc>
                  <a:txBody>
                    <a:bodyPr/>
                    <a:lstStyle/>
                    <a:p>
                      <a:r>
                        <a:rPr lang="en-US" sz="1600" dirty="0"/>
                        <a:t>Avoid:</a:t>
                      </a:r>
                    </a:p>
                    <a:p>
                      <a:pPr marL="285750" indent="-285750">
                        <a:buFont typeface="Arial" panose="020B0604020202020204" pitchFamily="34" charset="0"/>
                        <a:buChar char="•"/>
                      </a:pPr>
                      <a:r>
                        <a:rPr lang="en-US" sz="1600" b="1" dirty="0"/>
                        <a:t>Stereotypes</a:t>
                      </a:r>
                      <a:r>
                        <a:rPr lang="en-US" sz="1600" b="0" dirty="0"/>
                        <a:t> (e.g., assumptions based on gender, race, background)</a:t>
                      </a:r>
                    </a:p>
                    <a:p>
                      <a:pPr marL="285750" indent="-285750">
                        <a:buFont typeface="Arial" panose="020B0604020202020204" pitchFamily="34" charset="0"/>
                        <a:buChar char="•"/>
                      </a:pPr>
                      <a:r>
                        <a:rPr lang="en-US" sz="1600" b="1" dirty="0"/>
                        <a:t>Euphemisms </a:t>
                      </a:r>
                      <a:r>
                        <a:rPr lang="en-US" sz="1600" b="0" dirty="0"/>
                        <a:t>(that may downplay serious issues)</a:t>
                      </a:r>
                    </a:p>
                    <a:p>
                      <a:pPr marL="285750" indent="-285750">
                        <a:buFont typeface="Arial" panose="020B0604020202020204" pitchFamily="34" charset="0"/>
                        <a:buChar char="•"/>
                      </a:pPr>
                      <a:r>
                        <a:rPr lang="en-US" sz="1600" b="1" dirty="0"/>
                        <a:t>Irony or sarcasm</a:t>
                      </a:r>
                      <a:r>
                        <a:rPr lang="en-US" sz="1600" b="0" dirty="0"/>
                        <a:t> (which can be confusing or see disrespectful)</a:t>
                      </a:r>
                      <a:endParaRPr lang="en-US" sz="1600" b="1" dirty="0"/>
                    </a:p>
                  </a:txBody>
                  <a:tcPr/>
                </a:tc>
                <a:extLst>
                  <a:ext uri="{0D108BD9-81ED-4DB2-BD59-A6C34878D82A}">
                    <a16:rowId xmlns:a16="http://schemas.microsoft.com/office/drawing/2014/main" val="2564114420"/>
                  </a:ext>
                </a:extLst>
              </a:tr>
            </a:tbl>
          </a:graphicData>
        </a:graphic>
      </p:graphicFrame>
    </p:spTree>
    <p:extLst>
      <p:ext uri="{BB962C8B-B14F-4D97-AF65-F5344CB8AC3E}">
        <p14:creationId xmlns:p14="http://schemas.microsoft.com/office/powerpoint/2010/main" val="3684141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BEDFBEF-017B-0EC9-C2B8-319FDA64A51D}"/>
              </a:ext>
            </a:extLst>
          </p:cNvPr>
          <p:cNvSpPr>
            <a:spLocks noGrp="1"/>
          </p:cNvSpPr>
          <p:nvPr>
            <p:ph idx="14"/>
          </p:nvPr>
        </p:nvSpPr>
        <p:spPr>
          <a:xfrm>
            <a:off x="351064" y="1543324"/>
            <a:ext cx="6607628" cy="3247617"/>
          </a:xfrm>
        </p:spPr>
        <p:txBody>
          <a:bodyPr>
            <a:normAutofit/>
          </a:bodyPr>
          <a:lstStyle/>
          <a:p>
            <a:pPr marL="285750" indent="-285750">
              <a:buFont typeface="Arial" panose="020B0604020202020204" pitchFamily="34" charset="0"/>
              <a:buChar char="•"/>
            </a:pPr>
            <a:r>
              <a:rPr lang="en-US" altLang="en-US" dirty="0"/>
              <a:t>Ask </a:t>
            </a:r>
            <a:r>
              <a:rPr lang="en-US" altLang="en-US" b="1" dirty="0">
                <a:solidFill>
                  <a:schemeClr val="accent3"/>
                </a:solidFill>
              </a:rPr>
              <a:t>leading questions </a:t>
            </a:r>
            <a:r>
              <a:rPr lang="en-US" altLang="en-US" dirty="0"/>
              <a:t>rather than asking </a:t>
            </a:r>
            <a:r>
              <a:rPr lang="en-US" altLang="en-US" b="1" dirty="0">
                <a:solidFill>
                  <a:schemeClr val="accent3"/>
                </a:solidFill>
              </a:rPr>
              <a:t>yes or no questions</a:t>
            </a:r>
            <a:r>
              <a:rPr lang="en-US" altLang="en-US" dirty="0"/>
              <a:t>:</a:t>
            </a:r>
            <a:endParaRPr lang="en-US" altLang="en-US" b="1" dirty="0"/>
          </a:p>
          <a:p>
            <a:pPr>
              <a:buFont typeface="Arial" panose="020B0604020202020204" pitchFamily="34" charset="0"/>
              <a:buChar char="•"/>
            </a:pPr>
            <a:endParaRPr lang="en-US" altLang="en-US" b="1" dirty="0"/>
          </a:p>
          <a:p>
            <a:pPr marL="808038" lvl="1" indent="-334963">
              <a:buClr>
                <a:schemeClr val="accent1">
                  <a:lumMod val="75000"/>
                </a:schemeClr>
              </a:buClr>
              <a:buSzPct val="200000"/>
              <a:buFont typeface="Wingdings" pitchFamily="2" charset="2"/>
              <a:buChar char="û"/>
            </a:pPr>
            <a:r>
              <a:rPr lang="en-US" altLang="en-US" sz="1800" dirty="0"/>
              <a:t>“Do you think there is a parking problem on campus?” (yes  or no question)</a:t>
            </a:r>
          </a:p>
          <a:p>
            <a:pPr marL="742950" lvl="1" indent="-333375">
              <a:buSzPct val="200000"/>
            </a:pPr>
            <a:endParaRPr lang="en-US" altLang="en-US" sz="1800" dirty="0"/>
          </a:p>
          <a:p>
            <a:pPr marL="858838" lvl="1" indent="-333375">
              <a:buClr>
                <a:schemeClr val="accent5">
                  <a:lumMod val="60000"/>
                  <a:lumOff val="40000"/>
                </a:schemeClr>
              </a:buClr>
              <a:buSzPct val="200000"/>
              <a:buFont typeface="Wingdings" pitchFamily="2" charset="2"/>
              <a:buChar char="ü"/>
            </a:pPr>
            <a:r>
              <a:rPr lang="en-US" altLang="en-US" sz="1800" dirty="0"/>
              <a:t>“What is your view about the parking situation on campus?” (leading question)</a:t>
            </a:r>
          </a:p>
          <a:p>
            <a:endParaRPr lang="en-US" altLang="en-US" dirty="0"/>
          </a:p>
          <a:p>
            <a:pPr marL="285750" indent="-285750">
              <a:buFont typeface="Arial" panose="020B0604020202020204" pitchFamily="34" charset="0"/>
              <a:buChar char="•"/>
            </a:pPr>
            <a:r>
              <a:rPr lang="en-US" altLang="en-US" dirty="0"/>
              <a:t>Responses to leading questions will give you more detail to support your research.</a:t>
            </a:r>
          </a:p>
          <a:p>
            <a:pPr marL="0" indent="0">
              <a:buNone/>
            </a:pPr>
            <a:endParaRPr lang="en-US" dirty="0"/>
          </a:p>
        </p:txBody>
      </p:sp>
      <p:sp>
        <p:nvSpPr>
          <p:cNvPr id="4" name="Title 3">
            <a:extLst>
              <a:ext uri="{FF2B5EF4-FFF2-40B4-BE49-F238E27FC236}">
                <a16:creationId xmlns:a16="http://schemas.microsoft.com/office/drawing/2014/main" id="{2336F4E5-5B32-C5B8-35D7-E70A561385EE}"/>
              </a:ext>
            </a:extLst>
          </p:cNvPr>
          <p:cNvSpPr>
            <a:spLocks noGrp="1"/>
          </p:cNvSpPr>
          <p:nvPr>
            <p:ph type="title"/>
          </p:nvPr>
        </p:nvSpPr>
        <p:spPr>
          <a:xfrm>
            <a:off x="351064" y="385004"/>
            <a:ext cx="8450036" cy="589032"/>
          </a:xfrm>
        </p:spPr>
        <p:txBody>
          <a:bodyPr anchor="ctr">
            <a:normAutofit/>
          </a:bodyPr>
          <a:lstStyle/>
          <a:p>
            <a:pPr marL="514350" indent="-514350">
              <a:buFont typeface="+mj-lt"/>
              <a:buAutoNum type="alphaUcPeriod" startAt="2"/>
            </a:pPr>
            <a:r>
              <a:rPr lang="en-US" sz="3300" dirty="0"/>
              <a:t>Asking Effective Questions</a:t>
            </a:r>
          </a:p>
        </p:txBody>
      </p:sp>
      <p:sp>
        <p:nvSpPr>
          <p:cNvPr id="5" name="Slide Number Placeholder 4">
            <a:extLst>
              <a:ext uri="{FF2B5EF4-FFF2-40B4-BE49-F238E27FC236}">
                <a16:creationId xmlns:a16="http://schemas.microsoft.com/office/drawing/2014/main" id="{B3F9EF25-1D11-0737-AA91-CB4C956E6549}"/>
              </a:ext>
            </a:extLst>
          </p:cNvPr>
          <p:cNvSpPr>
            <a:spLocks noGrp="1"/>
          </p:cNvSpPr>
          <p:nvPr>
            <p:ph type="sldNum" sz="quarter" idx="15"/>
          </p:nvPr>
        </p:nvSpPr>
        <p:spPr>
          <a:xfrm>
            <a:off x="7700963" y="6290433"/>
            <a:ext cx="1100137" cy="365125"/>
          </a:xfrm>
        </p:spPr>
        <p:txBody>
          <a:bodyPr anchor="ctr">
            <a:normAutofit/>
          </a:bodyPr>
          <a:lstStyle/>
          <a:p>
            <a:pPr>
              <a:spcAft>
                <a:spcPts val="600"/>
              </a:spcAft>
            </a:pPr>
            <a:fld id="{346097E4-2930-9D48-A5CE-AF00B0E70697}" type="slidenum">
              <a:rPr lang="en-US" smtClean="0"/>
              <a:pPr>
                <a:spcAft>
                  <a:spcPts val="600"/>
                </a:spcAft>
              </a:pPr>
              <a:t>6</a:t>
            </a:fld>
            <a:endParaRPr lang="en-US"/>
          </a:p>
        </p:txBody>
      </p:sp>
      <p:pic>
        <p:nvPicPr>
          <p:cNvPr id="6" name="Picture 5" descr="C:\Users\Arielle\AppData\Local\Microsoft\Windows\Temporary Internet Files\Content.IE5\1ASONVVG\MC900431560[1].png">
            <a:extLst>
              <a:ext uri="{FF2B5EF4-FFF2-40B4-BE49-F238E27FC236}">
                <a16:creationId xmlns:a16="http://schemas.microsoft.com/office/drawing/2014/main" id="{5807CD22-E065-D82C-B9DD-01CD20BEDC6C}"/>
              </a:ext>
            </a:extLst>
          </p:cNvPr>
          <p:cNvPicPr>
            <a:picLocks noChangeAspect="1" noChangeArrowheads="1"/>
          </p:cNvPicPr>
          <p:nvPr/>
        </p:nvPicPr>
        <p:blipFill>
          <a:blip r:embed="rId2">
            <a:duotone>
              <a:prstClr val="black"/>
              <a:schemeClr val="accent3">
                <a:tint val="45000"/>
                <a:satMod val="400000"/>
              </a:schemeClr>
            </a:duotone>
            <a:extLst>
              <a:ext uri="{28A0092B-C50C-407E-A947-70E740481C1C}">
                <a14:useLocalDpi xmlns:a14="http://schemas.microsoft.com/office/drawing/2010/main" val="0"/>
              </a:ext>
            </a:extLst>
          </a:blip>
          <a:srcRect l="30406" r="32511" b="-1"/>
          <a:stretch>
            <a:fillRect/>
          </a:stretch>
        </p:blipFill>
        <p:spPr bwMode="auto">
          <a:xfrm>
            <a:off x="7149192" y="1543324"/>
            <a:ext cx="1651907" cy="445470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1778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BDDB474-EAAD-C9D9-37A8-B8D305D15F2E}"/>
              </a:ext>
            </a:extLst>
          </p:cNvPr>
          <p:cNvSpPr>
            <a:spLocks noGrp="1"/>
          </p:cNvSpPr>
          <p:nvPr>
            <p:ph type="body" sz="quarter" idx="10"/>
          </p:nvPr>
        </p:nvSpPr>
        <p:spPr>
          <a:xfrm>
            <a:off x="342899" y="1178198"/>
            <a:ext cx="8450035" cy="3097587"/>
          </a:xfrm>
        </p:spPr>
        <p:txBody>
          <a:bodyPr/>
          <a:lstStyle/>
          <a:p>
            <a:pPr fontAlgn="auto">
              <a:spcBef>
                <a:spcPts val="0"/>
              </a:spcBef>
              <a:defRPr/>
            </a:pPr>
            <a:r>
              <a:rPr lang="en-US" altLang="en-US" dirty="0"/>
              <a:t>During the interview, summarize answers back to the interviewee to make sure you understand their answer.</a:t>
            </a:r>
          </a:p>
          <a:p>
            <a:pPr marL="457200" indent="-457200" fontAlgn="auto">
              <a:spcBef>
                <a:spcPts val="0"/>
              </a:spcBef>
              <a:buClr>
                <a:schemeClr val="tx1"/>
              </a:buClr>
              <a:defRPr/>
            </a:pPr>
            <a:endParaRPr lang="en-US" altLang="en-US" b="1" dirty="0">
              <a:solidFill>
                <a:srgbClr val="0070C0"/>
              </a:solidFill>
            </a:endParaRPr>
          </a:p>
          <a:p>
            <a:pPr marL="457200" indent="-457200" fontAlgn="auto">
              <a:spcBef>
                <a:spcPts val="0"/>
              </a:spcBef>
              <a:buClr>
                <a:schemeClr val="tx1"/>
              </a:buClr>
              <a:defRPr/>
            </a:pPr>
            <a:endParaRPr lang="en-US" altLang="en-US" b="1" dirty="0">
              <a:solidFill>
                <a:srgbClr val="0070C0"/>
              </a:solidFill>
            </a:endParaRPr>
          </a:p>
          <a:p>
            <a:pPr fontAlgn="auto">
              <a:spcBef>
                <a:spcPts val="0"/>
              </a:spcBef>
              <a:buClr>
                <a:schemeClr val="tx1"/>
              </a:buClr>
              <a:defRPr/>
            </a:pPr>
            <a:r>
              <a:rPr lang="en-US" altLang="en-US" b="1" dirty="0">
                <a:solidFill>
                  <a:schemeClr val="accent3"/>
                </a:solidFill>
              </a:rPr>
              <a:t>Q:</a:t>
            </a:r>
            <a:r>
              <a:rPr lang="en-US" altLang="en-US" dirty="0">
                <a:solidFill>
                  <a:schemeClr val="accent3"/>
                </a:solidFill>
              </a:rPr>
              <a:t> </a:t>
            </a:r>
            <a:r>
              <a:rPr lang="en-US" altLang="en-US" b="1" dirty="0">
                <a:solidFill>
                  <a:schemeClr val="accent3"/>
                </a:solidFill>
              </a:rPr>
              <a:t>What is your view about the parking situation on campus?</a:t>
            </a:r>
            <a:br>
              <a:rPr lang="en-US" altLang="en-US" b="1" dirty="0">
                <a:solidFill>
                  <a:schemeClr val="accent3"/>
                </a:solidFill>
              </a:rPr>
            </a:br>
            <a:endParaRPr lang="en-US" altLang="en-US" b="1" dirty="0">
              <a:solidFill>
                <a:schemeClr val="accent3"/>
              </a:solidFill>
            </a:endParaRPr>
          </a:p>
          <a:p>
            <a:pPr lvl="1">
              <a:spcBef>
                <a:spcPts val="0"/>
              </a:spcBef>
              <a:buClr>
                <a:schemeClr val="tx1"/>
              </a:buClr>
              <a:defRPr/>
            </a:pPr>
            <a:r>
              <a:rPr lang="en-US" altLang="en-US" sz="1800" b="1" i="1" dirty="0"/>
              <a:t>A:</a:t>
            </a:r>
            <a:r>
              <a:rPr lang="en-US" altLang="en-US" sz="1800" dirty="0"/>
              <a:t> </a:t>
            </a:r>
            <a:r>
              <a:rPr lang="en-US" altLang="en-US" sz="1800" i="1" dirty="0"/>
              <a:t>I think it is a problem, because there are more cars than parking spaces.</a:t>
            </a:r>
          </a:p>
          <a:p>
            <a:pPr fontAlgn="auto">
              <a:spcBef>
                <a:spcPts val="0"/>
              </a:spcBef>
              <a:buClr>
                <a:schemeClr val="tx1"/>
              </a:buClr>
              <a:defRPr/>
            </a:pPr>
            <a:endParaRPr lang="en-US" altLang="en-US" b="1" dirty="0"/>
          </a:p>
          <a:p>
            <a:pPr fontAlgn="auto">
              <a:spcBef>
                <a:spcPts val="0"/>
              </a:spcBef>
              <a:buClr>
                <a:schemeClr val="tx1"/>
              </a:buClr>
              <a:defRPr/>
            </a:pPr>
            <a:r>
              <a:rPr lang="en-US" altLang="en-US" b="1" dirty="0">
                <a:solidFill>
                  <a:schemeClr val="accent3"/>
                </a:solidFill>
              </a:rPr>
              <a:t>Paraphrased response:</a:t>
            </a:r>
            <a:r>
              <a:rPr lang="en-US" altLang="en-US" dirty="0">
                <a:solidFill>
                  <a:schemeClr val="accent3"/>
                </a:solidFill>
              </a:rPr>
              <a:t> </a:t>
            </a:r>
          </a:p>
          <a:p>
            <a:pPr fontAlgn="auto">
              <a:spcBef>
                <a:spcPts val="0"/>
              </a:spcBef>
              <a:buClr>
                <a:schemeClr val="tx1"/>
              </a:buClr>
              <a:defRPr/>
            </a:pPr>
            <a:endParaRPr lang="en-US" altLang="en-US" dirty="0"/>
          </a:p>
          <a:p>
            <a:pPr lvl="1">
              <a:spcBef>
                <a:spcPts val="0"/>
              </a:spcBef>
              <a:buClr>
                <a:schemeClr val="tx1"/>
              </a:buClr>
              <a:defRPr/>
            </a:pPr>
            <a:r>
              <a:rPr lang="en-US" altLang="en-US" sz="1800" dirty="0"/>
              <a:t>So, you believe there are not enough parking spaces for the cars on campus?</a:t>
            </a:r>
          </a:p>
          <a:p>
            <a:endParaRPr lang="en-US" dirty="0"/>
          </a:p>
        </p:txBody>
      </p:sp>
      <p:sp>
        <p:nvSpPr>
          <p:cNvPr id="4" name="Title 3">
            <a:extLst>
              <a:ext uri="{FF2B5EF4-FFF2-40B4-BE49-F238E27FC236}">
                <a16:creationId xmlns:a16="http://schemas.microsoft.com/office/drawing/2014/main" id="{1028FAE3-087C-BA37-ABDD-59BE59BA8F2D}"/>
              </a:ext>
            </a:extLst>
          </p:cNvPr>
          <p:cNvSpPr>
            <a:spLocks noGrp="1"/>
          </p:cNvSpPr>
          <p:nvPr>
            <p:ph type="title"/>
          </p:nvPr>
        </p:nvSpPr>
        <p:spPr/>
        <p:txBody>
          <a:bodyPr>
            <a:normAutofit fontScale="90000"/>
          </a:bodyPr>
          <a:lstStyle/>
          <a:p>
            <a:pPr marL="742950" indent="-742950">
              <a:buFont typeface="+mj-lt"/>
              <a:buAutoNum type="alphaUcPeriod" startAt="3"/>
            </a:pPr>
            <a:r>
              <a:rPr lang="en-US" dirty="0"/>
              <a:t>Understanding Feedback</a:t>
            </a:r>
          </a:p>
        </p:txBody>
      </p:sp>
      <p:sp>
        <p:nvSpPr>
          <p:cNvPr id="5" name="Slide Number Placeholder 4">
            <a:extLst>
              <a:ext uri="{FF2B5EF4-FFF2-40B4-BE49-F238E27FC236}">
                <a16:creationId xmlns:a16="http://schemas.microsoft.com/office/drawing/2014/main" id="{2E7929B3-C209-200C-E76C-046E8EC0214B}"/>
              </a:ext>
            </a:extLst>
          </p:cNvPr>
          <p:cNvSpPr>
            <a:spLocks noGrp="1"/>
          </p:cNvSpPr>
          <p:nvPr>
            <p:ph type="sldNum" sz="quarter" idx="12"/>
          </p:nvPr>
        </p:nvSpPr>
        <p:spPr/>
        <p:txBody>
          <a:bodyPr/>
          <a:lstStyle/>
          <a:p>
            <a:fld id="{346097E4-2930-9D48-A5CE-AF00B0E70697}" type="slidenum">
              <a:rPr lang="en-US" smtClean="0"/>
              <a:t>7</a:t>
            </a:fld>
            <a:endParaRPr lang="en-US"/>
          </a:p>
        </p:txBody>
      </p:sp>
    </p:spTree>
    <p:extLst>
      <p:ext uri="{BB962C8B-B14F-4D97-AF65-F5344CB8AC3E}">
        <p14:creationId xmlns:p14="http://schemas.microsoft.com/office/powerpoint/2010/main" val="2285415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7AD0863-2AA5-15D4-CD27-8BFD8E7DDF04}"/>
              </a:ext>
            </a:extLst>
          </p:cNvPr>
          <p:cNvSpPr>
            <a:spLocks noGrp="1"/>
          </p:cNvSpPr>
          <p:nvPr>
            <p:ph idx="14"/>
          </p:nvPr>
        </p:nvSpPr>
        <p:spPr>
          <a:xfrm>
            <a:off x="342901" y="1133341"/>
            <a:ext cx="6607628" cy="4636394"/>
          </a:xfrm>
        </p:spPr>
        <p:txBody>
          <a:bodyPr>
            <a:normAutofit lnSpcReduction="10000"/>
          </a:bodyPr>
          <a:lstStyle/>
          <a:p>
            <a:pPr marL="285750" indent="-285750">
              <a:buFont typeface="Arial" panose="020B0604020202020204" pitchFamily="34" charset="0"/>
              <a:buChar char="•"/>
            </a:pPr>
            <a:r>
              <a:rPr lang="en-US" altLang="en-US" dirty="0"/>
              <a:t>Always bring something to take notes on and several trustworthy writing instruments.</a:t>
            </a:r>
          </a:p>
          <a:p>
            <a:pPr marL="285750" indent="-285750">
              <a:buFont typeface="Arial" panose="020B0604020202020204" pitchFamily="34" charset="0"/>
              <a:buChar char="•"/>
            </a:pPr>
            <a:r>
              <a:rPr lang="en-US" altLang="en-US" dirty="0"/>
              <a:t>If you wish to record your interview, </a:t>
            </a:r>
            <a:r>
              <a:rPr lang="en-US" altLang="en-US" i="1" dirty="0"/>
              <a:t>always</a:t>
            </a:r>
            <a:r>
              <a:rPr lang="en-US" altLang="en-US" dirty="0"/>
              <a:t> ask before doing so. </a:t>
            </a:r>
          </a:p>
          <a:p>
            <a:pPr marL="285750" indent="-285750">
              <a:buFont typeface="Arial" panose="020B0604020202020204" pitchFamily="34" charset="0"/>
              <a:buChar char="•"/>
            </a:pPr>
            <a:r>
              <a:rPr lang="en-US" altLang="en-US" dirty="0"/>
              <a:t>Also make sure to check your technology before the interview and consider bringing a back-up recording device.</a:t>
            </a:r>
          </a:p>
          <a:p>
            <a:pPr marL="285750" indent="-285750">
              <a:buFont typeface="Arial" panose="020B0604020202020204" pitchFamily="34" charset="0"/>
              <a:buChar char="•"/>
            </a:pPr>
            <a:r>
              <a:rPr lang="en-US" altLang="en-US" dirty="0"/>
              <a:t>Keep notes on the interview, but make sure that you are still talking to the interviewee, not just scribbling.</a:t>
            </a:r>
          </a:p>
          <a:p>
            <a:pPr marL="285750" indent="-285750">
              <a:buClr>
                <a:schemeClr val="tx1"/>
              </a:buClr>
              <a:buFont typeface="Arial" panose="020B0604020202020204" pitchFamily="34" charset="0"/>
              <a:buChar char="•"/>
            </a:pPr>
            <a:r>
              <a:rPr lang="en-US" altLang="en-US" dirty="0"/>
              <a:t>Arrive early </a:t>
            </a:r>
            <a:r>
              <a:rPr lang="en-US" dirty="0"/>
              <a:t>to get oriented, calm your nerves, and set up.</a:t>
            </a:r>
            <a:endParaRPr lang="en-US" altLang="en-US" dirty="0"/>
          </a:p>
          <a:p>
            <a:pPr marL="285750" indent="-285750">
              <a:buClr>
                <a:schemeClr val="tx1"/>
              </a:buClr>
              <a:buFont typeface="Arial" panose="020B0604020202020204" pitchFamily="34" charset="0"/>
              <a:buChar char="•"/>
            </a:pPr>
            <a:r>
              <a:rPr lang="en-US" altLang="en-US" dirty="0"/>
              <a:t>Prepare the space and setting to feel comfortable, safe, quiet.</a:t>
            </a:r>
          </a:p>
          <a:p>
            <a:pPr marL="285750" indent="-285750">
              <a:buClr>
                <a:schemeClr val="tx1"/>
              </a:buClr>
              <a:buFont typeface="Arial" panose="020B0604020202020204" pitchFamily="34" charset="0"/>
              <a:buChar char="•"/>
            </a:pPr>
            <a:r>
              <a:rPr lang="en-US" dirty="0"/>
              <a:t>Test your audio/video recorder, batteries, notepad, or backup tools.</a:t>
            </a:r>
          </a:p>
          <a:p>
            <a:pPr marL="285750" indent="-285750">
              <a:buClr>
                <a:schemeClr val="tx1"/>
              </a:buClr>
              <a:buFont typeface="Arial" panose="020B0604020202020204" pitchFamily="34" charset="0"/>
              <a:buChar char="•"/>
            </a:pPr>
            <a:r>
              <a:rPr lang="en-US" altLang="en-US" dirty="0"/>
              <a:t>Review consent procedures </a:t>
            </a:r>
            <a:r>
              <a:rPr lang="en-US" dirty="0"/>
              <a:t>clearly explaining the purpose of the interview</a:t>
            </a:r>
          </a:p>
          <a:p>
            <a:pPr marL="285750" indent="-285750">
              <a:buClr>
                <a:schemeClr val="tx1"/>
              </a:buClr>
              <a:buFont typeface="Arial" panose="020B0604020202020204" pitchFamily="34" charset="0"/>
              <a:buChar char="•"/>
            </a:pPr>
            <a:r>
              <a:rPr lang="en-US" altLang="en-US" dirty="0"/>
              <a:t>Follow your prepared list of questions.</a:t>
            </a:r>
          </a:p>
          <a:p>
            <a:pPr marL="285750" indent="-285750">
              <a:buFont typeface="Arial" panose="020B0604020202020204" pitchFamily="34" charset="0"/>
              <a:buChar char="•"/>
            </a:pPr>
            <a:r>
              <a:rPr lang="en-US" altLang="en-US" dirty="0"/>
              <a:t>Try to stick to the topic but </a:t>
            </a:r>
            <a:r>
              <a:rPr lang="en-US" altLang="en-US" b="1" i="1" dirty="0"/>
              <a:t>be flexible</a:t>
            </a:r>
            <a:r>
              <a:rPr lang="en-US" altLang="en-US" dirty="0"/>
              <a:t> if your interviewee brings up unexpected but valuable information.</a:t>
            </a:r>
          </a:p>
          <a:p>
            <a:endParaRPr lang="en-US" dirty="0"/>
          </a:p>
        </p:txBody>
      </p:sp>
      <p:sp>
        <p:nvSpPr>
          <p:cNvPr id="4" name="Title 3">
            <a:extLst>
              <a:ext uri="{FF2B5EF4-FFF2-40B4-BE49-F238E27FC236}">
                <a16:creationId xmlns:a16="http://schemas.microsoft.com/office/drawing/2014/main" id="{CF338EE0-6B30-A621-3085-C847E212EA79}"/>
              </a:ext>
            </a:extLst>
          </p:cNvPr>
          <p:cNvSpPr>
            <a:spLocks noGrp="1"/>
          </p:cNvSpPr>
          <p:nvPr>
            <p:ph type="title"/>
          </p:nvPr>
        </p:nvSpPr>
        <p:spPr>
          <a:xfrm>
            <a:off x="351064" y="385004"/>
            <a:ext cx="8450036" cy="589032"/>
          </a:xfrm>
        </p:spPr>
        <p:txBody>
          <a:bodyPr anchor="ctr">
            <a:normAutofit/>
          </a:bodyPr>
          <a:lstStyle/>
          <a:p>
            <a:pPr marL="514350" indent="-514350">
              <a:buFont typeface="+mj-lt"/>
              <a:buAutoNum type="arabicPeriod" startAt="3"/>
            </a:pPr>
            <a:r>
              <a:rPr lang="en-US" sz="3300" dirty="0"/>
              <a:t>Meeting the Interviewee</a:t>
            </a:r>
          </a:p>
        </p:txBody>
      </p:sp>
      <p:sp>
        <p:nvSpPr>
          <p:cNvPr id="5" name="Slide Number Placeholder 4">
            <a:extLst>
              <a:ext uri="{FF2B5EF4-FFF2-40B4-BE49-F238E27FC236}">
                <a16:creationId xmlns:a16="http://schemas.microsoft.com/office/drawing/2014/main" id="{55D72A1C-83ED-8869-5075-705CFF191AE0}"/>
              </a:ext>
            </a:extLst>
          </p:cNvPr>
          <p:cNvSpPr>
            <a:spLocks noGrp="1"/>
          </p:cNvSpPr>
          <p:nvPr>
            <p:ph type="sldNum" sz="quarter" idx="15"/>
          </p:nvPr>
        </p:nvSpPr>
        <p:spPr>
          <a:xfrm>
            <a:off x="7700963" y="6290433"/>
            <a:ext cx="1100137" cy="365125"/>
          </a:xfrm>
        </p:spPr>
        <p:txBody>
          <a:bodyPr anchor="ctr">
            <a:normAutofit/>
          </a:bodyPr>
          <a:lstStyle/>
          <a:p>
            <a:pPr>
              <a:spcAft>
                <a:spcPts val="600"/>
              </a:spcAft>
            </a:pPr>
            <a:fld id="{346097E4-2930-9D48-A5CE-AF00B0E70697}" type="slidenum">
              <a:rPr lang="en-US" smtClean="0"/>
              <a:pPr>
                <a:spcAft>
                  <a:spcPts val="600"/>
                </a:spcAft>
              </a:pPr>
              <a:t>8</a:t>
            </a:fld>
            <a:endParaRPr lang="en-US"/>
          </a:p>
        </p:txBody>
      </p:sp>
      <p:pic>
        <p:nvPicPr>
          <p:cNvPr id="8" name="Picture 7" descr="A clipboard with a pen on it&#10;&#10;AI-generated content may be incorrect.">
            <a:extLst>
              <a:ext uri="{FF2B5EF4-FFF2-40B4-BE49-F238E27FC236}">
                <a16:creationId xmlns:a16="http://schemas.microsoft.com/office/drawing/2014/main" id="{72E4ED3A-5848-0CC4-8364-1B136CA7FBBD}"/>
              </a:ext>
            </a:extLst>
          </p:cNvPr>
          <p:cNvPicPr>
            <a:picLocks noChangeAspect="1"/>
          </p:cNvPicPr>
          <p:nvPr/>
        </p:nvPicPr>
        <p:blipFill>
          <a:blip r:embed="rId3">
            <a:duotone>
              <a:prstClr val="black"/>
              <a:schemeClr val="accent3">
                <a:tint val="45000"/>
                <a:satMod val="400000"/>
              </a:schemeClr>
            </a:duotone>
            <a:extLst>
              <a:ext uri="{837473B0-CC2E-450A-ABE3-18F120FF3D39}">
                <a1611:picAttrSrcUrl xmlns:a1611="http://schemas.microsoft.com/office/drawing/2016/11/main" r:id="rId4"/>
              </a:ext>
            </a:extLst>
          </a:blip>
          <a:srcRect l="28272" r="34645" b="-1"/>
          <a:stretch>
            <a:fillRect/>
          </a:stretch>
        </p:blipFill>
        <p:spPr>
          <a:xfrm>
            <a:off x="7149192" y="1543324"/>
            <a:ext cx="1651907" cy="4454706"/>
          </a:xfrm>
          <a:prstGeom prst="rect">
            <a:avLst/>
          </a:prstGeom>
          <a:noFill/>
        </p:spPr>
      </p:pic>
    </p:spTree>
    <p:extLst>
      <p:ext uri="{BB962C8B-B14F-4D97-AF65-F5344CB8AC3E}">
        <p14:creationId xmlns:p14="http://schemas.microsoft.com/office/powerpoint/2010/main" val="2070274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F483C3-1464-40A9-73A3-5EA35BDE088F}"/>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6FF0ECB1-4D5C-71BB-C2FC-EDD73F00F436}"/>
              </a:ext>
            </a:extLst>
          </p:cNvPr>
          <p:cNvSpPr>
            <a:spLocks noGrp="1"/>
          </p:cNvSpPr>
          <p:nvPr>
            <p:ph type="body" sz="quarter" idx="10"/>
          </p:nvPr>
        </p:nvSpPr>
        <p:spPr>
          <a:xfrm>
            <a:off x="351065" y="1201647"/>
            <a:ext cx="7909532" cy="3499142"/>
          </a:xfrm>
        </p:spPr>
        <p:txBody>
          <a:bodyPr/>
          <a:lstStyle/>
          <a:p>
            <a:pPr marL="285750" indent="-285750">
              <a:buFont typeface="Arial" panose="020B0604020202020204" pitchFamily="34" charset="0"/>
              <a:buChar char="•"/>
            </a:pPr>
            <a:r>
              <a:rPr lang="en-US" dirty="0"/>
              <a:t>Online interviews can take place across multiple platforms</a:t>
            </a:r>
          </a:p>
        </p:txBody>
      </p:sp>
      <p:sp>
        <p:nvSpPr>
          <p:cNvPr id="5" name="Slide Number Placeholder 4">
            <a:extLst>
              <a:ext uri="{FF2B5EF4-FFF2-40B4-BE49-F238E27FC236}">
                <a16:creationId xmlns:a16="http://schemas.microsoft.com/office/drawing/2014/main" id="{4143DE0D-956F-5D7D-B23A-0B1837AEB198}"/>
              </a:ext>
            </a:extLst>
          </p:cNvPr>
          <p:cNvSpPr>
            <a:spLocks noGrp="1"/>
          </p:cNvSpPr>
          <p:nvPr>
            <p:ph type="sldNum" sz="quarter" idx="12"/>
          </p:nvPr>
        </p:nvSpPr>
        <p:spPr/>
        <p:txBody>
          <a:bodyPr/>
          <a:lstStyle/>
          <a:p>
            <a:fld id="{346097E4-2930-9D48-A5CE-AF00B0E70697}" type="slidenum">
              <a:rPr lang="en-US" smtClean="0"/>
              <a:t>9</a:t>
            </a:fld>
            <a:endParaRPr lang="en-US"/>
          </a:p>
        </p:txBody>
      </p:sp>
      <p:sp>
        <p:nvSpPr>
          <p:cNvPr id="6" name="Title 3">
            <a:extLst>
              <a:ext uri="{FF2B5EF4-FFF2-40B4-BE49-F238E27FC236}">
                <a16:creationId xmlns:a16="http://schemas.microsoft.com/office/drawing/2014/main" id="{7C256B6C-B2A5-AEB0-9C38-BA46EC0A377F}"/>
              </a:ext>
            </a:extLst>
          </p:cNvPr>
          <p:cNvSpPr>
            <a:spLocks noGrp="1"/>
          </p:cNvSpPr>
          <p:nvPr>
            <p:ph type="title"/>
          </p:nvPr>
        </p:nvSpPr>
        <p:spPr/>
        <p:txBody>
          <a:bodyPr>
            <a:normAutofit fontScale="90000"/>
          </a:bodyPr>
          <a:lstStyle/>
          <a:p>
            <a:pPr marL="742950" indent="-742950">
              <a:buFont typeface="+mj-lt"/>
              <a:buAutoNum type="alphaUcPeriod"/>
            </a:pPr>
            <a:r>
              <a:rPr lang="en-US" dirty="0"/>
              <a:t>Online Interviewing</a:t>
            </a:r>
          </a:p>
        </p:txBody>
      </p:sp>
      <p:graphicFrame>
        <p:nvGraphicFramePr>
          <p:cNvPr id="2" name="Diagram 1">
            <a:extLst>
              <a:ext uri="{FF2B5EF4-FFF2-40B4-BE49-F238E27FC236}">
                <a16:creationId xmlns:a16="http://schemas.microsoft.com/office/drawing/2014/main" id="{5AC87EB4-1496-526C-689F-D8C6032348EC}"/>
              </a:ext>
            </a:extLst>
          </p:cNvPr>
          <p:cNvGraphicFramePr/>
          <p:nvPr>
            <p:extLst>
              <p:ext uri="{D42A27DB-BD31-4B8C-83A1-F6EECF244321}">
                <p14:modId xmlns:p14="http://schemas.microsoft.com/office/powerpoint/2010/main" val="3765798299"/>
              </p:ext>
            </p:extLst>
          </p:nvPr>
        </p:nvGraphicFramePr>
        <p:xfrm>
          <a:off x="1483345" y="1720312"/>
          <a:ext cx="5692370" cy="44015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24398932"/>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EFFFF"/>
      </a:lt1>
      <a:dk2>
        <a:srgbClr val="55585F"/>
      </a:dk2>
      <a:lt2>
        <a:srgbClr val="CECACB"/>
      </a:lt2>
      <a:accent1>
        <a:srgbClr val="CFB891"/>
      </a:accent1>
      <a:accent2>
        <a:srgbClr val="555960"/>
      </a:accent2>
      <a:accent3>
        <a:srgbClr val="8D6F3D"/>
      </a:accent3>
      <a:accent4>
        <a:srgbClr val="FFFFFF"/>
      </a:accent4>
      <a:accent5>
        <a:srgbClr val="DAAA00"/>
      </a:accent5>
      <a:accent6>
        <a:srgbClr val="9D9694"/>
      </a:accent6>
      <a:hlink>
        <a:srgbClr val="000000"/>
      </a:hlink>
      <a:folHlink>
        <a:srgbClr val="FEFFFF"/>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Presentation1" id="{58CD8B7C-5011-9843-9353-17E061D772B1}" vid="{EA13767D-C630-2546-A9B7-94E4AAF330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046778D8D98E94AAD03144786193D0D" ma:contentTypeVersion="20" ma:contentTypeDescription="Create a new document." ma:contentTypeScope="" ma:versionID="e9c86f72465c0136ddf71d00e8982fec">
  <xsd:schema xmlns:xsd="http://www.w3.org/2001/XMLSchema" xmlns:xs="http://www.w3.org/2001/XMLSchema" xmlns:p="http://schemas.microsoft.com/office/2006/metadata/properties" xmlns:ns2="066794b1-105b-4b92-b187-3d2ce68d7b5f" xmlns:ns3="b414a12a-3721-47f2-9660-b70f8cc9d6dc" targetNamespace="http://schemas.microsoft.com/office/2006/metadata/properties" ma:root="true" ma:fieldsID="d869561329c5b47b42bdd1d16055cf75" ns2:_="" ns3:_="">
    <xsd:import namespace="066794b1-105b-4b92-b187-3d2ce68d7b5f"/>
    <xsd:import namespace="b414a12a-3721-47f2-9660-b70f8cc9d6d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lcf76f155ced4ddcb4097134ff3c332f" minOccurs="0"/>
                <xsd:element ref="ns3:TaxCatchAll" minOccurs="0"/>
                <xsd:element ref="ns2:MediaServiceDateTaken" minOccurs="0"/>
                <xsd:element ref="ns3:SharedWithUsers" minOccurs="0"/>
                <xsd:element ref="ns3:SharedWithDetails"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6794b1-105b-4b92-b187-3d2ce68d7b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8e9e90a8-b24c-4be7-8760-a88b2cd47eb1" ma:termSetId="09814cd3-568e-fe90-9814-8d621ff8fb84" ma:anchorId="fba54fb3-c3e1-fe81-a776-ca4b69148c4d" ma:open="true" ma:isKeyword="false">
      <xsd:complexType>
        <xsd:sequence>
          <xsd:element ref="pc:Terms" minOccurs="0" maxOccurs="1"/>
        </xsd:sequence>
      </xsd:complex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414a12a-3721-47f2-9660-b70f8cc9d6dc"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2906a22-eb95-4b0d-8f3a-cc805531c490}" ma:internalName="TaxCatchAll" ma:showField="CatchAllData" ma:web="b414a12a-3721-47f2-9660-b70f8cc9d6dc">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b414a12a-3721-47f2-9660-b70f8cc9d6dc">
      <UserInfo>
        <DisplayName>Schott, Thomas H.</DisplayName>
        <AccountId>17</AccountId>
        <AccountType/>
      </UserInfo>
      <UserInfo>
        <DisplayName>Sarault, Olivia M</DisplayName>
        <AccountId>29</AccountId>
        <AccountType/>
      </UserInfo>
      <UserInfo>
        <DisplayName>Hiller, Kelly R</DisplayName>
        <AccountId>98</AccountId>
        <AccountType/>
      </UserInfo>
      <UserInfo>
        <DisplayName>Eddy, Abigail Ellen</DisplayName>
        <AccountId>46</AccountId>
        <AccountType/>
      </UserInfo>
      <UserInfo>
        <DisplayName>Gu, Yu Rain</DisplayName>
        <AccountId>77</AccountId>
        <AccountType/>
      </UserInfo>
      <UserInfo>
        <DisplayName>Reese, Kristy S</DisplayName>
        <AccountId>26</AccountId>
        <AccountType/>
      </UserInfo>
    </SharedWithUsers>
    <lcf76f155ced4ddcb4097134ff3c332f xmlns="066794b1-105b-4b92-b187-3d2ce68d7b5f">
      <Terms xmlns="http://schemas.microsoft.com/office/infopath/2007/PartnerControls"/>
    </lcf76f155ced4ddcb4097134ff3c332f>
    <TaxCatchAll xmlns="b414a12a-3721-47f2-9660-b70f8cc9d6dc" xsi:nil="true"/>
  </documentManagement>
</p:properties>
</file>

<file path=customXml/itemProps1.xml><?xml version="1.0" encoding="utf-8"?>
<ds:datastoreItem xmlns:ds="http://schemas.openxmlformats.org/officeDocument/2006/customXml" ds:itemID="{82C3C401-579E-4FD6-B6D6-35E611B40E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66794b1-105b-4b92-b187-3d2ce68d7b5f"/>
    <ds:schemaRef ds:uri="b414a12a-3721-47f2-9660-b70f8cc9d6d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5B64EEB-1B4A-4920-AA44-E234D7D487D1}">
  <ds:schemaRefs>
    <ds:schemaRef ds:uri="http://schemas.microsoft.com/sharepoint/v3/contenttype/forms"/>
  </ds:schemaRefs>
</ds:datastoreItem>
</file>

<file path=customXml/itemProps3.xml><?xml version="1.0" encoding="utf-8"?>
<ds:datastoreItem xmlns:ds="http://schemas.openxmlformats.org/officeDocument/2006/customXml" ds:itemID="{21DE0D6C-581B-4814-98E7-EF172D5D46A1}">
  <ds:schemaRefs>
    <ds:schemaRef ds:uri="http://purl.org/dc/dcmitype/"/>
    <ds:schemaRef ds:uri="d6656b4d-3fa0-4709-acfb-d5e813445d1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purl.org/dc/terms/"/>
    <ds:schemaRef ds:uri="http://schemas.openxmlformats.org/package/2006/metadata/core-properties"/>
    <ds:schemaRef ds:uri="37af3f4b-4b66-46f9-8456-831d9bc3e737"/>
    <ds:schemaRef ds:uri="http://www.w3.org/XML/1998/namespace"/>
    <ds:schemaRef ds:uri="b414a12a-3721-47f2-9660-b70f8cc9d6dc"/>
    <ds:schemaRef ds:uri="066794b1-105b-4b92-b187-3d2ce68d7b5f"/>
  </ds:schemaRefs>
</ds:datastoreItem>
</file>

<file path=docProps/app.xml><?xml version="1.0" encoding="utf-8"?>
<Properties xmlns="http://schemas.openxmlformats.org/officeDocument/2006/extended-properties" xmlns:vt="http://schemas.openxmlformats.org/officeDocument/2006/docPropsVTypes">
  <Template>Office Theme</Template>
  <TotalTime>11937</TotalTime>
  <Words>1532</Words>
  <Application>Microsoft Macintosh PowerPoint</Application>
  <PresentationFormat>On-screen Show (4:3)</PresentationFormat>
  <Paragraphs>185</Paragraphs>
  <Slides>15</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Calibri</vt:lpstr>
      <vt:lpstr>Franklin Gothic Medium Cond</vt:lpstr>
      <vt:lpstr>Franklin Gothic Medium</vt:lpstr>
      <vt:lpstr>Wingdings</vt:lpstr>
      <vt:lpstr>Franklin Gothic Book</vt:lpstr>
      <vt:lpstr>Courier New</vt:lpstr>
      <vt:lpstr>Arial</vt:lpstr>
      <vt:lpstr>Office Theme</vt:lpstr>
      <vt:lpstr>Field Research: Conducting an Interview</vt:lpstr>
      <vt:lpstr>Steps to Conduct an Interview</vt:lpstr>
      <vt:lpstr>1. Setting up the Interview</vt:lpstr>
      <vt:lpstr>Preparing for the Interview</vt:lpstr>
      <vt:lpstr>Writing Your Questions</vt:lpstr>
      <vt:lpstr>Asking Effective Questions</vt:lpstr>
      <vt:lpstr>Understanding Feedback</vt:lpstr>
      <vt:lpstr>Meeting the Interviewee</vt:lpstr>
      <vt:lpstr>Online Interviewing</vt:lpstr>
      <vt:lpstr>Online Interviewing: Best Practices</vt:lpstr>
      <vt:lpstr>Online Interviewing: Emails</vt:lpstr>
      <vt:lpstr>Online Interviewing: Synchronous Remote Meetings</vt:lpstr>
      <vt:lpstr>Conducting the Interview</vt:lpstr>
      <vt:lpstr>Following Up After the Interview</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Alexis Pitchford</dc:creator>
  <cp:lastModifiedBy>Juan Carlos Montoya Lopez</cp:lastModifiedBy>
  <cp:revision>20</cp:revision>
  <dcterms:created xsi:type="dcterms:W3CDTF">2025-06-05T17:11:38Z</dcterms:created>
  <dcterms:modified xsi:type="dcterms:W3CDTF">2025-08-14T19:03:19Z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0x010100B046778D8D98E94AAD03144786193D0D</vt:lpwstr>
  </property>
  <property fmtid="{D5CDD505-2E9C-101B-9397-08002B2CF9AE}" pid="3" name="MediaServiceImageTags">
    <vt:lpwstr/>
  </property>
  <property fmtid="{D5CDD505-2E9C-101B-9397-08002B2CF9AE}" pid="4" name="MSIP_Label_f7606f69-b0ae-4874-be30-7d43a3c7be10_Enabled">
    <vt:lpwstr>true</vt:lpwstr>
  </property>
  <property fmtid="{D5CDD505-2E9C-101B-9397-08002B2CF9AE}" pid="5" name="MSIP_Label_f7606f69-b0ae-4874-be30-7d43a3c7be10_SetDate">
    <vt:lpwstr>2025-06-05T17:13:55Z</vt:lpwstr>
  </property>
  <property fmtid="{D5CDD505-2E9C-101B-9397-08002B2CF9AE}" pid="6" name="MSIP_Label_f7606f69-b0ae-4874-be30-7d43a3c7be10_Method">
    <vt:lpwstr>Standard</vt:lpwstr>
  </property>
  <property fmtid="{D5CDD505-2E9C-101B-9397-08002B2CF9AE}" pid="7" name="MSIP_Label_f7606f69-b0ae-4874-be30-7d43a3c7be10_Name">
    <vt:lpwstr>defa4170-0d19-0005-0001-bc88714345d2</vt:lpwstr>
  </property>
  <property fmtid="{D5CDD505-2E9C-101B-9397-08002B2CF9AE}" pid="8" name="MSIP_Label_f7606f69-b0ae-4874-be30-7d43a3c7be10_SiteId">
    <vt:lpwstr>4130bd39-7c53-419c-b1e5-8758d6d63f21</vt:lpwstr>
  </property>
  <property fmtid="{D5CDD505-2E9C-101B-9397-08002B2CF9AE}" pid="9" name="MSIP_Label_f7606f69-b0ae-4874-be30-7d43a3c7be10_ActionId">
    <vt:lpwstr>02d452a0-3434-45a2-9505-19122170db3c</vt:lpwstr>
  </property>
  <property fmtid="{D5CDD505-2E9C-101B-9397-08002B2CF9AE}" pid="10" name="MSIP_Label_f7606f69-b0ae-4874-be30-7d43a3c7be10_ContentBits">
    <vt:lpwstr>0</vt:lpwstr>
  </property>
  <property fmtid="{D5CDD505-2E9C-101B-9397-08002B2CF9AE}" pid="11" name="MSIP_Label_f7606f69-b0ae-4874-be30-7d43a3c7be10_Tag">
    <vt:lpwstr>50, 3, 0, 1</vt:lpwstr>
  </property>
</Properties>
</file>