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handoutMasterIdLst>
    <p:handoutMasterId r:id="rId9"/>
  </p:handoutMasterIdLst>
  <p:sldIdLst>
    <p:sldId id="267" r:id="rId5"/>
    <p:sldId id="268" r:id="rId6"/>
    <p:sldId id="269" r:id="rId7"/>
  </p:sldIdLst>
  <p:sldSz cx="164592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99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94729" autoAdjust="0"/>
  </p:normalViewPr>
  <p:slideViewPr>
    <p:cSldViewPr snapToGrid="0">
      <p:cViewPr>
        <p:scale>
          <a:sx n="60" d="100"/>
          <a:sy n="60" d="100"/>
        </p:scale>
        <p:origin x="1384" y="-35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3226"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98F79E-FE56-46C3-9254-A859DF56A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838634-69AB-4FC0-A09F-B7587A7886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A16FC-37F9-4E4F-ABCD-FD4BF831B888}" type="datetimeFigureOut">
              <a:rPr lang="en-US" smtClean="0"/>
              <a:t>7/31/25</a:t>
            </a:fld>
            <a:endParaRPr lang="en-US"/>
          </a:p>
        </p:txBody>
      </p:sp>
      <p:sp>
        <p:nvSpPr>
          <p:cNvPr id="4" name="Footer Placeholder 3">
            <a:extLst>
              <a:ext uri="{FF2B5EF4-FFF2-40B4-BE49-F238E27FC236}">
                <a16:creationId xmlns:a16="http://schemas.microsoft.com/office/drawing/2014/main" id="{54AFE667-74A7-400A-B6F8-B5C2EDBFE4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885FF3-3C15-49AC-BBA3-F0DF3E3DF3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DF683D-1EA7-4566-9B71-1B7BC850467F}" type="slidenum">
              <a:rPr lang="en-US" smtClean="0"/>
              <a:t>‹#›</a:t>
            </a:fld>
            <a:endParaRPr lang="en-US"/>
          </a:p>
        </p:txBody>
      </p:sp>
    </p:spTree>
    <p:extLst>
      <p:ext uri="{BB962C8B-B14F-4D97-AF65-F5344CB8AC3E}">
        <p14:creationId xmlns:p14="http://schemas.microsoft.com/office/powerpoint/2010/main" val="213546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F4710-6238-42C0-9BFB-F0CCBB777D55}" type="datetimeFigureOut">
              <a:rPr lang="en-US" smtClean="0"/>
              <a:t>7/31/25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E9A7B-A542-4849-BA9A-33AE23948E1F}" type="slidenum">
              <a:rPr lang="en-US" smtClean="0"/>
              <a:t>‹#›</a:t>
            </a:fld>
            <a:endParaRPr lang="en-US"/>
          </a:p>
        </p:txBody>
      </p:sp>
    </p:spTree>
    <p:extLst>
      <p:ext uri="{BB962C8B-B14F-4D97-AF65-F5344CB8AC3E}">
        <p14:creationId xmlns:p14="http://schemas.microsoft.com/office/powerpoint/2010/main" val="313704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C760-E63C-6534-501B-09663541D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82471-F2E0-EC43-3969-1AE590FC0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9B24A-85C0-7CAB-10BA-FE61A73019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D55D8A-8EF4-61FC-D7CA-A22EE883D569}"/>
              </a:ext>
            </a:extLst>
          </p:cNvPr>
          <p:cNvSpPr>
            <a:spLocks noGrp="1"/>
          </p:cNvSpPr>
          <p:nvPr>
            <p:ph type="sldNum" sz="quarter" idx="5"/>
          </p:nvPr>
        </p:nvSpPr>
        <p:spPr/>
        <p:txBody>
          <a:bodyPr/>
          <a:lstStyle/>
          <a:p>
            <a:fld id="{89FE9A7B-A542-4849-BA9A-33AE23948E1F}" type="slidenum">
              <a:rPr lang="en-US" smtClean="0"/>
              <a:t>1</a:t>
            </a:fld>
            <a:endParaRPr lang="en-US"/>
          </a:p>
        </p:txBody>
      </p:sp>
    </p:spTree>
    <p:extLst>
      <p:ext uri="{BB962C8B-B14F-4D97-AF65-F5344CB8AC3E}">
        <p14:creationId xmlns:p14="http://schemas.microsoft.com/office/powerpoint/2010/main" val="123209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940A5-D037-9797-D402-9D2E235CB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4A196-3EDE-8226-F08C-2E6D80F03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963D2-26E8-F6E8-D45B-97E6762846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B620A9-E276-61BD-062F-CBF9A61ED3B9}"/>
              </a:ext>
            </a:extLst>
          </p:cNvPr>
          <p:cNvSpPr>
            <a:spLocks noGrp="1"/>
          </p:cNvSpPr>
          <p:nvPr>
            <p:ph type="sldNum" sz="quarter" idx="5"/>
          </p:nvPr>
        </p:nvSpPr>
        <p:spPr/>
        <p:txBody>
          <a:bodyPr/>
          <a:lstStyle/>
          <a:p>
            <a:fld id="{89FE9A7B-A542-4849-BA9A-33AE23948E1F}" type="slidenum">
              <a:rPr lang="en-US" smtClean="0"/>
              <a:t>2</a:t>
            </a:fld>
            <a:endParaRPr lang="en-US"/>
          </a:p>
        </p:txBody>
      </p:sp>
    </p:spTree>
    <p:extLst>
      <p:ext uri="{BB962C8B-B14F-4D97-AF65-F5344CB8AC3E}">
        <p14:creationId xmlns:p14="http://schemas.microsoft.com/office/powerpoint/2010/main" val="165134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82C3-6C06-5182-41C3-035D6B114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18280-FA2F-903D-C1F7-F0FBB0902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B812A-31D0-FEF4-62DA-C4DE2192BF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22D308-7917-A809-78C6-7E0568E9696D}"/>
              </a:ext>
            </a:extLst>
          </p:cNvPr>
          <p:cNvSpPr>
            <a:spLocks noGrp="1"/>
          </p:cNvSpPr>
          <p:nvPr>
            <p:ph type="sldNum" sz="quarter" idx="5"/>
          </p:nvPr>
        </p:nvSpPr>
        <p:spPr/>
        <p:txBody>
          <a:bodyPr/>
          <a:lstStyle/>
          <a:p>
            <a:fld id="{89FE9A7B-A542-4849-BA9A-33AE23948E1F}" type="slidenum">
              <a:rPr lang="en-US" smtClean="0"/>
              <a:t>3</a:t>
            </a:fld>
            <a:endParaRPr lang="en-US"/>
          </a:p>
        </p:txBody>
      </p:sp>
    </p:spTree>
    <p:extLst>
      <p:ext uri="{BB962C8B-B14F-4D97-AF65-F5344CB8AC3E}">
        <p14:creationId xmlns:p14="http://schemas.microsoft.com/office/powerpoint/2010/main" val="405290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Text and Author">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8100DF-8381-4DB3-80B1-3AC9D94C0556}"/>
              </a:ext>
            </a:extLst>
          </p:cNvPr>
          <p:cNvSpPr>
            <a:spLocks noGrp="1"/>
          </p:cNvSpPr>
          <p:nvPr>
            <p:ph type="pic" sz="quarter" idx="11" hasCustomPrompt="1"/>
          </p:nvPr>
        </p:nvSpPr>
        <p:spPr>
          <a:xfrm>
            <a:off x="-10071" y="0"/>
            <a:ext cx="16469271" cy="21945600"/>
          </a:xfrm>
        </p:spPr>
        <p:txBody>
          <a:bodyPr tIns="1188000"/>
          <a:lstStyle>
            <a:lvl1pPr marL="0" indent="0" algn="ctr">
              <a:buNone/>
              <a:defRPr>
                <a:solidFill>
                  <a:schemeClr val="bg1">
                    <a:lumMod val="95000"/>
                  </a:schemeClr>
                </a:solidFill>
              </a:defRPr>
            </a:lvl1pPr>
          </a:lstStyle>
          <a:p>
            <a:r>
              <a:rPr lang="en-US" dirty="0"/>
              <a:t>Insert Background Image</a:t>
            </a:r>
          </a:p>
        </p:txBody>
      </p:sp>
      <p:sp>
        <p:nvSpPr>
          <p:cNvPr id="2" name="Title 1"/>
          <p:cNvSpPr>
            <a:spLocks noGrp="1"/>
          </p:cNvSpPr>
          <p:nvPr>
            <p:ph type="ctrTitle"/>
          </p:nvPr>
        </p:nvSpPr>
        <p:spPr>
          <a:xfrm>
            <a:off x="1507389" y="3591562"/>
            <a:ext cx="13444422" cy="15195202"/>
          </a:xfrm>
        </p:spPr>
        <p:txBody>
          <a:bodyPr vert="horz" lIns="91440" tIns="45720" rIns="91440" bIns="45720" rtlCol="0" anchor="b">
            <a:noAutofit/>
          </a:bodyPr>
          <a:lstStyle>
            <a:lvl1pPr>
              <a:defRPr lang="en-US" sz="28000" spc="-2000" dirty="0">
                <a:solidFill>
                  <a:schemeClr val="bg1"/>
                </a:solidFill>
                <a:latin typeface="Avenir Next LT Pro" pitchFamily="50" charset="0"/>
                <a:cs typeface="SpeakPro-Bold" panose="020B0804020101020102" pitchFamily="34" charset="0"/>
              </a:defRPr>
            </a:lvl1pPr>
          </a:lstStyle>
          <a:p>
            <a:pPr lvl="0">
              <a:lnSpc>
                <a:spcPts val="22000"/>
              </a:lnSpc>
            </a:pPr>
            <a:r>
              <a:rPr lang="en-US"/>
              <a:t>Click to edit Master title style</a:t>
            </a:r>
            <a:endParaRPr lang="en-US" dirty="0"/>
          </a:p>
        </p:txBody>
      </p:sp>
      <p:sp>
        <p:nvSpPr>
          <p:cNvPr id="3" name="Subtitle 2"/>
          <p:cNvSpPr>
            <a:spLocks noGrp="1"/>
          </p:cNvSpPr>
          <p:nvPr>
            <p:ph type="subTitle" idx="1" hasCustomPrompt="1"/>
          </p:nvPr>
        </p:nvSpPr>
        <p:spPr>
          <a:xfrm>
            <a:off x="13195935" y="18864579"/>
            <a:ext cx="2615565" cy="1357746"/>
          </a:xfrm>
        </p:spPr>
        <p:txBody>
          <a:bodyPr anchor="ctr">
            <a:noAutofit/>
          </a:bodyPr>
          <a:lstStyle>
            <a:lvl1pPr marL="0" indent="0" algn="l">
              <a:lnSpc>
                <a:spcPct val="80000"/>
              </a:lnSpc>
              <a:spcBef>
                <a:spcPts val="0"/>
              </a:spcBef>
              <a:buNone/>
              <a:defRPr sz="5800">
                <a:solidFill>
                  <a:schemeClr val="bg1"/>
                </a:solidFill>
              </a:defRPr>
            </a:lvl1pPr>
            <a:lvl2pPr marL="822960" indent="0" algn="ctr">
              <a:buNone/>
              <a:defRPr sz="3600"/>
            </a:lvl2pPr>
            <a:lvl3pPr marL="1645920" indent="0" algn="ctr">
              <a:buNone/>
              <a:defRPr sz="3240"/>
            </a:lvl3pPr>
            <a:lvl4pPr marL="2468880" indent="0" algn="ctr">
              <a:buNone/>
              <a:defRPr sz="2880"/>
            </a:lvl4pPr>
            <a:lvl5pPr marL="3291840" indent="0" algn="ctr">
              <a:buNone/>
              <a:defRPr sz="2880"/>
            </a:lvl5pPr>
            <a:lvl6pPr marL="4114800" indent="0" algn="ctr">
              <a:buNone/>
              <a:defRPr sz="2880"/>
            </a:lvl6pPr>
            <a:lvl7pPr marL="4937760" indent="0" algn="ctr">
              <a:buNone/>
              <a:defRPr sz="2880"/>
            </a:lvl7pPr>
            <a:lvl8pPr marL="5760720" indent="0" algn="ctr">
              <a:buNone/>
              <a:defRPr sz="2880"/>
            </a:lvl8pPr>
            <a:lvl9pPr marL="6583680" indent="0" algn="ctr">
              <a:buNone/>
              <a:defRPr sz="2880"/>
            </a:lvl9pPr>
          </a:lstStyle>
          <a:p>
            <a:r>
              <a:rPr lang="en-US" dirty="0"/>
              <a:t>AUTHOR</a:t>
            </a:r>
          </a:p>
          <a:p>
            <a:r>
              <a:rPr lang="en-US" dirty="0"/>
              <a:t>NAME</a:t>
            </a:r>
          </a:p>
        </p:txBody>
      </p:sp>
      <p:sp>
        <p:nvSpPr>
          <p:cNvPr id="8" name="Picture Placeholder 7">
            <a:extLst>
              <a:ext uri="{FF2B5EF4-FFF2-40B4-BE49-F238E27FC236}">
                <a16:creationId xmlns:a16="http://schemas.microsoft.com/office/drawing/2014/main" id="{DF7F2F90-0784-46D4-A853-9DBCFDA0F441}"/>
              </a:ext>
            </a:extLst>
          </p:cNvPr>
          <p:cNvSpPr>
            <a:spLocks noGrp="1"/>
          </p:cNvSpPr>
          <p:nvPr>
            <p:ph type="pic" sz="quarter" idx="10" hasCustomPrompt="1"/>
          </p:nvPr>
        </p:nvSpPr>
        <p:spPr>
          <a:xfrm>
            <a:off x="10700657" y="18354038"/>
            <a:ext cx="2232000" cy="2232000"/>
          </a:xfrm>
          <a:prstGeom prst="ellipse">
            <a:avLst/>
          </a:prstGeom>
          <a:solidFill>
            <a:schemeClr val="tx1">
              <a:lumMod val="50000"/>
              <a:lumOff val="50000"/>
            </a:schemeClr>
          </a:solidFill>
        </p:spPr>
        <p:txBody>
          <a:bodyPr wrap="square" anchor="ctr">
            <a:noAutofit/>
          </a:bodyPr>
          <a:lstStyle>
            <a:lvl1pPr marL="0" indent="0" algn="ctr">
              <a:buNone/>
              <a:defRPr/>
            </a:lvl1pPr>
          </a:lstStyle>
          <a:p>
            <a:r>
              <a:rPr lang="en-US" dirty="0"/>
              <a:t>Author Photo</a:t>
            </a:r>
          </a:p>
        </p:txBody>
      </p:sp>
    </p:spTree>
    <p:extLst>
      <p:ext uri="{BB962C8B-B14F-4D97-AF65-F5344CB8AC3E}">
        <p14:creationId xmlns:p14="http://schemas.microsoft.com/office/powerpoint/2010/main" val="124515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Subtext only">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069D22-E88E-4F4D-B2FE-5E10C3AFAB59}"/>
              </a:ext>
            </a:extLst>
          </p:cNvPr>
          <p:cNvSpPr>
            <a:spLocks noGrp="1"/>
          </p:cNvSpPr>
          <p:nvPr>
            <p:ph type="title" hasCustomPrompt="1"/>
          </p:nvPr>
        </p:nvSpPr>
        <p:spPr>
          <a:xfrm>
            <a:off x="23490" y="6037978"/>
            <a:ext cx="16412221" cy="11477157"/>
          </a:xfrm>
        </p:spPr>
        <p:txBody>
          <a:bodyPr>
            <a:noAutofit/>
          </a:bodyPr>
          <a:lstStyle>
            <a:lvl1pPr algn="ctr">
              <a:lnSpc>
                <a:spcPts val="27500"/>
              </a:lnSpc>
              <a:defRPr sz="33600" cap="all" spc="-2000" baseline="0">
                <a:solidFill>
                  <a:schemeClr val="bg1"/>
                </a:solidFill>
              </a:defRPr>
            </a:lvl1pPr>
          </a:lstStyle>
          <a:p>
            <a:r>
              <a:rPr lang="en-US" dirty="0"/>
              <a:t>Say</a:t>
            </a:r>
            <a:br>
              <a:rPr lang="en-US" dirty="0"/>
            </a:br>
            <a:r>
              <a:rPr lang="en-US" dirty="0"/>
              <a:t>it short</a:t>
            </a:r>
          </a:p>
        </p:txBody>
      </p:sp>
      <p:sp>
        <p:nvSpPr>
          <p:cNvPr id="3" name="Subtitle 2"/>
          <p:cNvSpPr>
            <a:spLocks noGrp="1"/>
          </p:cNvSpPr>
          <p:nvPr>
            <p:ph type="subTitle" idx="1" hasCustomPrompt="1"/>
          </p:nvPr>
        </p:nvSpPr>
        <p:spPr>
          <a:xfrm>
            <a:off x="1238250" y="17596218"/>
            <a:ext cx="13982700" cy="1357746"/>
          </a:xfrm>
        </p:spPr>
        <p:txBody>
          <a:bodyPr anchor="ctr">
            <a:noAutofit/>
          </a:bodyPr>
          <a:lstStyle>
            <a:lvl1pPr marL="0" indent="0" algn="ctr">
              <a:lnSpc>
                <a:spcPct val="80000"/>
              </a:lnSpc>
              <a:spcBef>
                <a:spcPts val="0"/>
              </a:spcBef>
              <a:buNone/>
              <a:defRPr sz="4800">
                <a:solidFill>
                  <a:schemeClr val="bg1"/>
                </a:solidFill>
              </a:defRPr>
            </a:lvl1pPr>
            <a:lvl2pPr marL="822960" indent="0" algn="ctr">
              <a:buNone/>
              <a:defRPr sz="3600"/>
            </a:lvl2pPr>
            <a:lvl3pPr marL="1645920" indent="0" algn="ctr">
              <a:buNone/>
              <a:defRPr sz="3240"/>
            </a:lvl3pPr>
            <a:lvl4pPr marL="2468880" indent="0" algn="ctr">
              <a:buNone/>
              <a:defRPr sz="2880"/>
            </a:lvl4pPr>
            <a:lvl5pPr marL="3291840" indent="0" algn="ctr">
              <a:buNone/>
              <a:defRPr sz="2880"/>
            </a:lvl5pPr>
            <a:lvl6pPr marL="4114800" indent="0" algn="ctr">
              <a:buNone/>
              <a:defRPr sz="2880"/>
            </a:lvl6pPr>
            <a:lvl7pPr marL="4937760" indent="0" algn="ctr">
              <a:buNone/>
              <a:defRPr sz="2880"/>
            </a:lvl7pPr>
            <a:lvl8pPr marL="5760720" indent="0" algn="ctr">
              <a:buNone/>
              <a:defRPr sz="2880"/>
            </a:lvl8pPr>
            <a:lvl9pPr marL="6583680" indent="0" algn="ctr">
              <a:buNone/>
              <a:defRPr sz="2880"/>
            </a:lvl9pPr>
          </a:lstStyle>
          <a:p>
            <a:r>
              <a:rPr lang="en-US" dirty="0"/>
              <a:t>Subtitle or quote blurb here</a:t>
            </a:r>
          </a:p>
        </p:txBody>
      </p:sp>
    </p:spTree>
    <p:extLst>
      <p:ext uri="{BB962C8B-B14F-4D97-AF65-F5344CB8AC3E}">
        <p14:creationId xmlns:p14="http://schemas.microsoft.com/office/powerpoint/2010/main" val="418405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Headelin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1B6E-98E3-4E20-A2EE-E40C150991DA}"/>
              </a:ext>
            </a:extLst>
          </p:cNvPr>
          <p:cNvSpPr>
            <a:spLocks noGrp="1"/>
          </p:cNvSpPr>
          <p:nvPr>
            <p:ph type="title"/>
          </p:nvPr>
        </p:nvSpPr>
        <p:spPr>
          <a:xfrm>
            <a:off x="1131570" y="8910893"/>
            <a:ext cx="14196060" cy="4241802"/>
          </a:xfrm>
        </p:spPr>
        <p:txBody>
          <a:bodyPr>
            <a:normAutofit/>
          </a:bodyPr>
          <a:lstStyle>
            <a:lvl1pPr algn="ctr">
              <a:defRPr sz="8000" spc="-300">
                <a:solidFill>
                  <a:schemeClr val="bg1">
                    <a:lumMod val="95000"/>
                  </a:schemeClr>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99CAA060-B631-4388-97E3-0D962963F6FA}"/>
              </a:ext>
            </a:extLst>
          </p:cNvPr>
          <p:cNvSpPr>
            <a:spLocks noGrp="1"/>
          </p:cNvSpPr>
          <p:nvPr>
            <p:ph type="pic" sz="quarter" idx="12" hasCustomPrompt="1"/>
          </p:nvPr>
        </p:nvSpPr>
        <p:spPr>
          <a:xfrm>
            <a:off x="5014913" y="15810631"/>
            <a:ext cx="6429375" cy="2478087"/>
          </a:xfrm>
        </p:spPr>
        <p:txBody>
          <a:bodyPr anchor="ctr"/>
          <a:lstStyle>
            <a:lvl1pPr marL="0" indent="0" algn="ctr">
              <a:buNone/>
              <a:defRPr>
                <a:solidFill>
                  <a:schemeClr val="bg1">
                    <a:lumMod val="95000"/>
                  </a:schemeClr>
                </a:solidFill>
              </a:defRPr>
            </a:lvl1pPr>
          </a:lstStyle>
          <a:p>
            <a:r>
              <a:rPr lang="en-US" dirty="0"/>
              <a:t>Place Logo Here</a:t>
            </a:r>
          </a:p>
        </p:txBody>
      </p:sp>
      <p:sp>
        <p:nvSpPr>
          <p:cNvPr id="4" name="Picture Placeholder 8">
            <a:extLst>
              <a:ext uri="{FF2B5EF4-FFF2-40B4-BE49-F238E27FC236}">
                <a16:creationId xmlns:a16="http://schemas.microsoft.com/office/drawing/2014/main" id="{DF049B71-3551-4469-8D7E-86A7448A01BE}"/>
              </a:ext>
            </a:extLst>
          </p:cNvPr>
          <p:cNvSpPr>
            <a:spLocks noGrp="1"/>
          </p:cNvSpPr>
          <p:nvPr>
            <p:ph type="pic" sz="quarter" idx="11" hasCustomPrompt="1"/>
          </p:nvPr>
        </p:nvSpPr>
        <p:spPr>
          <a:xfrm>
            <a:off x="-10071" y="0"/>
            <a:ext cx="16469271" cy="21945600"/>
          </a:xfrm>
        </p:spPr>
        <p:txBody>
          <a:bodyPr tIns="1188000"/>
          <a:lstStyle>
            <a:lvl1pPr marL="0" indent="0" algn="ctr">
              <a:buNone/>
              <a:defRPr>
                <a:solidFill>
                  <a:schemeClr val="bg1">
                    <a:lumMod val="95000"/>
                  </a:schemeClr>
                </a:solidFill>
              </a:defRPr>
            </a:lvl1pPr>
          </a:lstStyle>
          <a:p>
            <a:r>
              <a:rPr lang="en-US" dirty="0"/>
              <a:t>Insert Background Image</a:t>
            </a:r>
          </a:p>
        </p:txBody>
      </p:sp>
    </p:spTree>
    <p:extLst>
      <p:ext uri="{BB962C8B-B14F-4D97-AF65-F5344CB8AC3E}">
        <p14:creationId xmlns:p14="http://schemas.microsoft.com/office/powerpoint/2010/main" val="24473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dverure Outdoors The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475E-77E0-45F8-BDD3-BACC146A037D}"/>
              </a:ext>
            </a:extLst>
          </p:cNvPr>
          <p:cNvSpPr>
            <a:spLocks noGrp="1"/>
          </p:cNvSpPr>
          <p:nvPr>
            <p:ph type="title" hasCustomPrompt="1"/>
          </p:nvPr>
        </p:nvSpPr>
        <p:spPr>
          <a:xfrm rot="21120000">
            <a:off x="1131570" y="10061267"/>
            <a:ext cx="14196060" cy="4241802"/>
          </a:xfrm>
        </p:spPr>
        <p:txBody>
          <a:bodyPr>
            <a:noAutofit/>
          </a:bodyPr>
          <a:lstStyle>
            <a:lvl1pPr algn="ctr">
              <a:defRPr sz="48400" i="1" spc="-2000" baseline="0">
                <a:blipFill dpi="0" rotWithShape="1">
                  <a:blip r:embed="rId2"/>
                  <a:srcRect/>
                  <a:tile tx="0" ty="0" sx="100000" sy="100000" flip="none" algn="b"/>
                </a:blipFill>
              </a:defRPr>
            </a:lvl1pPr>
          </a:lstStyle>
          <a:p>
            <a:r>
              <a:rPr lang="en-US" dirty="0"/>
              <a:t>XXX</a:t>
            </a:r>
          </a:p>
        </p:txBody>
      </p:sp>
      <p:sp>
        <p:nvSpPr>
          <p:cNvPr id="5" name="Text Placeholder 4">
            <a:extLst>
              <a:ext uri="{FF2B5EF4-FFF2-40B4-BE49-F238E27FC236}">
                <a16:creationId xmlns:a16="http://schemas.microsoft.com/office/drawing/2014/main" id="{5166E6CE-CFA2-4C95-972A-1CC107DBA20A}"/>
              </a:ext>
            </a:extLst>
          </p:cNvPr>
          <p:cNvSpPr>
            <a:spLocks noGrp="1"/>
          </p:cNvSpPr>
          <p:nvPr>
            <p:ph type="body" sz="quarter" idx="10" hasCustomPrompt="1"/>
          </p:nvPr>
        </p:nvSpPr>
        <p:spPr>
          <a:xfrm>
            <a:off x="1899777" y="5162040"/>
            <a:ext cx="12659646" cy="2625725"/>
          </a:xfrm>
        </p:spPr>
        <p:txBody>
          <a:bodyPr>
            <a:normAutofit/>
          </a:bodyPr>
          <a:lstStyle>
            <a:lvl1pPr marL="0" indent="0" algn="ctr">
              <a:buNone/>
              <a:defRPr sz="16600"/>
            </a:lvl1pPr>
            <a:lvl2pPr marL="822960" indent="0" algn="ctr">
              <a:buNone/>
              <a:defRPr/>
            </a:lvl2pPr>
            <a:lvl3pPr marL="1645920" indent="0" algn="ctr">
              <a:buNone/>
              <a:defRPr/>
            </a:lvl3pPr>
            <a:lvl4pPr marL="2468880" indent="0" algn="ctr">
              <a:buNone/>
              <a:defRPr/>
            </a:lvl4pPr>
            <a:lvl5pPr marL="3291840" indent="0" algn="ctr">
              <a:buNone/>
              <a:defRPr/>
            </a:lvl5pPr>
          </a:lstStyle>
          <a:p>
            <a:pPr lvl="0"/>
            <a:r>
              <a:rPr lang="en-US" dirty="0"/>
              <a:t>JUST SAY</a:t>
            </a:r>
          </a:p>
        </p:txBody>
      </p:sp>
      <p:sp>
        <p:nvSpPr>
          <p:cNvPr id="6" name="Rectangle 5">
            <a:extLst>
              <a:ext uri="{FF2B5EF4-FFF2-40B4-BE49-F238E27FC236}">
                <a16:creationId xmlns:a16="http://schemas.microsoft.com/office/drawing/2014/main" id="{4EEA3496-E213-4F10-BBF5-F2B670F1DCBA}"/>
              </a:ext>
              <a:ext uri="{C183D7F6-B498-43B3-948B-1728B52AA6E4}">
                <adec:decorative xmlns:adec="http://schemas.microsoft.com/office/drawing/2017/decorative" val="1"/>
              </a:ext>
            </a:extLst>
          </p:cNvPr>
          <p:cNvSpPr/>
          <p:nvPr userDrawn="1"/>
        </p:nvSpPr>
        <p:spPr>
          <a:xfrm>
            <a:off x="917484" y="900000"/>
            <a:ext cx="14624234" cy="6813755"/>
          </a:xfrm>
          <a:custGeom>
            <a:avLst/>
            <a:gdLst>
              <a:gd name="connsiteX0" fmla="*/ 0 w 14624234"/>
              <a:gd name="connsiteY0" fmla="*/ 0 h 19379381"/>
              <a:gd name="connsiteX1" fmla="*/ 14624234 w 14624234"/>
              <a:gd name="connsiteY1" fmla="*/ 0 h 19379381"/>
              <a:gd name="connsiteX2" fmla="*/ 14624234 w 14624234"/>
              <a:gd name="connsiteY2" fmla="*/ 19379381 h 19379381"/>
              <a:gd name="connsiteX3" fmla="*/ 0 w 14624234"/>
              <a:gd name="connsiteY3" fmla="*/ 19379381 h 19379381"/>
              <a:gd name="connsiteX4" fmla="*/ 0 w 14624234"/>
              <a:gd name="connsiteY4" fmla="*/ 0 h 19379381"/>
              <a:gd name="connsiteX0" fmla="*/ 0 w 14624234"/>
              <a:gd name="connsiteY0" fmla="*/ 0 h 19379381"/>
              <a:gd name="connsiteX1" fmla="*/ 14624234 w 14624234"/>
              <a:gd name="connsiteY1" fmla="*/ 0 h 19379381"/>
              <a:gd name="connsiteX2" fmla="*/ 14624234 w 14624234"/>
              <a:gd name="connsiteY2" fmla="*/ 19379381 h 19379381"/>
              <a:gd name="connsiteX3" fmla="*/ 9524374 w 14624234"/>
              <a:gd name="connsiteY3" fmla="*/ 19379381 h 19379381"/>
              <a:gd name="connsiteX4" fmla="*/ 0 w 14624234"/>
              <a:gd name="connsiteY4" fmla="*/ 19379381 h 19379381"/>
              <a:gd name="connsiteX5" fmla="*/ 0 w 14624234"/>
              <a:gd name="connsiteY5" fmla="*/ 0 h 19379381"/>
              <a:gd name="connsiteX0" fmla="*/ 9524374 w 14624234"/>
              <a:gd name="connsiteY0" fmla="*/ 19379381 h 19470821"/>
              <a:gd name="connsiteX1" fmla="*/ 0 w 14624234"/>
              <a:gd name="connsiteY1" fmla="*/ 19379381 h 19470821"/>
              <a:gd name="connsiteX2" fmla="*/ 0 w 14624234"/>
              <a:gd name="connsiteY2" fmla="*/ 0 h 19470821"/>
              <a:gd name="connsiteX3" fmla="*/ 14624234 w 14624234"/>
              <a:gd name="connsiteY3" fmla="*/ 0 h 19470821"/>
              <a:gd name="connsiteX4" fmla="*/ 14624234 w 14624234"/>
              <a:gd name="connsiteY4" fmla="*/ 19379381 h 19470821"/>
              <a:gd name="connsiteX5" fmla="*/ 9615814 w 14624234"/>
              <a:gd name="connsiteY5" fmla="*/ 19470821 h 19470821"/>
              <a:gd name="connsiteX0" fmla="*/ 9524374 w 14624234"/>
              <a:gd name="connsiteY0" fmla="*/ 19379381 h 19379381"/>
              <a:gd name="connsiteX1" fmla="*/ 0 w 14624234"/>
              <a:gd name="connsiteY1" fmla="*/ 19379381 h 19379381"/>
              <a:gd name="connsiteX2" fmla="*/ 0 w 14624234"/>
              <a:gd name="connsiteY2" fmla="*/ 0 h 19379381"/>
              <a:gd name="connsiteX3" fmla="*/ 14624234 w 14624234"/>
              <a:gd name="connsiteY3" fmla="*/ 0 h 19379381"/>
              <a:gd name="connsiteX4" fmla="*/ 14624234 w 14624234"/>
              <a:gd name="connsiteY4" fmla="*/ 19379381 h 19379381"/>
              <a:gd name="connsiteX0" fmla="*/ 0 w 14624234"/>
              <a:gd name="connsiteY0" fmla="*/ 19379381 h 19379381"/>
              <a:gd name="connsiteX1" fmla="*/ 0 w 14624234"/>
              <a:gd name="connsiteY1" fmla="*/ 0 h 19379381"/>
              <a:gd name="connsiteX2" fmla="*/ 14624234 w 14624234"/>
              <a:gd name="connsiteY2" fmla="*/ 0 h 19379381"/>
              <a:gd name="connsiteX3" fmla="*/ 14624234 w 14624234"/>
              <a:gd name="connsiteY3" fmla="*/ 19379381 h 19379381"/>
              <a:gd name="connsiteX0" fmla="*/ 29497 w 14624234"/>
              <a:gd name="connsiteY0" fmla="*/ 24516084 h 24516084"/>
              <a:gd name="connsiteX1" fmla="*/ 0 w 14624234"/>
              <a:gd name="connsiteY1" fmla="*/ 0 h 24516084"/>
              <a:gd name="connsiteX2" fmla="*/ 14624234 w 14624234"/>
              <a:gd name="connsiteY2" fmla="*/ 0 h 24516084"/>
              <a:gd name="connsiteX3" fmla="*/ 14624234 w 14624234"/>
              <a:gd name="connsiteY3" fmla="*/ 19379381 h 24516084"/>
              <a:gd name="connsiteX0" fmla="*/ 58994 w 14624234"/>
              <a:gd name="connsiteY0" fmla="*/ 24204769 h 24204769"/>
              <a:gd name="connsiteX1" fmla="*/ 0 w 14624234"/>
              <a:gd name="connsiteY1" fmla="*/ 0 h 24204769"/>
              <a:gd name="connsiteX2" fmla="*/ 14624234 w 14624234"/>
              <a:gd name="connsiteY2" fmla="*/ 0 h 24204769"/>
              <a:gd name="connsiteX3" fmla="*/ 14624234 w 14624234"/>
              <a:gd name="connsiteY3" fmla="*/ 19379381 h 24204769"/>
              <a:gd name="connsiteX0" fmla="*/ 29497 w 14624234"/>
              <a:gd name="connsiteY0" fmla="*/ 24282598 h 24282598"/>
              <a:gd name="connsiteX1" fmla="*/ 0 w 14624234"/>
              <a:gd name="connsiteY1" fmla="*/ 0 h 24282598"/>
              <a:gd name="connsiteX2" fmla="*/ 14624234 w 14624234"/>
              <a:gd name="connsiteY2" fmla="*/ 0 h 24282598"/>
              <a:gd name="connsiteX3" fmla="*/ 14624234 w 14624234"/>
              <a:gd name="connsiteY3" fmla="*/ 19379381 h 24282598"/>
              <a:gd name="connsiteX0" fmla="*/ 117987 w 14624234"/>
              <a:gd name="connsiteY0" fmla="*/ 24282598 h 24282598"/>
              <a:gd name="connsiteX1" fmla="*/ 0 w 14624234"/>
              <a:gd name="connsiteY1" fmla="*/ 0 h 24282598"/>
              <a:gd name="connsiteX2" fmla="*/ 14624234 w 14624234"/>
              <a:gd name="connsiteY2" fmla="*/ 0 h 24282598"/>
              <a:gd name="connsiteX3" fmla="*/ 14624234 w 14624234"/>
              <a:gd name="connsiteY3" fmla="*/ 19379381 h 24282598"/>
              <a:gd name="connsiteX0" fmla="*/ 88491 w 14624234"/>
              <a:gd name="connsiteY0" fmla="*/ 24126939 h 24126939"/>
              <a:gd name="connsiteX1" fmla="*/ 0 w 14624234"/>
              <a:gd name="connsiteY1" fmla="*/ 0 h 24126939"/>
              <a:gd name="connsiteX2" fmla="*/ 14624234 w 14624234"/>
              <a:gd name="connsiteY2" fmla="*/ 0 h 24126939"/>
              <a:gd name="connsiteX3" fmla="*/ 14624234 w 14624234"/>
              <a:gd name="connsiteY3" fmla="*/ 19379381 h 24126939"/>
              <a:gd name="connsiteX0" fmla="*/ 29497 w 14624234"/>
              <a:gd name="connsiteY0" fmla="*/ 24049110 h 24049110"/>
              <a:gd name="connsiteX1" fmla="*/ 0 w 14624234"/>
              <a:gd name="connsiteY1" fmla="*/ 0 h 24049110"/>
              <a:gd name="connsiteX2" fmla="*/ 14624234 w 14624234"/>
              <a:gd name="connsiteY2" fmla="*/ 0 h 24049110"/>
              <a:gd name="connsiteX3" fmla="*/ 14624234 w 14624234"/>
              <a:gd name="connsiteY3" fmla="*/ 19379381 h 24049110"/>
            </a:gdLst>
            <a:ahLst/>
            <a:cxnLst>
              <a:cxn ang="0">
                <a:pos x="connsiteX0" y="connsiteY0"/>
              </a:cxn>
              <a:cxn ang="0">
                <a:pos x="connsiteX1" y="connsiteY1"/>
              </a:cxn>
              <a:cxn ang="0">
                <a:pos x="connsiteX2" y="connsiteY2"/>
              </a:cxn>
              <a:cxn ang="0">
                <a:pos x="connsiteX3" y="connsiteY3"/>
              </a:cxn>
            </a:cxnLst>
            <a:rect l="l" t="t" r="r" b="b"/>
            <a:pathLst>
              <a:path w="14624234" h="24049110">
                <a:moveTo>
                  <a:pt x="29497" y="24049110"/>
                </a:moveTo>
                <a:cubicBezTo>
                  <a:pt x="19665" y="15877082"/>
                  <a:pt x="9832" y="8172028"/>
                  <a:pt x="0" y="0"/>
                </a:cubicBezTo>
                <a:lnTo>
                  <a:pt x="14624234" y="0"/>
                </a:lnTo>
                <a:lnTo>
                  <a:pt x="14624234" y="19379381"/>
                </a:lnTo>
              </a:path>
            </a:pathLst>
          </a:custGeom>
          <a:noFill/>
          <a:ln cmpd="sng">
            <a:solidFill>
              <a:schemeClr val="tx1"/>
            </a:solidFill>
            <a:prstDash val="solid"/>
            <a:headEnd type="oval" w="lg" len="lg"/>
            <a:tailEnd type="oval" w="lg" len="lg"/>
            <a:extLst>
              <a:ext uri="{C807C97D-BFC1-408E-A445-0C87EB9F89A2}">
                <ask:lineSketchStyleProps xmlns:ask="http://schemas.microsoft.com/office/drawing/2018/sketchyshapes" sd="1219033472">
                  <a:custGeom>
                    <a:avLst/>
                    <a:gdLst>
                      <a:gd name="connsiteX0" fmla="*/ 29497 w 14624234"/>
                      <a:gd name="connsiteY0" fmla="*/ 6813754 h 6813755"/>
                      <a:gd name="connsiteX1" fmla="*/ 0 w 14624234"/>
                      <a:gd name="connsiteY1" fmla="*/ 0 h 6813755"/>
                      <a:gd name="connsiteX2" fmla="*/ 14624234 w 14624234"/>
                      <a:gd name="connsiteY2" fmla="*/ 0 h 6813755"/>
                      <a:gd name="connsiteX3" fmla="*/ 14624234 w 14624234"/>
                      <a:gd name="connsiteY3" fmla="*/ 5490696 h 6813755"/>
                    </a:gdLst>
                    <a:ahLst/>
                    <a:cxnLst>
                      <a:cxn ang="0">
                        <a:pos x="connsiteX0" y="connsiteY0"/>
                      </a:cxn>
                      <a:cxn ang="0">
                        <a:pos x="connsiteX1" y="connsiteY1"/>
                      </a:cxn>
                      <a:cxn ang="0">
                        <a:pos x="connsiteX2" y="connsiteY2"/>
                      </a:cxn>
                      <a:cxn ang="0">
                        <a:pos x="connsiteX3" y="connsiteY3"/>
                      </a:cxn>
                    </a:cxnLst>
                    <a:rect l="l" t="t" r="r" b="b"/>
                    <a:pathLst>
                      <a:path w="14624234" h="6813755" extrusionOk="0">
                        <a:moveTo>
                          <a:pt x="29497" y="6813754"/>
                        </a:moveTo>
                        <a:cubicBezTo>
                          <a:pt x="-211461" y="4355837"/>
                          <a:pt x="-138908" y="2371178"/>
                          <a:pt x="0" y="0"/>
                        </a:cubicBezTo>
                        <a:cubicBezTo>
                          <a:pt x="6724887" y="132882"/>
                          <a:pt x="8392714" y="-84951"/>
                          <a:pt x="14624234" y="0"/>
                        </a:cubicBezTo>
                        <a:cubicBezTo>
                          <a:pt x="14758834" y="2164756"/>
                          <a:pt x="14467038" y="4454096"/>
                          <a:pt x="14624234" y="549069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
            <a:extLst>
              <a:ext uri="{FF2B5EF4-FFF2-40B4-BE49-F238E27FC236}">
                <a16:creationId xmlns:a16="http://schemas.microsoft.com/office/drawing/2014/main" id="{5981FCBE-3040-46B0-8CB0-3F4986477394}"/>
              </a:ext>
              <a:ext uri="{C183D7F6-B498-43B3-948B-1728B52AA6E4}">
                <adec:decorative xmlns:adec="http://schemas.microsoft.com/office/drawing/2017/decorative" val="1"/>
              </a:ext>
            </a:extLst>
          </p:cNvPr>
          <p:cNvSpPr/>
          <p:nvPr userDrawn="1"/>
        </p:nvSpPr>
        <p:spPr>
          <a:xfrm flipH="1" flipV="1">
            <a:off x="917484" y="15270284"/>
            <a:ext cx="14624234" cy="5722374"/>
          </a:xfrm>
          <a:custGeom>
            <a:avLst/>
            <a:gdLst>
              <a:gd name="connsiteX0" fmla="*/ 0 w 14624234"/>
              <a:gd name="connsiteY0" fmla="*/ 0 h 19379381"/>
              <a:gd name="connsiteX1" fmla="*/ 14624234 w 14624234"/>
              <a:gd name="connsiteY1" fmla="*/ 0 h 19379381"/>
              <a:gd name="connsiteX2" fmla="*/ 14624234 w 14624234"/>
              <a:gd name="connsiteY2" fmla="*/ 19379381 h 19379381"/>
              <a:gd name="connsiteX3" fmla="*/ 0 w 14624234"/>
              <a:gd name="connsiteY3" fmla="*/ 19379381 h 19379381"/>
              <a:gd name="connsiteX4" fmla="*/ 0 w 14624234"/>
              <a:gd name="connsiteY4" fmla="*/ 0 h 19379381"/>
              <a:gd name="connsiteX0" fmla="*/ 0 w 14624234"/>
              <a:gd name="connsiteY0" fmla="*/ 0 h 19379381"/>
              <a:gd name="connsiteX1" fmla="*/ 14624234 w 14624234"/>
              <a:gd name="connsiteY1" fmla="*/ 0 h 19379381"/>
              <a:gd name="connsiteX2" fmla="*/ 14624234 w 14624234"/>
              <a:gd name="connsiteY2" fmla="*/ 19379381 h 19379381"/>
              <a:gd name="connsiteX3" fmla="*/ 9524374 w 14624234"/>
              <a:gd name="connsiteY3" fmla="*/ 19379381 h 19379381"/>
              <a:gd name="connsiteX4" fmla="*/ 0 w 14624234"/>
              <a:gd name="connsiteY4" fmla="*/ 19379381 h 19379381"/>
              <a:gd name="connsiteX5" fmla="*/ 0 w 14624234"/>
              <a:gd name="connsiteY5" fmla="*/ 0 h 19379381"/>
              <a:gd name="connsiteX0" fmla="*/ 9524374 w 14624234"/>
              <a:gd name="connsiteY0" fmla="*/ 19379381 h 19470821"/>
              <a:gd name="connsiteX1" fmla="*/ 0 w 14624234"/>
              <a:gd name="connsiteY1" fmla="*/ 19379381 h 19470821"/>
              <a:gd name="connsiteX2" fmla="*/ 0 w 14624234"/>
              <a:gd name="connsiteY2" fmla="*/ 0 h 19470821"/>
              <a:gd name="connsiteX3" fmla="*/ 14624234 w 14624234"/>
              <a:gd name="connsiteY3" fmla="*/ 0 h 19470821"/>
              <a:gd name="connsiteX4" fmla="*/ 14624234 w 14624234"/>
              <a:gd name="connsiteY4" fmla="*/ 19379381 h 19470821"/>
              <a:gd name="connsiteX5" fmla="*/ 9615814 w 14624234"/>
              <a:gd name="connsiteY5" fmla="*/ 19470821 h 19470821"/>
              <a:gd name="connsiteX0" fmla="*/ 9524374 w 14624234"/>
              <a:gd name="connsiteY0" fmla="*/ 19379381 h 19379381"/>
              <a:gd name="connsiteX1" fmla="*/ 0 w 14624234"/>
              <a:gd name="connsiteY1" fmla="*/ 19379381 h 19379381"/>
              <a:gd name="connsiteX2" fmla="*/ 0 w 14624234"/>
              <a:gd name="connsiteY2" fmla="*/ 0 h 19379381"/>
              <a:gd name="connsiteX3" fmla="*/ 14624234 w 14624234"/>
              <a:gd name="connsiteY3" fmla="*/ 0 h 19379381"/>
              <a:gd name="connsiteX4" fmla="*/ 14624234 w 14624234"/>
              <a:gd name="connsiteY4" fmla="*/ 19379381 h 19379381"/>
              <a:gd name="connsiteX0" fmla="*/ 0 w 14624234"/>
              <a:gd name="connsiteY0" fmla="*/ 19379381 h 19379381"/>
              <a:gd name="connsiteX1" fmla="*/ 0 w 14624234"/>
              <a:gd name="connsiteY1" fmla="*/ 0 h 19379381"/>
              <a:gd name="connsiteX2" fmla="*/ 14624234 w 14624234"/>
              <a:gd name="connsiteY2" fmla="*/ 0 h 19379381"/>
              <a:gd name="connsiteX3" fmla="*/ 14624234 w 14624234"/>
              <a:gd name="connsiteY3" fmla="*/ 19379381 h 19379381"/>
              <a:gd name="connsiteX0" fmla="*/ 29497 w 14624234"/>
              <a:gd name="connsiteY0" fmla="*/ 24516084 h 24516084"/>
              <a:gd name="connsiteX1" fmla="*/ 0 w 14624234"/>
              <a:gd name="connsiteY1" fmla="*/ 0 h 24516084"/>
              <a:gd name="connsiteX2" fmla="*/ 14624234 w 14624234"/>
              <a:gd name="connsiteY2" fmla="*/ 0 h 24516084"/>
              <a:gd name="connsiteX3" fmla="*/ 14624234 w 14624234"/>
              <a:gd name="connsiteY3" fmla="*/ 19379381 h 24516084"/>
              <a:gd name="connsiteX0" fmla="*/ 58994 w 14624234"/>
              <a:gd name="connsiteY0" fmla="*/ 24204769 h 24204769"/>
              <a:gd name="connsiteX1" fmla="*/ 0 w 14624234"/>
              <a:gd name="connsiteY1" fmla="*/ 0 h 24204769"/>
              <a:gd name="connsiteX2" fmla="*/ 14624234 w 14624234"/>
              <a:gd name="connsiteY2" fmla="*/ 0 h 24204769"/>
              <a:gd name="connsiteX3" fmla="*/ 14624234 w 14624234"/>
              <a:gd name="connsiteY3" fmla="*/ 19379381 h 24204769"/>
              <a:gd name="connsiteX0" fmla="*/ 29497 w 14624234"/>
              <a:gd name="connsiteY0" fmla="*/ 24282598 h 24282598"/>
              <a:gd name="connsiteX1" fmla="*/ 0 w 14624234"/>
              <a:gd name="connsiteY1" fmla="*/ 0 h 24282598"/>
              <a:gd name="connsiteX2" fmla="*/ 14624234 w 14624234"/>
              <a:gd name="connsiteY2" fmla="*/ 0 h 24282598"/>
              <a:gd name="connsiteX3" fmla="*/ 14624234 w 14624234"/>
              <a:gd name="connsiteY3" fmla="*/ 19379381 h 24282598"/>
              <a:gd name="connsiteX0" fmla="*/ 117987 w 14624234"/>
              <a:gd name="connsiteY0" fmla="*/ 24282598 h 24282598"/>
              <a:gd name="connsiteX1" fmla="*/ 0 w 14624234"/>
              <a:gd name="connsiteY1" fmla="*/ 0 h 24282598"/>
              <a:gd name="connsiteX2" fmla="*/ 14624234 w 14624234"/>
              <a:gd name="connsiteY2" fmla="*/ 0 h 24282598"/>
              <a:gd name="connsiteX3" fmla="*/ 14624234 w 14624234"/>
              <a:gd name="connsiteY3" fmla="*/ 19379381 h 24282598"/>
              <a:gd name="connsiteX0" fmla="*/ 88491 w 14624234"/>
              <a:gd name="connsiteY0" fmla="*/ 24126939 h 24126939"/>
              <a:gd name="connsiteX1" fmla="*/ 0 w 14624234"/>
              <a:gd name="connsiteY1" fmla="*/ 0 h 24126939"/>
              <a:gd name="connsiteX2" fmla="*/ 14624234 w 14624234"/>
              <a:gd name="connsiteY2" fmla="*/ 0 h 24126939"/>
              <a:gd name="connsiteX3" fmla="*/ 14624234 w 14624234"/>
              <a:gd name="connsiteY3" fmla="*/ 19379381 h 24126939"/>
              <a:gd name="connsiteX0" fmla="*/ 29497 w 14624234"/>
              <a:gd name="connsiteY0" fmla="*/ 24049110 h 24049110"/>
              <a:gd name="connsiteX1" fmla="*/ 0 w 14624234"/>
              <a:gd name="connsiteY1" fmla="*/ 0 h 24049110"/>
              <a:gd name="connsiteX2" fmla="*/ 14624234 w 14624234"/>
              <a:gd name="connsiteY2" fmla="*/ 0 h 24049110"/>
              <a:gd name="connsiteX3" fmla="*/ 14624234 w 14624234"/>
              <a:gd name="connsiteY3" fmla="*/ 19379381 h 24049110"/>
            </a:gdLst>
            <a:ahLst/>
            <a:cxnLst>
              <a:cxn ang="0">
                <a:pos x="connsiteX0" y="connsiteY0"/>
              </a:cxn>
              <a:cxn ang="0">
                <a:pos x="connsiteX1" y="connsiteY1"/>
              </a:cxn>
              <a:cxn ang="0">
                <a:pos x="connsiteX2" y="connsiteY2"/>
              </a:cxn>
              <a:cxn ang="0">
                <a:pos x="connsiteX3" y="connsiteY3"/>
              </a:cxn>
            </a:cxnLst>
            <a:rect l="l" t="t" r="r" b="b"/>
            <a:pathLst>
              <a:path w="14624234" h="24049110">
                <a:moveTo>
                  <a:pt x="29497" y="24049110"/>
                </a:moveTo>
                <a:cubicBezTo>
                  <a:pt x="19665" y="15877082"/>
                  <a:pt x="9832" y="8172028"/>
                  <a:pt x="0" y="0"/>
                </a:cubicBezTo>
                <a:lnTo>
                  <a:pt x="14624234" y="0"/>
                </a:lnTo>
                <a:lnTo>
                  <a:pt x="14624234" y="19379381"/>
                </a:lnTo>
              </a:path>
            </a:pathLst>
          </a:custGeom>
          <a:noFill/>
          <a:ln cmpd="sng">
            <a:solidFill>
              <a:schemeClr val="tx1"/>
            </a:solidFill>
            <a:prstDash val="solid"/>
            <a:headEnd type="oval" w="lg" len="lg"/>
            <a:tailEnd type="oval" w="lg" len="lg"/>
            <a:extLst>
              <a:ext uri="{C807C97D-BFC1-408E-A445-0C87EB9F89A2}">
                <ask:lineSketchStyleProps xmlns:ask="http://schemas.microsoft.com/office/drawing/2018/sketchyshapes" sd="1219033472">
                  <a:custGeom>
                    <a:avLst/>
                    <a:gdLst>
                      <a:gd name="connsiteX0" fmla="*/ 29497 w 14624234"/>
                      <a:gd name="connsiteY0" fmla="*/ 5722374 h 5722374"/>
                      <a:gd name="connsiteX1" fmla="*/ 0 w 14624234"/>
                      <a:gd name="connsiteY1" fmla="*/ 0 h 5722374"/>
                      <a:gd name="connsiteX2" fmla="*/ 877454 w 14624234"/>
                      <a:gd name="connsiteY2" fmla="*/ 0 h 5722374"/>
                      <a:gd name="connsiteX3" fmla="*/ 1316181 w 14624234"/>
                      <a:gd name="connsiteY3" fmla="*/ 0 h 5722374"/>
                      <a:gd name="connsiteX4" fmla="*/ 1608666 w 14624234"/>
                      <a:gd name="connsiteY4" fmla="*/ 0 h 5722374"/>
                      <a:gd name="connsiteX5" fmla="*/ 2339877 w 14624234"/>
                      <a:gd name="connsiteY5" fmla="*/ 0 h 5722374"/>
                      <a:gd name="connsiteX6" fmla="*/ 2778604 w 14624234"/>
                      <a:gd name="connsiteY6" fmla="*/ 0 h 5722374"/>
                      <a:gd name="connsiteX7" fmla="*/ 3656059 w 14624234"/>
                      <a:gd name="connsiteY7" fmla="*/ 0 h 5722374"/>
                      <a:gd name="connsiteX8" fmla="*/ 3948543 w 14624234"/>
                      <a:gd name="connsiteY8" fmla="*/ 0 h 5722374"/>
                      <a:gd name="connsiteX9" fmla="*/ 4825997 w 14624234"/>
                      <a:gd name="connsiteY9" fmla="*/ 0 h 5722374"/>
                      <a:gd name="connsiteX10" fmla="*/ 4972240 w 14624234"/>
                      <a:gd name="connsiteY10" fmla="*/ 0 h 5722374"/>
                      <a:gd name="connsiteX11" fmla="*/ 5557209 w 14624234"/>
                      <a:gd name="connsiteY11" fmla="*/ 0 h 5722374"/>
                      <a:gd name="connsiteX12" fmla="*/ 6142178 w 14624234"/>
                      <a:gd name="connsiteY12" fmla="*/ 0 h 5722374"/>
                      <a:gd name="connsiteX13" fmla="*/ 6580905 w 14624234"/>
                      <a:gd name="connsiteY13" fmla="*/ 0 h 5722374"/>
                      <a:gd name="connsiteX14" fmla="*/ 7458359 w 14624234"/>
                      <a:gd name="connsiteY14" fmla="*/ 0 h 5722374"/>
                      <a:gd name="connsiteX15" fmla="*/ 8335813 w 14624234"/>
                      <a:gd name="connsiteY15" fmla="*/ 0 h 5722374"/>
                      <a:gd name="connsiteX16" fmla="*/ 8628298 w 14624234"/>
                      <a:gd name="connsiteY16" fmla="*/ 0 h 5722374"/>
                      <a:gd name="connsiteX17" fmla="*/ 9213267 w 14624234"/>
                      <a:gd name="connsiteY17" fmla="*/ 0 h 5722374"/>
                      <a:gd name="connsiteX18" fmla="*/ 10090721 w 14624234"/>
                      <a:gd name="connsiteY18" fmla="*/ 0 h 5722374"/>
                      <a:gd name="connsiteX19" fmla="*/ 10675691 w 14624234"/>
                      <a:gd name="connsiteY19" fmla="*/ 0 h 5722374"/>
                      <a:gd name="connsiteX20" fmla="*/ 10821933 w 14624234"/>
                      <a:gd name="connsiteY20" fmla="*/ 0 h 5722374"/>
                      <a:gd name="connsiteX21" fmla="*/ 11114418 w 14624234"/>
                      <a:gd name="connsiteY21" fmla="*/ 0 h 5722374"/>
                      <a:gd name="connsiteX22" fmla="*/ 11991872 w 14624234"/>
                      <a:gd name="connsiteY22" fmla="*/ 0 h 5722374"/>
                      <a:gd name="connsiteX23" fmla="*/ 12576841 w 14624234"/>
                      <a:gd name="connsiteY23" fmla="*/ 0 h 5722374"/>
                      <a:gd name="connsiteX24" fmla="*/ 12869326 w 14624234"/>
                      <a:gd name="connsiteY24" fmla="*/ 0 h 5722374"/>
                      <a:gd name="connsiteX25" fmla="*/ 13454295 w 14624234"/>
                      <a:gd name="connsiteY25" fmla="*/ 0 h 5722374"/>
                      <a:gd name="connsiteX26" fmla="*/ 13600538 w 14624234"/>
                      <a:gd name="connsiteY26" fmla="*/ 0 h 5722374"/>
                      <a:gd name="connsiteX27" fmla="*/ 13746780 w 14624234"/>
                      <a:gd name="connsiteY27" fmla="*/ 0 h 5722374"/>
                      <a:gd name="connsiteX28" fmla="*/ 14624234 w 14624234"/>
                      <a:gd name="connsiteY28" fmla="*/ 0 h 5722374"/>
                      <a:gd name="connsiteX29" fmla="*/ 14624234 w 14624234"/>
                      <a:gd name="connsiteY29" fmla="*/ 484179 h 5722374"/>
                      <a:gd name="connsiteX30" fmla="*/ 14624234 w 14624234"/>
                      <a:gd name="connsiteY30" fmla="*/ 1152808 h 5722374"/>
                      <a:gd name="connsiteX31" fmla="*/ 14624234 w 14624234"/>
                      <a:gd name="connsiteY31" fmla="*/ 1683100 h 5722374"/>
                      <a:gd name="connsiteX32" fmla="*/ 14624234 w 14624234"/>
                      <a:gd name="connsiteY32" fmla="*/ 2121167 h 5722374"/>
                      <a:gd name="connsiteX33" fmla="*/ 14624234 w 14624234"/>
                      <a:gd name="connsiteY33" fmla="*/ 2743684 h 5722374"/>
                      <a:gd name="connsiteX34" fmla="*/ 14624234 w 14624234"/>
                      <a:gd name="connsiteY34" fmla="*/ 3227863 h 5722374"/>
                      <a:gd name="connsiteX35" fmla="*/ 14624234 w 14624234"/>
                      <a:gd name="connsiteY35" fmla="*/ 3850380 h 5722374"/>
                      <a:gd name="connsiteX36" fmla="*/ 14624234 w 14624234"/>
                      <a:gd name="connsiteY36" fmla="*/ 4611233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624234" h="5722374" extrusionOk="0">
                        <a:moveTo>
                          <a:pt x="29497" y="5722374"/>
                        </a:moveTo>
                        <a:cubicBezTo>
                          <a:pt x="-25613" y="3749948"/>
                          <a:pt x="-82653" y="1979207"/>
                          <a:pt x="0" y="0"/>
                        </a:cubicBezTo>
                        <a:cubicBezTo>
                          <a:pt x="344678" y="-88649"/>
                          <a:pt x="628325" y="3112"/>
                          <a:pt x="877454" y="0"/>
                        </a:cubicBezTo>
                        <a:cubicBezTo>
                          <a:pt x="1126583" y="-3112"/>
                          <a:pt x="1205792" y="2903"/>
                          <a:pt x="1316181" y="0"/>
                        </a:cubicBezTo>
                        <a:cubicBezTo>
                          <a:pt x="1426570" y="-2903"/>
                          <a:pt x="1534910" y="24157"/>
                          <a:pt x="1608666" y="0"/>
                        </a:cubicBezTo>
                        <a:cubicBezTo>
                          <a:pt x="1682422" y="-24157"/>
                          <a:pt x="2051156" y="67203"/>
                          <a:pt x="2339877" y="0"/>
                        </a:cubicBezTo>
                        <a:cubicBezTo>
                          <a:pt x="2628598" y="-67203"/>
                          <a:pt x="2642409" y="17599"/>
                          <a:pt x="2778604" y="0"/>
                        </a:cubicBezTo>
                        <a:cubicBezTo>
                          <a:pt x="2914799" y="-17599"/>
                          <a:pt x="3433134" y="98560"/>
                          <a:pt x="3656059" y="0"/>
                        </a:cubicBezTo>
                        <a:cubicBezTo>
                          <a:pt x="3878985" y="-98560"/>
                          <a:pt x="3876143" y="10124"/>
                          <a:pt x="3948543" y="0"/>
                        </a:cubicBezTo>
                        <a:cubicBezTo>
                          <a:pt x="4020943" y="-10124"/>
                          <a:pt x="4562759" y="16329"/>
                          <a:pt x="4825997" y="0"/>
                        </a:cubicBezTo>
                        <a:cubicBezTo>
                          <a:pt x="5089235" y="-16329"/>
                          <a:pt x="4916473" y="13049"/>
                          <a:pt x="4972240" y="0"/>
                        </a:cubicBezTo>
                        <a:cubicBezTo>
                          <a:pt x="5028007" y="-13049"/>
                          <a:pt x="5272849" y="63851"/>
                          <a:pt x="5557209" y="0"/>
                        </a:cubicBezTo>
                        <a:cubicBezTo>
                          <a:pt x="5841569" y="-63851"/>
                          <a:pt x="5851307" y="36950"/>
                          <a:pt x="6142178" y="0"/>
                        </a:cubicBezTo>
                        <a:cubicBezTo>
                          <a:pt x="6433049" y="-36950"/>
                          <a:pt x="6386081" y="49339"/>
                          <a:pt x="6580905" y="0"/>
                        </a:cubicBezTo>
                        <a:cubicBezTo>
                          <a:pt x="6775729" y="-49339"/>
                          <a:pt x="7060075" y="85336"/>
                          <a:pt x="7458359" y="0"/>
                        </a:cubicBezTo>
                        <a:cubicBezTo>
                          <a:pt x="7856643" y="-85336"/>
                          <a:pt x="8141529" y="32714"/>
                          <a:pt x="8335813" y="0"/>
                        </a:cubicBezTo>
                        <a:cubicBezTo>
                          <a:pt x="8530097" y="-32714"/>
                          <a:pt x="8487693" y="19975"/>
                          <a:pt x="8628298" y="0"/>
                        </a:cubicBezTo>
                        <a:cubicBezTo>
                          <a:pt x="8768904" y="-19975"/>
                          <a:pt x="8940172" y="3618"/>
                          <a:pt x="9213267" y="0"/>
                        </a:cubicBezTo>
                        <a:cubicBezTo>
                          <a:pt x="9486362" y="-3618"/>
                          <a:pt x="9695741" y="8521"/>
                          <a:pt x="10090721" y="0"/>
                        </a:cubicBezTo>
                        <a:cubicBezTo>
                          <a:pt x="10485701" y="-8521"/>
                          <a:pt x="10405946" y="21157"/>
                          <a:pt x="10675691" y="0"/>
                        </a:cubicBezTo>
                        <a:cubicBezTo>
                          <a:pt x="10945436" y="-21157"/>
                          <a:pt x="10772314" y="13274"/>
                          <a:pt x="10821933" y="0"/>
                        </a:cubicBezTo>
                        <a:cubicBezTo>
                          <a:pt x="10871552" y="-13274"/>
                          <a:pt x="11014631" y="9863"/>
                          <a:pt x="11114418" y="0"/>
                        </a:cubicBezTo>
                        <a:cubicBezTo>
                          <a:pt x="11214205" y="-9863"/>
                          <a:pt x="11702001" y="14396"/>
                          <a:pt x="11991872" y="0"/>
                        </a:cubicBezTo>
                        <a:cubicBezTo>
                          <a:pt x="12281743" y="-14396"/>
                          <a:pt x="12353367" y="69234"/>
                          <a:pt x="12576841" y="0"/>
                        </a:cubicBezTo>
                        <a:cubicBezTo>
                          <a:pt x="12800315" y="-69234"/>
                          <a:pt x="12744972" y="13694"/>
                          <a:pt x="12869326" y="0"/>
                        </a:cubicBezTo>
                        <a:cubicBezTo>
                          <a:pt x="12993680" y="-13694"/>
                          <a:pt x="13290188" y="18413"/>
                          <a:pt x="13454295" y="0"/>
                        </a:cubicBezTo>
                        <a:cubicBezTo>
                          <a:pt x="13618402" y="-18413"/>
                          <a:pt x="13543809" y="14355"/>
                          <a:pt x="13600538" y="0"/>
                        </a:cubicBezTo>
                        <a:cubicBezTo>
                          <a:pt x="13657267" y="-14355"/>
                          <a:pt x="13699486" y="10051"/>
                          <a:pt x="13746780" y="0"/>
                        </a:cubicBezTo>
                        <a:cubicBezTo>
                          <a:pt x="13794074" y="-10051"/>
                          <a:pt x="14277864" y="10076"/>
                          <a:pt x="14624234" y="0"/>
                        </a:cubicBezTo>
                        <a:cubicBezTo>
                          <a:pt x="14630181" y="144351"/>
                          <a:pt x="14596793" y="259996"/>
                          <a:pt x="14624234" y="484179"/>
                        </a:cubicBezTo>
                        <a:cubicBezTo>
                          <a:pt x="14651675" y="708362"/>
                          <a:pt x="14619791" y="965660"/>
                          <a:pt x="14624234" y="1152808"/>
                        </a:cubicBezTo>
                        <a:cubicBezTo>
                          <a:pt x="14628677" y="1339956"/>
                          <a:pt x="14582671" y="1569605"/>
                          <a:pt x="14624234" y="1683100"/>
                        </a:cubicBezTo>
                        <a:cubicBezTo>
                          <a:pt x="14665797" y="1796595"/>
                          <a:pt x="14579865" y="1913489"/>
                          <a:pt x="14624234" y="2121167"/>
                        </a:cubicBezTo>
                        <a:cubicBezTo>
                          <a:pt x="14668603" y="2328845"/>
                          <a:pt x="14565189" y="2594752"/>
                          <a:pt x="14624234" y="2743684"/>
                        </a:cubicBezTo>
                        <a:cubicBezTo>
                          <a:pt x="14683279" y="2892616"/>
                          <a:pt x="14620223" y="3096766"/>
                          <a:pt x="14624234" y="3227863"/>
                        </a:cubicBezTo>
                        <a:cubicBezTo>
                          <a:pt x="14628245" y="3358960"/>
                          <a:pt x="14567317" y="3624330"/>
                          <a:pt x="14624234" y="3850380"/>
                        </a:cubicBezTo>
                        <a:cubicBezTo>
                          <a:pt x="14681151" y="4076430"/>
                          <a:pt x="14597228" y="4238993"/>
                          <a:pt x="14624234" y="4611233"/>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47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hup of Two typefaces">
    <p:bg>
      <p:bgPr>
        <a:solidFill>
          <a:schemeClr val="tx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F049B71-3551-4469-8D7E-86A7448A01BE}"/>
              </a:ext>
            </a:extLst>
          </p:cNvPr>
          <p:cNvSpPr>
            <a:spLocks noGrp="1"/>
          </p:cNvSpPr>
          <p:nvPr>
            <p:ph type="pic" sz="quarter" idx="11" hasCustomPrompt="1"/>
          </p:nvPr>
        </p:nvSpPr>
        <p:spPr>
          <a:xfrm>
            <a:off x="-10071" y="0"/>
            <a:ext cx="16469271" cy="21945600"/>
          </a:xfrm>
          <a:solidFill>
            <a:schemeClr val="bg1">
              <a:lumMod val="50000"/>
            </a:schemeClr>
          </a:solidFill>
        </p:spPr>
        <p:txBody>
          <a:bodyPr lIns="0" tIns="0" rIns="0" bIns="0" anchor="ctr"/>
          <a:lstStyle>
            <a:lvl1pPr marL="0" indent="0" algn="ctr">
              <a:buNone/>
              <a:defRPr>
                <a:solidFill>
                  <a:schemeClr val="tx1">
                    <a:lumMod val="75000"/>
                    <a:lumOff val="25000"/>
                  </a:schemeClr>
                </a:solidFill>
              </a:defRPr>
            </a:lvl1pPr>
          </a:lstStyle>
          <a:p>
            <a:r>
              <a:rPr lang="en-US" dirty="0"/>
              <a:t>Insert Background Image</a:t>
            </a:r>
          </a:p>
        </p:txBody>
      </p:sp>
      <p:sp>
        <p:nvSpPr>
          <p:cNvPr id="2" name="Title 1">
            <a:extLst>
              <a:ext uri="{FF2B5EF4-FFF2-40B4-BE49-F238E27FC236}">
                <a16:creationId xmlns:a16="http://schemas.microsoft.com/office/drawing/2014/main" id="{103F1B6E-98E3-4E20-A2EE-E40C150991DA}"/>
              </a:ext>
            </a:extLst>
          </p:cNvPr>
          <p:cNvSpPr>
            <a:spLocks noGrp="1"/>
          </p:cNvSpPr>
          <p:nvPr>
            <p:ph type="title" hasCustomPrompt="1"/>
          </p:nvPr>
        </p:nvSpPr>
        <p:spPr>
          <a:xfrm>
            <a:off x="2363460" y="15223203"/>
            <a:ext cx="11732281" cy="4241802"/>
          </a:xfrm>
        </p:spPr>
        <p:txBody>
          <a:bodyPr>
            <a:noAutofit/>
          </a:bodyPr>
          <a:lstStyle>
            <a:lvl1pPr algn="r">
              <a:lnSpc>
                <a:spcPts val="22000"/>
              </a:lnSpc>
              <a:defRPr sz="28000" spc="-2000" baseline="0">
                <a:solidFill>
                  <a:schemeClr val="bg1">
                    <a:lumMod val="95000"/>
                  </a:schemeClr>
                </a:solidFill>
              </a:defRPr>
            </a:lvl1pPr>
          </a:lstStyle>
          <a:p>
            <a:r>
              <a:rPr lang="en-US" dirty="0"/>
              <a:t>TYPE 2</a:t>
            </a:r>
          </a:p>
        </p:txBody>
      </p:sp>
      <p:sp>
        <p:nvSpPr>
          <p:cNvPr id="8" name="Text Placeholder 7">
            <a:extLst>
              <a:ext uri="{FF2B5EF4-FFF2-40B4-BE49-F238E27FC236}">
                <a16:creationId xmlns:a16="http://schemas.microsoft.com/office/drawing/2014/main" id="{09EB88C7-679A-4E43-B718-B65BE4E9C325}"/>
              </a:ext>
            </a:extLst>
          </p:cNvPr>
          <p:cNvSpPr>
            <a:spLocks noGrp="1"/>
          </p:cNvSpPr>
          <p:nvPr>
            <p:ph type="body" sz="quarter" idx="12" hasCustomPrompt="1"/>
          </p:nvPr>
        </p:nvSpPr>
        <p:spPr>
          <a:xfrm>
            <a:off x="2363722" y="12359354"/>
            <a:ext cx="11731756" cy="2863849"/>
          </a:xfrm>
        </p:spPr>
        <p:txBody>
          <a:bodyPr>
            <a:noAutofit/>
          </a:bodyPr>
          <a:lstStyle>
            <a:lvl1pPr marL="0" indent="0" algn="l">
              <a:lnSpc>
                <a:spcPts val="27500"/>
              </a:lnSpc>
              <a:buNone/>
              <a:defRPr sz="33600" spc="-2000" baseline="0">
                <a:solidFill>
                  <a:schemeClr val="bg1"/>
                </a:solidFill>
              </a:defRPr>
            </a:lvl1pPr>
            <a:lvl2pPr marL="822960" indent="0">
              <a:buNone/>
              <a:defRPr sz="33600">
                <a:solidFill>
                  <a:schemeClr val="bg1"/>
                </a:solidFill>
              </a:defRPr>
            </a:lvl2pPr>
            <a:lvl3pPr marL="1645920" indent="0">
              <a:buNone/>
              <a:defRPr sz="33600">
                <a:solidFill>
                  <a:schemeClr val="bg1"/>
                </a:solidFill>
              </a:defRPr>
            </a:lvl3pPr>
            <a:lvl4pPr marL="2468880" indent="0">
              <a:buNone/>
              <a:defRPr sz="33600">
                <a:solidFill>
                  <a:schemeClr val="bg1"/>
                </a:solidFill>
              </a:defRPr>
            </a:lvl4pPr>
            <a:lvl5pPr marL="3291840" indent="0">
              <a:buNone/>
              <a:defRPr sz="33600">
                <a:solidFill>
                  <a:schemeClr val="bg1"/>
                </a:solidFill>
              </a:defRPr>
            </a:lvl5pPr>
          </a:lstStyle>
          <a:p>
            <a:pPr lvl="0"/>
            <a:r>
              <a:rPr lang="en-US" dirty="0"/>
              <a:t>TYPE 1</a:t>
            </a:r>
          </a:p>
        </p:txBody>
      </p:sp>
    </p:spTree>
    <p:extLst>
      <p:ext uri="{BB962C8B-B14F-4D97-AF65-F5344CB8AC3E}">
        <p14:creationId xmlns:p14="http://schemas.microsoft.com/office/powerpoint/2010/main" val="3975468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1168405"/>
            <a:ext cx="14196060" cy="4241802"/>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31570" y="5842000"/>
            <a:ext cx="14196060" cy="1392428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16774723"/>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7" r:id="rId3"/>
    <p:sldLayoutId id="2147483668" r:id="rId4"/>
    <p:sldLayoutId id="2147483670" r:id="rId5"/>
  </p:sldLayoutIdLst>
  <p:txStyles>
    <p:titleStyle>
      <a:lvl1pPr algn="l" defTabSz="1645920" rtl="0" eaLnBrk="1" latinLnBrk="0" hangingPunct="1">
        <a:lnSpc>
          <a:spcPct val="90000"/>
        </a:lnSpc>
        <a:spcBef>
          <a:spcPct val="0"/>
        </a:spcBef>
        <a:buNone/>
        <a:defRPr sz="7920" b="1" kern="1200" spc="-150">
          <a:solidFill>
            <a:schemeClr val="tx1"/>
          </a:solidFill>
          <a:latin typeface="+mj-lt"/>
          <a:ea typeface="+mj-ea"/>
          <a:cs typeface="+mj-cs"/>
        </a:defRPr>
      </a:lvl1pPr>
    </p:titleStyle>
    <p:bodyStyle>
      <a:lvl1pPr marL="411480" indent="-411480" algn="l" defTabSz="1645920" rtl="0" eaLnBrk="1" latinLnBrk="0" hangingPunct="1">
        <a:lnSpc>
          <a:spcPct val="90000"/>
        </a:lnSpc>
        <a:spcBef>
          <a:spcPts val="1800"/>
        </a:spcBef>
        <a:buFont typeface="Arial" panose="020B0604020202020204" pitchFamily="34" charset="0"/>
        <a:buChar char="•"/>
        <a:defRPr sz="5040" kern="1200">
          <a:solidFill>
            <a:schemeClr val="tx1"/>
          </a:solidFill>
          <a:latin typeface="+mn-lt"/>
          <a:ea typeface="+mn-ea"/>
          <a:cs typeface="+mn-cs"/>
        </a:defRPr>
      </a:lvl1pPr>
      <a:lvl2pPr marL="1234440" indent="-411480" algn="l" defTabSz="1645920" rtl="0" eaLnBrk="1" latinLnBrk="0" hangingPunct="1">
        <a:lnSpc>
          <a:spcPct val="90000"/>
        </a:lnSpc>
        <a:spcBef>
          <a:spcPts val="900"/>
        </a:spcBef>
        <a:buFont typeface="Arial" panose="020B0604020202020204" pitchFamily="34" charset="0"/>
        <a:buChar char="•"/>
        <a:defRPr sz="4320" kern="1200">
          <a:solidFill>
            <a:schemeClr val="tx1"/>
          </a:solidFill>
          <a:latin typeface="+mn-lt"/>
          <a:ea typeface="+mn-ea"/>
          <a:cs typeface="+mn-cs"/>
        </a:defRPr>
      </a:lvl2pPr>
      <a:lvl3pPr marL="2057400" indent="-411480" algn="l" defTabSz="1645920" rtl="0" eaLnBrk="1" latinLnBrk="0" hangingPunct="1">
        <a:lnSpc>
          <a:spcPct val="90000"/>
        </a:lnSpc>
        <a:spcBef>
          <a:spcPts val="900"/>
        </a:spcBef>
        <a:buFont typeface="Arial" panose="020B0604020202020204" pitchFamily="34" charset="0"/>
        <a:buChar char="•"/>
        <a:defRPr sz="3600" kern="1200">
          <a:solidFill>
            <a:schemeClr val="tx1"/>
          </a:solidFill>
          <a:latin typeface="+mn-lt"/>
          <a:ea typeface="+mn-ea"/>
          <a:cs typeface="+mn-cs"/>
        </a:defRPr>
      </a:lvl3pPr>
      <a:lvl4pPr marL="288036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4pPr>
      <a:lvl5pPr marL="370332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5pPr>
      <a:lvl6pPr marL="452628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6pPr>
      <a:lvl7pPr marL="534924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7pPr>
      <a:lvl8pPr marL="617220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8pPr>
      <a:lvl9pPr marL="699516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9pPr>
    </p:bodyStyle>
    <p:otherStyle>
      <a:defPPr>
        <a:defRPr lang="en-US"/>
      </a:defPPr>
      <a:lvl1pPr marL="0" algn="l" defTabSz="1645920" rtl="0" eaLnBrk="1" latinLnBrk="0" hangingPunct="1">
        <a:defRPr sz="3240" kern="1200">
          <a:solidFill>
            <a:schemeClr val="tx1"/>
          </a:solidFill>
          <a:latin typeface="+mn-lt"/>
          <a:ea typeface="+mn-ea"/>
          <a:cs typeface="+mn-cs"/>
        </a:defRPr>
      </a:lvl1pPr>
      <a:lvl2pPr marL="822960" algn="l" defTabSz="1645920" rtl="0" eaLnBrk="1" latinLnBrk="0" hangingPunct="1">
        <a:defRPr sz="3240" kern="1200">
          <a:solidFill>
            <a:schemeClr val="tx1"/>
          </a:solidFill>
          <a:latin typeface="+mn-lt"/>
          <a:ea typeface="+mn-ea"/>
          <a:cs typeface="+mn-cs"/>
        </a:defRPr>
      </a:lvl2pPr>
      <a:lvl3pPr marL="1645920" algn="l" defTabSz="1645920" rtl="0" eaLnBrk="1" latinLnBrk="0" hangingPunct="1">
        <a:defRPr sz="3240" kern="1200">
          <a:solidFill>
            <a:schemeClr val="tx1"/>
          </a:solidFill>
          <a:latin typeface="+mn-lt"/>
          <a:ea typeface="+mn-ea"/>
          <a:cs typeface="+mn-cs"/>
        </a:defRPr>
      </a:lvl3pPr>
      <a:lvl4pPr marL="2468880" algn="l" defTabSz="1645920" rtl="0" eaLnBrk="1" latinLnBrk="0" hangingPunct="1">
        <a:defRPr sz="3240" kern="1200">
          <a:solidFill>
            <a:schemeClr val="tx1"/>
          </a:solidFill>
          <a:latin typeface="+mn-lt"/>
          <a:ea typeface="+mn-ea"/>
          <a:cs typeface="+mn-cs"/>
        </a:defRPr>
      </a:lvl4pPr>
      <a:lvl5pPr marL="3291840" algn="l" defTabSz="1645920" rtl="0" eaLnBrk="1" latinLnBrk="0" hangingPunct="1">
        <a:defRPr sz="3240" kern="1200">
          <a:solidFill>
            <a:schemeClr val="tx1"/>
          </a:solidFill>
          <a:latin typeface="+mn-lt"/>
          <a:ea typeface="+mn-ea"/>
          <a:cs typeface="+mn-cs"/>
        </a:defRPr>
      </a:lvl5pPr>
      <a:lvl6pPr marL="4114800" algn="l" defTabSz="1645920" rtl="0" eaLnBrk="1" latinLnBrk="0" hangingPunct="1">
        <a:defRPr sz="3240" kern="1200">
          <a:solidFill>
            <a:schemeClr val="tx1"/>
          </a:solidFill>
          <a:latin typeface="+mn-lt"/>
          <a:ea typeface="+mn-ea"/>
          <a:cs typeface="+mn-cs"/>
        </a:defRPr>
      </a:lvl6pPr>
      <a:lvl7pPr marL="4937760" algn="l" defTabSz="1645920" rtl="0" eaLnBrk="1" latinLnBrk="0" hangingPunct="1">
        <a:defRPr sz="3240" kern="1200">
          <a:solidFill>
            <a:schemeClr val="tx1"/>
          </a:solidFill>
          <a:latin typeface="+mn-lt"/>
          <a:ea typeface="+mn-ea"/>
          <a:cs typeface="+mn-cs"/>
        </a:defRPr>
      </a:lvl7pPr>
      <a:lvl8pPr marL="5760720" algn="l" defTabSz="1645920" rtl="0" eaLnBrk="1" latinLnBrk="0" hangingPunct="1">
        <a:defRPr sz="3240" kern="1200">
          <a:solidFill>
            <a:schemeClr val="tx1"/>
          </a:solidFill>
          <a:latin typeface="+mn-lt"/>
          <a:ea typeface="+mn-ea"/>
          <a:cs typeface="+mn-cs"/>
        </a:defRPr>
      </a:lvl8pPr>
      <a:lvl9pPr marL="6583680" algn="l" defTabSz="1645920" rtl="0" eaLnBrk="1" latinLnBrk="0" hangingPunct="1">
        <a:defRPr sz="32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C57A6-8757-DC44-95D6-0F262BA2E4B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79E155-2262-70D7-F034-C08A529AD55C}"/>
              </a:ext>
            </a:extLst>
          </p:cNvPr>
          <p:cNvSpPr/>
          <p:nvPr/>
        </p:nvSpPr>
        <p:spPr>
          <a:xfrm>
            <a:off x="0" y="0"/>
            <a:ext cx="16459200" cy="725214"/>
          </a:xfrm>
          <a:prstGeom prst="rect">
            <a:avLst/>
          </a:prstGeom>
          <a:solidFill>
            <a:srgbClr val="CFB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3EBA23-E9A2-B600-EF32-D4AD2E289395}"/>
              </a:ext>
            </a:extLst>
          </p:cNvPr>
          <p:cNvSpPr/>
          <p:nvPr/>
        </p:nvSpPr>
        <p:spPr>
          <a:xfrm>
            <a:off x="0" y="21220386"/>
            <a:ext cx="16459200" cy="725214"/>
          </a:xfrm>
          <a:prstGeom prst="rect">
            <a:avLst/>
          </a:prstGeom>
          <a:solidFill>
            <a:srgbClr val="CFB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FD4AF66-0B5B-E564-6ACC-53E88E616FC6}"/>
              </a:ext>
            </a:extLst>
          </p:cNvPr>
          <p:cNvSpPr txBox="1"/>
          <p:nvPr/>
        </p:nvSpPr>
        <p:spPr>
          <a:xfrm>
            <a:off x="-126124" y="1072055"/>
            <a:ext cx="16711448" cy="2400657"/>
          </a:xfrm>
          <a:prstGeom prst="rect">
            <a:avLst/>
          </a:prstGeom>
          <a:noFill/>
        </p:spPr>
        <p:txBody>
          <a:bodyPr wrap="square" rtlCol="0">
            <a:spAutoFit/>
          </a:bodyPr>
          <a:lstStyle/>
          <a:p>
            <a:pPr algn="ctr"/>
            <a:r>
              <a:rPr lang="en-US" sz="6600" dirty="0">
                <a:solidFill>
                  <a:schemeClr val="bg1"/>
                </a:solidFill>
                <a:latin typeface="Georgia" panose="02040502050405020303" pitchFamily="18" charset="0"/>
              </a:rPr>
              <a:t>Chicago Manual of Style (CMOS) 18</a:t>
            </a:r>
            <a:r>
              <a:rPr lang="en-US" sz="6600" baseline="30000" dirty="0">
                <a:solidFill>
                  <a:schemeClr val="bg1"/>
                </a:solidFill>
                <a:latin typeface="Georgia" panose="02040502050405020303" pitchFamily="18" charset="0"/>
              </a:rPr>
              <a:t>th</a:t>
            </a:r>
            <a:r>
              <a:rPr lang="en-US" sz="6600" dirty="0">
                <a:solidFill>
                  <a:schemeClr val="bg1"/>
                </a:solidFill>
                <a:latin typeface="Georgia" panose="02040502050405020303" pitchFamily="18" charset="0"/>
              </a:rPr>
              <a:t> Ed.</a:t>
            </a:r>
          </a:p>
          <a:p>
            <a:pPr algn="ctr"/>
            <a:r>
              <a:rPr lang="en-US" sz="6600" dirty="0">
                <a:solidFill>
                  <a:schemeClr val="bg1"/>
                </a:solidFill>
                <a:latin typeface="Georgia" panose="02040502050405020303" pitchFamily="18" charset="0"/>
              </a:rPr>
              <a:t>Notes and Bibliography Guidelines</a:t>
            </a:r>
          </a:p>
          <a:p>
            <a:endParaRPr lang="en-US" dirty="0"/>
          </a:p>
        </p:txBody>
      </p:sp>
      <p:cxnSp>
        <p:nvCxnSpPr>
          <p:cNvPr id="10" name="Straight Connector 9">
            <a:extLst>
              <a:ext uri="{FF2B5EF4-FFF2-40B4-BE49-F238E27FC236}">
                <a16:creationId xmlns:a16="http://schemas.microsoft.com/office/drawing/2014/main" id="{000D7805-381A-4314-B0E5-0712D08F2B54}"/>
              </a:ext>
            </a:extLst>
          </p:cNvPr>
          <p:cNvCxnSpPr/>
          <p:nvPr/>
        </p:nvCxnSpPr>
        <p:spPr>
          <a:xfrm>
            <a:off x="485021" y="3860697"/>
            <a:ext cx="4635062" cy="0"/>
          </a:xfrm>
          <a:prstGeom prst="line">
            <a:avLst/>
          </a:prstGeom>
          <a:ln w="76200">
            <a:solidFill>
              <a:srgbClr val="CFB991"/>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B443120-F7C3-55AC-2AE6-C0847ACB79C7}"/>
              </a:ext>
            </a:extLst>
          </p:cNvPr>
          <p:cNvCxnSpPr/>
          <p:nvPr/>
        </p:nvCxnSpPr>
        <p:spPr>
          <a:xfrm>
            <a:off x="11206809" y="3893465"/>
            <a:ext cx="4635062" cy="0"/>
          </a:xfrm>
          <a:prstGeom prst="line">
            <a:avLst/>
          </a:prstGeom>
          <a:ln w="76200">
            <a:solidFill>
              <a:srgbClr val="CFB991"/>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05827345-6A2F-0E89-FC17-3CA05D9F8900}"/>
              </a:ext>
            </a:extLst>
          </p:cNvPr>
          <p:cNvSpPr txBox="1"/>
          <p:nvPr/>
        </p:nvSpPr>
        <p:spPr>
          <a:xfrm>
            <a:off x="5905419" y="3357888"/>
            <a:ext cx="5301390" cy="923330"/>
          </a:xfrm>
          <a:prstGeom prst="rect">
            <a:avLst/>
          </a:prstGeom>
          <a:noFill/>
        </p:spPr>
        <p:txBody>
          <a:bodyPr wrap="square" rtlCol="0">
            <a:spAutoFit/>
          </a:bodyPr>
          <a:lstStyle/>
          <a:p>
            <a:r>
              <a:rPr lang="en-US" sz="5400" dirty="0">
                <a:solidFill>
                  <a:srgbClr val="CFB991"/>
                </a:solidFill>
                <a:latin typeface="Impact" panose="020B0806030902050204" pitchFamily="34" charset="0"/>
              </a:rPr>
              <a:t>THE PURDUE OWL</a:t>
            </a:r>
          </a:p>
        </p:txBody>
      </p:sp>
      <p:sp>
        <p:nvSpPr>
          <p:cNvPr id="3" name="TextBox 2">
            <a:extLst>
              <a:ext uri="{FF2B5EF4-FFF2-40B4-BE49-F238E27FC236}">
                <a16:creationId xmlns:a16="http://schemas.microsoft.com/office/drawing/2014/main" id="{CC1EA083-3C75-695D-98A1-F0BFE2357CA7}"/>
              </a:ext>
            </a:extLst>
          </p:cNvPr>
          <p:cNvSpPr txBox="1"/>
          <p:nvPr/>
        </p:nvSpPr>
        <p:spPr>
          <a:xfrm>
            <a:off x="1767490" y="4197345"/>
            <a:ext cx="12924220" cy="1815882"/>
          </a:xfrm>
          <a:prstGeom prst="rect">
            <a:avLst/>
          </a:prstGeom>
          <a:noFill/>
        </p:spPr>
        <p:txBody>
          <a:bodyPr wrap="square" rtlCol="0">
            <a:spAutoFit/>
          </a:bodyPr>
          <a:lstStyle/>
          <a:p>
            <a:r>
              <a:rPr lang="en-US" sz="2800" dirty="0">
                <a:solidFill>
                  <a:schemeClr val="bg1"/>
                </a:solidFill>
                <a:latin typeface="Franklin Gothic Book" panose="020B0503020102020204" pitchFamily="34" charset="0"/>
              </a:rPr>
              <a:t>This poster provides basic rules for using the Chicago Manual of Style (CMOS). To supplement this material, consult </a:t>
            </a:r>
            <a:r>
              <a:rPr lang="en-US" sz="2800" i="1" dirty="0">
                <a:solidFill>
                  <a:schemeClr val="bg1"/>
                </a:solidFill>
                <a:latin typeface="Franklin Gothic Book" panose="020B0503020102020204" pitchFamily="34" charset="0"/>
              </a:rPr>
              <a:t>The Chicago Manual of Style, </a:t>
            </a:r>
            <a:r>
              <a:rPr lang="en-US" sz="2800" dirty="0">
                <a:solidFill>
                  <a:schemeClr val="bg1"/>
                </a:solidFill>
                <a:latin typeface="Franklin Gothic Book" panose="020B0503020102020204" pitchFamily="34" charset="0"/>
              </a:rPr>
              <a:t>18</a:t>
            </a:r>
            <a:r>
              <a:rPr lang="en-US" sz="2800" baseline="30000" dirty="0">
                <a:solidFill>
                  <a:schemeClr val="bg1"/>
                </a:solidFill>
                <a:latin typeface="Franklin Gothic Book" panose="020B0503020102020204" pitchFamily="34" charset="0"/>
              </a:rPr>
              <a:t>th</a:t>
            </a:r>
            <a:r>
              <a:rPr lang="en-US" sz="2800" dirty="0">
                <a:solidFill>
                  <a:schemeClr val="bg1"/>
                </a:solidFill>
                <a:latin typeface="Franklin Gothic Book" panose="020B0503020102020204" pitchFamily="34" charset="0"/>
              </a:rPr>
              <a:t> edition. This poster follows one of the two CMOS patterns of documentation, Notes-Bibliography. Please see the Purdue University online writing lab (OWL) for information on CMOS</a:t>
            </a:r>
            <a:endParaRPr lang="en-US" sz="2800" i="1" dirty="0">
              <a:solidFill>
                <a:schemeClr val="bg1"/>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BE528866-3EF6-D342-91F7-F34BD74689D0}"/>
              </a:ext>
            </a:extLst>
          </p:cNvPr>
          <p:cNvSpPr txBox="1"/>
          <p:nvPr/>
        </p:nvSpPr>
        <p:spPr>
          <a:xfrm>
            <a:off x="485021" y="6067278"/>
            <a:ext cx="11390747" cy="830997"/>
          </a:xfrm>
          <a:prstGeom prst="rect">
            <a:avLst/>
          </a:prstGeom>
          <a:noFill/>
        </p:spPr>
        <p:txBody>
          <a:bodyPr wrap="square" rtlCol="0">
            <a:spAutoFit/>
          </a:bodyPr>
          <a:lstStyle/>
          <a:p>
            <a:r>
              <a:rPr lang="en-US" sz="4800" dirty="0">
                <a:solidFill>
                  <a:srgbClr val="CFB991"/>
                </a:solidFill>
                <a:latin typeface="Impact" panose="020B0806030902050204" pitchFamily="34" charset="0"/>
              </a:rPr>
              <a:t>NOTES AND BIBLIOGRAPHY (NB)</a:t>
            </a:r>
          </a:p>
        </p:txBody>
      </p:sp>
      <p:sp>
        <p:nvSpPr>
          <p:cNvPr id="9" name="TextBox 8">
            <a:extLst>
              <a:ext uri="{FF2B5EF4-FFF2-40B4-BE49-F238E27FC236}">
                <a16:creationId xmlns:a16="http://schemas.microsoft.com/office/drawing/2014/main" id="{9875C2CB-61D8-6800-3936-047511870D23}"/>
              </a:ext>
            </a:extLst>
          </p:cNvPr>
          <p:cNvSpPr txBox="1"/>
          <p:nvPr/>
        </p:nvSpPr>
        <p:spPr>
          <a:xfrm>
            <a:off x="480211" y="6898275"/>
            <a:ext cx="14994560" cy="13018949"/>
          </a:xfrm>
          <a:prstGeom prst="rect">
            <a:avLst/>
          </a:prstGeom>
          <a:noFill/>
        </p:spPr>
        <p:txBody>
          <a:bodyPr wrap="square" rtlCol="0">
            <a:spAutoFit/>
          </a:bodyPr>
          <a:lstStyle/>
          <a:p>
            <a:r>
              <a:rPr lang="en-US" sz="3000" b="1" dirty="0">
                <a:solidFill>
                  <a:schemeClr val="bg1"/>
                </a:solidFill>
                <a:latin typeface="Franklin Gothic Book" panose="020B0503020102020204" pitchFamily="34" charset="0"/>
              </a:rPr>
              <a:t>Notes</a:t>
            </a:r>
          </a:p>
          <a:p>
            <a:r>
              <a:rPr lang="en-US" sz="2800" dirty="0">
                <a:solidFill>
                  <a:schemeClr val="bg1"/>
                </a:solidFill>
                <a:latin typeface="Franklin Gothic Book" panose="020B0503020102020204" pitchFamily="34" charset="0"/>
              </a:rPr>
              <a:t>Include a note (endnote or footnote) each time you use a source, whether through a direct quote or through a paraphrase or summary. Footnotes are added at the end of the page where the source is referenced. Endnotes are compiled at the end of the entire document. </a:t>
            </a:r>
          </a:p>
          <a:p>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The footnote or endnote itself begins with the appropriate number followed by a period and then a space.</a:t>
            </a:r>
          </a:p>
          <a:p>
            <a:endParaRPr lang="en-US" sz="2800" dirty="0">
              <a:solidFill>
                <a:schemeClr val="bg1"/>
              </a:solidFill>
              <a:latin typeface="Franklin Gothic Book" panose="020B0503020102020204" pitchFamily="34" charset="0"/>
            </a:endParaRPr>
          </a:p>
          <a:p>
            <a:pPr marL="465138" lvl="2" indent="-444500">
              <a:buFont typeface="Arial" panose="020B0604020202020204" pitchFamily="34" charset="0"/>
              <a:buChar char="•"/>
            </a:pPr>
            <a:r>
              <a:rPr lang="en-US" sz="2800" dirty="0">
                <a:solidFill>
                  <a:schemeClr val="bg1"/>
                </a:solidFill>
                <a:latin typeface="Franklin Gothic Book" panose="020B0503020102020204" pitchFamily="34" charset="0"/>
              </a:rPr>
              <a:t>2. Scott Lash and John Urry, </a:t>
            </a:r>
            <a:r>
              <a:rPr lang="en-US" sz="2800" i="1" dirty="0">
                <a:solidFill>
                  <a:schemeClr val="bg1"/>
                </a:solidFill>
                <a:latin typeface="Franklin Gothic Book" panose="020B0503020102020204" pitchFamily="34" charset="0"/>
              </a:rPr>
              <a:t>Economies of Signs &amp; Space </a:t>
            </a:r>
            <a:r>
              <a:rPr lang="en-US" sz="2800" dirty="0">
                <a:solidFill>
                  <a:schemeClr val="bg1"/>
                </a:solidFill>
                <a:latin typeface="Franklin Gothic Book" panose="020B0503020102020204" pitchFamily="34" charset="0"/>
              </a:rPr>
              <a:t>(London: Sage Publications, 1994), 241-51.</a:t>
            </a:r>
          </a:p>
          <a:p>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A superscript number should be placed at the end of the sentence to the corresponding bibliographic information being cited</a:t>
            </a:r>
          </a:p>
          <a:p>
            <a:endParaRPr lang="en-US" sz="2800" dirty="0">
              <a:solidFill>
                <a:schemeClr val="bg1"/>
              </a:solidFill>
              <a:latin typeface="Franklin Gothic Book" panose="020B0503020102020204" pitchFamily="34" charset="0"/>
            </a:endParaRPr>
          </a:p>
          <a:p>
            <a:pPr marL="465138" lvl="2" indent="-465138">
              <a:buFont typeface="Arial" panose="020B0604020202020204" pitchFamily="34" charset="0"/>
              <a:buChar char="•"/>
            </a:pPr>
            <a:r>
              <a:rPr lang="en-US" sz="2800" dirty="0">
                <a:solidFill>
                  <a:schemeClr val="bg1"/>
                </a:solidFill>
                <a:latin typeface="Franklin Gothic Book" panose="020B0503020102020204" pitchFamily="34" charset="0"/>
              </a:rPr>
              <a:t>Lash and Urry’s text, Economies of Signs &amp; Space, was published in 1994.</a:t>
            </a:r>
            <a:r>
              <a:rPr lang="en-US" sz="2800" baseline="30000" dirty="0">
                <a:solidFill>
                  <a:schemeClr val="bg1"/>
                </a:solidFill>
                <a:latin typeface="Franklin Gothic Book" panose="020B0503020102020204" pitchFamily="34" charset="0"/>
              </a:rPr>
              <a:t>2</a:t>
            </a:r>
          </a:p>
          <a:p>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The first note should include all relevant information about the source: author’s full name, source title, and facts of the publication. If the source is cited again, only include the surname of the author, a shortened form of the title (if more than four words), and page number(s). </a:t>
            </a:r>
          </a:p>
          <a:p>
            <a:endParaRPr lang="en-US" sz="2800" dirty="0">
              <a:solidFill>
                <a:schemeClr val="bg1"/>
              </a:solidFill>
              <a:latin typeface="Franklin Gothic Book" panose="020B0503020102020204" pitchFamily="34" charset="0"/>
            </a:endParaRP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Lash and Urry, Economies of Signs &amp; Space, 250.</a:t>
            </a:r>
          </a:p>
          <a:p>
            <a:r>
              <a:rPr lang="en-US" sz="3000" b="1" dirty="0">
                <a:solidFill>
                  <a:schemeClr val="bg1"/>
                </a:solidFill>
                <a:latin typeface="Franklin Gothic Book" panose="020B0503020102020204" pitchFamily="34" charset="0"/>
              </a:rPr>
              <a:t>Bibliographies</a:t>
            </a:r>
          </a:p>
          <a:p>
            <a:r>
              <a:rPr lang="en-US" sz="2800" dirty="0">
                <a:solidFill>
                  <a:schemeClr val="bg1"/>
                </a:solidFill>
                <a:latin typeface="Franklin Gothic Book" panose="020B0503020102020204" pitchFamily="34" charset="0"/>
              </a:rPr>
              <a:t>The bibliography provides an alphabetical list of all sources used in the given work. This page, most often titled “Bibliography,” is usually placed at the end of the work preceding the index. It should include all sources cited within the work.</a:t>
            </a:r>
          </a:p>
          <a:p>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Although bibliographic entries for various sources may be formatted differently, all included sources (books, articles, web sites, etc.) are arranged alphabetically by the first part of each bibliographic entry, which is usually the author’s last name. </a:t>
            </a:r>
          </a:p>
          <a:p>
            <a:endParaRPr lang="en-US" sz="2400" dirty="0">
              <a:solidFill>
                <a:schemeClr val="bg1"/>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B14069E7-C0B0-E4EB-E6CE-5B047B7304BC}"/>
              </a:ext>
            </a:extLst>
          </p:cNvPr>
          <p:cNvSpPr txBox="1"/>
          <p:nvPr/>
        </p:nvSpPr>
        <p:spPr>
          <a:xfrm>
            <a:off x="480211" y="20335338"/>
            <a:ext cx="15697732" cy="646331"/>
          </a:xfrm>
          <a:prstGeom prst="rect">
            <a:avLst/>
          </a:prstGeom>
          <a:noFill/>
        </p:spPr>
        <p:txBody>
          <a:bodyPr wrap="square" rtlCol="0">
            <a:spAutoFit/>
          </a:bodyPr>
          <a:lstStyle/>
          <a:p>
            <a:r>
              <a:rPr lang="en-US" dirty="0">
                <a:solidFill>
                  <a:schemeClr val="bg1"/>
                </a:solidFill>
                <a:latin typeface="Franklin Gothic Book" panose="020B0503020102020204" pitchFamily="34" charset="0"/>
              </a:rPr>
              <a:t>Poster by Megan Lancaster, Elizabeth Angeli, and Alejandra Ortega. Poster Updated  by Abby Thatcher. ©2018 The Writing Lab &amp; OWL at Purdue University. Poster Updated by Abby Thatcher. ©2025 The Writing Lab &amp; OWL at Purdue University</a:t>
            </a:r>
          </a:p>
        </p:txBody>
      </p:sp>
    </p:spTree>
    <p:extLst>
      <p:ext uri="{BB962C8B-B14F-4D97-AF65-F5344CB8AC3E}">
        <p14:creationId xmlns:p14="http://schemas.microsoft.com/office/powerpoint/2010/main" val="31142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B5804-0D56-9BEC-649D-E720A082B0D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15AF198-B1FE-1B53-A174-F827F90EC586}"/>
              </a:ext>
            </a:extLst>
          </p:cNvPr>
          <p:cNvSpPr/>
          <p:nvPr/>
        </p:nvSpPr>
        <p:spPr>
          <a:xfrm>
            <a:off x="0" y="0"/>
            <a:ext cx="16459200" cy="725214"/>
          </a:xfrm>
          <a:prstGeom prst="rect">
            <a:avLst/>
          </a:prstGeom>
          <a:solidFill>
            <a:srgbClr val="CFB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4ED6ED8-91DE-27FC-E2A0-778560FCA598}"/>
              </a:ext>
            </a:extLst>
          </p:cNvPr>
          <p:cNvSpPr/>
          <p:nvPr/>
        </p:nvSpPr>
        <p:spPr>
          <a:xfrm>
            <a:off x="0" y="21220386"/>
            <a:ext cx="16459200" cy="725214"/>
          </a:xfrm>
          <a:prstGeom prst="rect">
            <a:avLst/>
          </a:prstGeom>
          <a:solidFill>
            <a:srgbClr val="CFB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AE9A80-2A64-FED2-1BC5-C310D5F59499}"/>
              </a:ext>
            </a:extLst>
          </p:cNvPr>
          <p:cNvSpPr txBox="1"/>
          <p:nvPr/>
        </p:nvSpPr>
        <p:spPr>
          <a:xfrm>
            <a:off x="-126124" y="1072055"/>
            <a:ext cx="16711448" cy="2400657"/>
          </a:xfrm>
          <a:prstGeom prst="rect">
            <a:avLst/>
          </a:prstGeom>
          <a:noFill/>
        </p:spPr>
        <p:txBody>
          <a:bodyPr wrap="square" rtlCol="0">
            <a:spAutoFit/>
          </a:bodyPr>
          <a:lstStyle/>
          <a:p>
            <a:pPr algn="ctr"/>
            <a:r>
              <a:rPr lang="en-US" sz="6600" dirty="0">
                <a:solidFill>
                  <a:schemeClr val="bg1"/>
                </a:solidFill>
                <a:latin typeface="Georgia" panose="02040502050405020303" pitchFamily="18" charset="0"/>
              </a:rPr>
              <a:t>Chicago Manual of Style (CMOS) 18</a:t>
            </a:r>
            <a:r>
              <a:rPr lang="en-US" sz="6600" baseline="30000" dirty="0">
                <a:solidFill>
                  <a:schemeClr val="bg1"/>
                </a:solidFill>
                <a:latin typeface="Georgia" panose="02040502050405020303" pitchFamily="18" charset="0"/>
              </a:rPr>
              <a:t>th</a:t>
            </a:r>
            <a:r>
              <a:rPr lang="en-US" sz="6600" dirty="0">
                <a:solidFill>
                  <a:schemeClr val="bg1"/>
                </a:solidFill>
                <a:latin typeface="Georgia" panose="02040502050405020303" pitchFamily="18" charset="0"/>
              </a:rPr>
              <a:t> Ed.</a:t>
            </a:r>
          </a:p>
          <a:p>
            <a:pPr algn="ctr"/>
            <a:r>
              <a:rPr lang="en-US" sz="6600" dirty="0">
                <a:solidFill>
                  <a:schemeClr val="bg1"/>
                </a:solidFill>
                <a:latin typeface="Georgia" panose="02040502050405020303" pitchFamily="18" charset="0"/>
              </a:rPr>
              <a:t>Notes and Bibliography Guidelines</a:t>
            </a:r>
          </a:p>
          <a:p>
            <a:endParaRPr lang="en-US" dirty="0"/>
          </a:p>
        </p:txBody>
      </p:sp>
      <p:cxnSp>
        <p:nvCxnSpPr>
          <p:cNvPr id="10" name="Straight Connector 9">
            <a:extLst>
              <a:ext uri="{FF2B5EF4-FFF2-40B4-BE49-F238E27FC236}">
                <a16:creationId xmlns:a16="http://schemas.microsoft.com/office/drawing/2014/main" id="{A2B96863-2447-5855-FFE6-AF1247B5FA18}"/>
              </a:ext>
            </a:extLst>
          </p:cNvPr>
          <p:cNvCxnSpPr/>
          <p:nvPr/>
        </p:nvCxnSpPr>
        <p:spPr>
          <a:xfrm>
            <a:off x="485021" y="3860697"/>
            <a:ext cx="4635062" cy="0"/>
          </a:xfrm>
          <a:prstGeom prst="line">
            <a:avLst/>
          </a:prstGeom>
          <a:ln w="76200">
            <a:solidFill>
              <a:srgbClr val="CFB991"/>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DD476282-7B9B-E2C0-ACDD-8691DABF3629}"/>
              </a:ext>
            </a:extLst>
          </p:cNvPr>
          <p:cNvCxnSpPr/>
          <p:nvPr/>
        </p:nvCxnSpPr>
        <p:spPr>
          <a:xfrm>
            <a:off x="11206809" y="3893465"/>
            <a:ext cx="4635062" cy="0"/>
          </a:xfrm>
          <a:prstGeom prst="line">
            <a:avLst/>
          </a:prstGeom>
          <a:ln w="76200">
            <a:solidFill>
              <a:srgbClr val="CFB991"/>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2F3C212C-0380-BB88-0CB2-05D84B04A132}"/>
              </a:ext>
            </a:extLst>
          </p:cNvPr>
          <p:cNvSpPr txBox="1"/>
          <p:nvPr/>
        </p:nvSpPr>
        <p:spPr>
          <a:xfrm>
            <a:off x="5905419" y="3357888"/>
            <a:ext cx="5301390" cy="923330"/>
          </a:xfrm>
          <a:prstGeom prst="rect">
            <a:avLst/>
          </a:prstGeom>
          <a:noFill/>
        </p:spPr>
        <p:txBody>
          <a:bodyPr wrap="square" rtlCol="0">
            <a:spAutoFit/>
          </a:bodyPr>
          <a:lstStyle/>
          <a:p>
            <a:r>
              <a:rPr lang="en-US" sz="5400" dirty="0">
                <a:solidFill>
                  <a:srgbClr val="CFB991"/>
                </a:solidFill>
                <a:latin typeface="Impact" panose="020B0806030902050204" pitchFamily="34" charset="0"/>
              </a:rPr>
              <a:t>THE PURDUE OWL</a:t>
            </a:r>
          </a:p>
        </p:txBody>
      </p:sp>
      <p:sp>
        <p:nvSpPr>
          <p:cNvPr id="2" name="TextBox 1">
            <a:extLst>
              <a:ext uri="{FF2B5EF4-FFF2-40B4-BE49-F238E27FC236}">
                <a16:creationId xmlns:a16="http://schemas.microsoft.com/office/drawing/2014/main" id="{849E115D-9E81-7F06-7478-4A2014E02071}"/>
              </a:ext>
            </a:extLst>
          </p:cNvPr>
          <p:cNvSpPr txBox="1"/>
          <p:nvPr/>
        </p:nvSpPr>
        <p:spPr>
          <a:xfrm>
            <a:off x="485021" y="4901534"/>
            <a:ext cx="15356850" cy="16527601"/>
          </a:xfrm>
          <a:prstGeom prst="rect">
            <a:avLst/>
          </a:prstGeom>
          <a:noFill/>
        </p:spPr>
        <p:txBody>
          <a:bodyPr wrap="square" rtlCol="0">
            <a:spAutoFit/>
          </a:bodyPr>
          <a:lstStyle/>
          <a:p>
            <a:r>
              <a:rPr lang="en-US" sz="2800" b="1" dirty="0">
                <a:solidFill>
                  <a:schemeClr val="bg1"/>
                </a:solidFill>
                <a:latin typeface="Franklin Gothic Book" panose="020B0503020102020204" pitchFamily="34" charset="0"/>
              </a:rPr>
              <a:t>General Model for Citing Books</a:t>
            </a:r>
          </a:p>
          <a:p>
            <a:r>
              <a:rPr lang="en-US" sz="2800" dirty="0">
                <a:solidFill>
                  <a:schemeClr val="bg1"/>
                </a:solidFill>
                <a:latin typeface="Franklin Gothic Book" panose="020B0503020102020204" pitchFamily="34" charset="0"/>
              </a:rPr>
              <a:t>1. First name Last name, </a:t>
            </a:r>
            <a:r>
              <a:rPr lang="en-US" sz="2800" i="1" dirty="0">
                <a:solidFill>
                  <a:schemeClr val="bg1"/>
                </a:solidFill>
                <a:latin typeface="Franklin Gothic Book" panose="020B0503020102020204" pitchFamily="34" charset="0"/>
              </a:rPr>
              <a:t>Title of Book. </a:t>
            </a:r>
            <a:r>
              <a:rPr lang="en-US" sz="2800" dirty="0">
                <a:solidFill>
                  <a:schemeClr val="bg1"/>
                </a:solidFill>
                <a:latin typeface="Franklin Gothic Book" panose="020B0503020102020204" pitchFamily="34" charset="0"/>
              </a:rPr>
              <a:t>Editor</a:t>
            </a:r>
            <a:r>
              <a:rPr lang="en-US" sz="2800" i="1" dirty="0">
                <a:solidFill>
                  <a:schemeClr val="bg1"/>
                </a:solidFill>
                <a:latin typeface="Franklin Gothic Book" panose="020B0503020102020204" pitchFamily="34" charset="0"/>
              </a:rPr>
              <a:t>. </a:t>
            </a:r>
            <a:r>
              <a:rPr lang="en-US" sz="2800" dirty="0">
                <a:solidFill>
                  <a:schemeClr val="bg1"/>
                </a:solidFill>
                <a:latin typeface="Franklin Gothic Book" panose="020B0503020102020204" pitchFamily="34" charset="0"/>
              </a:rPr>
              <a:t>(Publisher, Year of publication), page number.</a:t>
            </a:r>
          </a:p>
          <a:p>
            <a:r>
              <a:rPr lang="en-US" sz="2800" dirty="0">
                <a:solidFill>
                  <a:schemeClr val="bg1"/>
                </a:solidFill>
                <a:latin typeface="Franklin Gothic Book" panose="020B0503020102020204" pitchFamily="34" charset="0"/>
              </a:rPr>
              <a:t>2. Last name, Title of Book, Page Number. *</a:t>
            </a:r>
          </a:p>
          <a:p>
            <a:r>
              <a:rPr lang="en-US" sz="2800" dirty="0">
                <a:solidFill>
                  <a:schemeClr val="bg1"/>
                </a:solidFill>
                <a:latin typeface="Franklin Gothic Book" panose="020B0503020102020204" pitchFamily="34" charset="0"/>
              </a:rPr>
              <a:t>*Note: Subsequent citations of sources already given in full may be shortened</a:t>
            </a:r>
          </a:p>
          <a:p>
            <a:endParaRPr lang="en-US" sz="2800" dirty="0">
              <a:solidFill>
                <a:schemeClr val="bg1"/>
              </a:solidFill>
              <a:latin typeface="Franklin Gothic Book" panose="020B0503020102020204" pitchFamily="34" charset="0"/>
            </a:endParaRPr>
          </a:p>
          <a:p>
            <a:pPr marL="457200" indent="-457200" fontAlgn="base">
              <a:buFont typeface="Arial" panose="020B0604020202020204" pitchFamily="34" charset="0"/>
              <a:buChar char="•"/>
            </a:pPr>
            <a:r>
              <a:rPr lang="en-US" sz="2800" dirty="0">
                <a:solidFill>
                  <a:schemeClr val="bg1"/>
                </a:solidFill>
                <a:latin typeface="Franklin Gothic Book" panose="020B0503020102020204" pitchFamily="34" charset="0"/>
              </a:rPr>
              <a:t>For multiple authors, list them all alphabetically. In the shortened note, use a list of their last names. If authors are not listed in alphabetical order in the book, use the book’s order of appearance.</a:t>
            </a:r>
          </a:p>
          <a:p>
            <a:pPr marL="457200" indent="-457200" fontAlgn="base">
              <a:buFont typeface="Arial" panose="020B0604020202020204" pitchFamily="34" charset="0"/>
              <a:buChar char="•"/>
            </a:pPr>
            <a:r>
              <a:rPr lang="en-US" sz="2800" dirty="0">
                <a:solidFill>
                  <a:schemeClr val="bg1"/>
                </a:solidFill>
                <a:latin typeface="Franklin Gothic Book" panose="020B0503020102020204" pitchFamily="34" charset="0"/>
              </a:rPr>
              <a:t>If there is no author listed on the title page, use the name(s) of the editor(s), compiler(s), or translator(s). Follow the name with the abbreviation </a:t>
            </a:r>
            <a:r>
              <a:rPr lang="en-US" sz="2800" i="1" dirty="0">
                <a:solidFill>
                  <a:schemeClr val="bg1"/>
                </a:solidFill>
                <a:latin typeface="Franklin Gothic Book" panose="020B0503020102020204" pitchFamily="34" charset="0"/>
              </a:rPr>
              <a:t>ed.</a:t>
            </a:r>
            <a:r>
              <a:rPr lang="en-US" sz="2800" dirty="0">
                <a:solidFill>
                  <a:schemeClr val="bg1"/>
                </a:solidFill>
                <a:latin typeface="Franklin Gothic Book" panose="020B0503020102020204" pitchFamily="34" charset="0"/>
              </a:rPr>
              <a:t> or </a:t>
            </a:r>
            <a:r>
              <a:rPr lang="en-US" sz="2800" i="1" dirty="0">
                <a:solidFill>
                  <a:schemeClr val="bg1"/>
                </a:solidFill>
                <a:latin typeface="Franklin Gothic Book" panose="020B0503020102020204" pitchFamily="34" charset="0"/>
              </a:rPr>
              <a:t>eds.</a:t>
            </a:r>
            <a:r>
              <a:rPr lang="en-US" sz="2800" dirty="0">
                <a:solidFill>
                  <a:schemeClr val="bg1"/>
                </a:solidFill>
                <a:latin typeface="Franklin Gothic Book" panose="020B0503020102020204" pitchFamily="34" charset="0"/>
              </a:rPr>
              <a:t>, </a:t>
            </a:r>
            <a:r>
              <a:rPr lang="en-US" sz="2800" i="1" dirty="0">
                <a:solidFill>
                  <a:schemeClr val="bg1"/>
                </a:solidFill>
                <a:latin typeface="Franklin Gothic Book" panose="020B0503020102020204" pitchFamily="34" charset="0"/>
              </a:rPr>
              <a:t>comp.</a:t>
            </a:r>
            <a:r>
              <a:rPr lang="en-US" sz="2800" dirty="0">
                <a:solidFill>
                  <a:schemeClr val="bg1"/>
                </a:solidFill>
                <a:latin typeface="Franklin Gothic Book" panose="020B0503020102020204" pitchFamily="34" charset="0"/>
              </a:rPr>
              <a:t> or </a:t>
            </a:r>
            <a:r>
              <a:rPr lang="en-US" sz="2800" i="1" dirty="0">
                <a:solidFill>
                  <a:schemeClr val="bg1"/>
                </a:solidFill>
                <a:latin typeface="Franklin Gothic Book" panose="020B0503020102020204" pitchFamily="34" charset="0"/>
              </a:rPr>
              <a:t>comps.</a:t>
            </a:r>
            <a:r>
              <a:rPr lang="en-US" sz="2800" dirty="0">
                <a:solidFill>
                  <a:schemeClr val="bg1"/>
                </a:solidFill>
                <a:latin typeface="Franklin Gothic Book" panose="020B0503020102020204" pitchFamily="34" charset="0"/>
              </a:rPr>
              <a:t>, or </a:t>
            </a:r>
            <a:r>
              <a:rPr lang="en-US" sz="2800" i="1" dirty="0">
                <a:solidFill>
                  <a:schemeClr val="bg1"/>
                </a:solidFill>
                <a:latin typeface="Franklin Gothic Book" panose="020B0503020102020204" pitchFamily="34" charset="0"/>
              </a:rPr>
              <a:t>trans.</a:t>
            </a:r>
            <a:r>
              <a:rPr lang="en-US" sz="2800" dirty="0">
                <a:solidFill>
                  <a:schemeClr val="bg1"/>
                </a:solidFill>
                <a:latin typeface="Franklin Gothic Book" panose="020B0503020102020204" pitchFamily="34" charset="0"/>
              </a:rPr>
              <a:t>, preceded by a comma. In the shortened note, the abbreviation is omitted.</a:t>
            </a:r>
          </a:p>
          <a:p>
            <a:pPr marL="457200" indent="-457200" fontAlgn="base">
              <a:buFont typeface="Arial" panose="020B0604020202020204" pitchFamily="34" charset="0"/>
              <a:buChar char="•"/>
            </a:pPr>
            <a:r>
              <a:rPr lang="en-US" sz="2800" dirty="0">
                <a:solidFill>
                  <a:schemeClr val="bg1"/>
                </a:solidFill>
                <a:latin typeface="Franklin Gothic Book" panose="020B0503020102020204" pitchFamily="34" charset="0"/>
              </a:rPr>
              <a:t>If only using one chapter from the book, follow the author’s name with the title of the chapter in quotations, followed by “in” and then the book name. In the shortened note, use only the chapter number.</a:t>
            </a:r>
          </a:p>
          <a:p>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Article, Chapter, Essay, etc., in a Book or Edited Collection</a:t>
            </a:r>
            <a:endParaRPr lang="en-US" sz="2800" dirty="0">
              <a:solidFill>
                <a:schemeClr val="bg1"/>
              </a:solidFill>
              <a:latin typeface="Franklin Gothic Book" panose="020B0503020102020204" pitchFamily="34" charset="0"/>
            </a:endParaRPr>
          </a:p>
          <a:p>
            <a:pPr marL="514350" indent="-514350">
              <a:buFont typeface="Arial" panose="020B0604020202020204" pitchFamily="34" charset="0"/>
              <a:buChar char="•"/>
            </a:pPr>
            <a:r>
              <a:rPr lang="en-US" sz="2800" dirty="0">
                <a:solidFill>
                  <a:schemeClr val="bg1"/>
                </a:solidFill>
                <a:latin typeface="Franklin Gothic Book" panose="020B0503020102020204" pitchFamily="34" charset="0"/>
              </a:rPr>
              <a:t>Peter Chilson, “the Border,” in </a:t>
            </a:r>
            <a:r>
              <a:rPr lang="en-US" sz="2800" i="1" dirty="0">
                <a:solidFill>
                  <a:schemeClr val="bg1"/>
                </a:solidFill>
                <a:latin typeface="Franklin Gothic Book" panose="020B0503020102020204" pitchFamily="34" charset="0"/>
              </a:rPr>
              <a:t>The Best American Travel Writing 2008, ed. </a:t>
            </a:r>
            <a:r>
              <a:rPr lang="en-US" sz="2800" dirty="0">
                <a:solidFill>
                  <a:schemeClr val="bg1"/>
                </a:solidFill>
                <a:latin typeface="Franklin Gothic Book" panose="020B0503020102020204" pitchFamily="34" charset="0"/>
              </a:rPr>
              <a:t>Anthony Bourdain (Boston: Houghton Mifflin Company, 2008), 46.</a:t>
            </a:r>
          </a:p>
          <a:p>
            <a:pPr marL="514350" indent="-514350">
              <a:buAutoNum type="arabicPeriod"/>
            </a:pPr>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Journals</a:t>
            </a:r>
          </a:p>
          <a:p>
            <a:r>
              <a:rPr lang="en-US" sz="2800" dirty="0">
                <a:solidFill>
                  <a:schemeClr val="bg1"/>
                </a:solidFill>
                <a:latin typeface="Franklin Gothic Book" panose="020B0503020102020204" pitchFamily="34" charset="0"/>
              </a:rPr>
              <a:t>Use quotation marks to set off the titles of articles within the journal. Omit the initial “the” from the journal title. The volume number follows the journal title with no punctuation and is not italicized. </a:t>
            </a:r>
          </a:p>
          <a:p>
            <a:pPr marL="514350" indent="-514350">
              <a:buFont typeface="Arial" panose="020B0604020202020204" pitchFamily="34" charset="0"/>
              <a:buChar char="•"/>
            </a:pPr>
            <a:r>
              <a:rPr lang="en-US" sz="2800" dirty="0">
                <a:solidFill>
                  <a:schemeClr val="bg1"/>
                </a:solidFill>
                <a:latin typeface="Franklin Gothic Book" panose="020B0503020102020204" pitchFamily="34" charset="0"/>
              </a:rPr>
              <a:t>Susan Peck MacDonald, “The Erasure of Language,” </a:t>
            </a:r>
            <a:r>
              <a:rPr lang="en-US" sz="2800" i="1" dirty="0">
                <a:solidFill>
                  <a:schemeClr val="bg1"/>
                </a:solidFill>
                <a:latin typeface="Franklin Gothic Book" panose="020B0503020102020204" pitchFamily="34" charset="0"/>
              </a:rPr>
              <a:t>College Composition and Communication 58, </a:t>
            </a:r>
            <a:r>
              <a:rPr lang="en-US" sz="2800" dirty="0">
                <a:solidFill>
                  <a:schemeClr val="bg1"/>
                </a:solidFill>
                <a:latin typeface="Franklin Gothic Book" panose="020B0503020102020204" pitchFamily="34" charset="0"/>
              </a:rPr>
              <a:t>no. 4 (2007): 619.</a:t>
            </a:r>
          </a:p>
          <a:p>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Web Sources </a:t>
            </a:r>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The title of a website, blog, or social media post that is analogous to a traditionally printed work but does not have (and never had) a printed counterpart, can be treated like titles of other websites, For example, Wikipedia can be treated as a website, rather than as a conventional encyclopedia.</a:t>
            </a:r>
          </a:p>
          <a:p>
            <a:pPr marL="514350" indent="-514350">
              <a:buFont typeface="Arial" panose="020B0604020202020204" pitchFamily="34" charset="0"/>
              <a:buChar char="•"/>
            </a:pPr>
            <a:r>
              <a:rPr lang="en-US" sz="2800" dirty="0">
                <a:solidFill>
                  <a:schemeClr val="bg1"/>
                </a:solidFill>
                <a:latin typeface="Franklin Gothic Book" panose="020B0503020102020204" pitchFamily="34" charset="0"/>
              </a:rPr>
              <a:t>First name, Last name, “Title of Web Page,” </a:t>
            </a:r>
            <a:r>
              <a:rPr lang="en-US" sz="2800" i="1" dirty="0">
                <a:solidFill>
                  <a:schemeClr val="bg1"/>
                </a:solidFill>
                <a:latin typeface="Franklin Gothic Book" panose="020B0503020102020204" pitchFamily="34" charset="0"/>
              </a:rPr>
              <a:t>Publishing Organization or Name of Website, </a:t>
            </a:r>
            <a:r>
              <a:rPr lang="en-US" sz="2800" dirty="0">
                <a:solidFill>
                  <a:schemeClr val="bg1"/>
                </a:solidFill>
                <a:latin typeface="Franklin Gothic Book" panose="020B0503020102020204" pitchFamily="34" charset="0"/>
              </a:rPr>
              <a:t>Publication date and/or access date if available, URL. </a:t>
            </a:r>
          </a:p>
          <a:p>
            <a:pPr marL="514350" indent="-514350">
              <a:buAutoNum type="arabicPeriod"/>
            </a:pPr>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Newspapers</a:t>
            </a:r>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For print articles, include the name(s) of the author, headline or column headings, newspaper name, month (abbreviated), day and year published</a:t>
            </a:r>
          </a:p>
          <a:p>
            <a:pPr marL="514350" indent="-514350">
              <a:buFont typeface="Arial" panose="020B0604020202020204" pitchFamily="34" charset="0"/>
              <a:buChar char="•"/>
            </a:pPr>
            <a:r>
              <a:rPr lang="en-US" sz="2800" dirty="0">
                <a:solidFill>
                  <a:schemeClr val="bg1"/>
                </a:solidFill>
                <a:latin typeface="Franklin Gothic Book" panose="020B0503020102020204" pitchFamily="34" charset="0"/>
              </a:rPr>
              <a:t>Nisha Deo, “Visiting Professor Lectured on Photographer,” Exponent (West Lafayette, IN), Feb. 13, 2009. </a:t>
            </a:r>
          </a:p>
          <a:p>
            <a:pPr marL="514350" indent="-514350">
              <a:buAutoNum type="arabicPeriod"/>
            </a:pPr>
            <a:endParaRPr lang="en-US" sz="2400" dirty="0">
              <a:solidFill>
                <a:schemeClr val="bg1"/>
              </a:solidFill>
              <a:latin typeface="Franklin Gothic Book" panose="020B0503020102020204" pitchFamily="34" charset="0"/>
            </a:endParaRPr>
          </a:p>
          <a:p>
            <a:endParaRPr lang="en-US" sz="800" dirty="0">
              <a:solidFill>
                <a:schemeClr val="bg1"/>
              </a:solidFill>
              <a:latin typeface="Franklin Gothic Book" panose="020B0503020102020204" pitchFamily="34" charset="0"/>
            </a:endParaRPr>
          </a:p>
        </p:txBody>
      </p:sp>
      <p:sp>
        <p:nvSpPr>
          <p:cNvPr id="6" name="TextBox 5">
            <a:extLst>
              <a:ext uri="{FF2B5EF4-FFF2-40B4-BE49-F238E27FC236}">
                <a16:creationId xmlns:a16="http://schemas.microsoft.com/office/drawing/2014/main" id="{53883C3E-75F6-056D-7770-0DB65CA13B21}"/>
              </a:ext>
            </a:extLst>
          </p:cNvPr>
          <p:cNvSpPr txBox="1"/>
          <p:nvPr/>
        </p:nvSpPr>
        <p:spPr>
          <a:xfrm>
            <a:off x="485021" y="4093028"/>
            <a:ext cx="11390747" cy="830997"/>
          </a:xfrm>
          <a:prstGeom prst="rect">
            <a:avLst/>
          </a:prstGeom>
          <a:noFill/>
        </p:spPr>
        <p:txBody>
          <a:bodyPr wrap="square" rtlCol="0">
            <a:spAutoFit/>
          </a:bodyPr>
          <a:lstStyle/>
          <a:p>
            <a:r>
              <a:rPr lang="en-US" sz="4800" dirty="0">
                <a:solidFill>
                  <a:srgbClr val="CFB991"/>
                </a:solidFill>
                <a:latin typeface="Impact" panose="020B0806030902050204" pitchFamily="34" charset="0"/>
              </a:rPr>
              <a:t>NOTES </a:t>
            </a:r>
          </a:p>
        </p:txBody>
      </p:sp>
    </p:spTree>
    <p:extLst>
      <p:ext uri="{BB962C8B-B14F-4D97-AF65-F5344CB8AC3E}">
        <p14:creationId xmlns:p14="http://schemas.microsoft.com/office/powerpoint/2010/main" val="10747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D296-7F25-1214-A108-6CCE929A5B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F0A180-CCEB-ADE0-8F6E-1075F02C0D05}"/>
              </a:ext>
            </a:extLst>
          </p:cNvPr>
          <p:cNvSpPr/>
          <p:nvPr/>
        </p:nvSpPr>
        <p:spPr>
          <a:xfrm>
            <a:off x="0" y="0"/>
            <a:ext cx="16459200" cy="725214"/>
          </a:xfrm>
          <a:prstGeom prst="rect">
            <a:avLst/>
          </a:prstGeom>
          <a:solidFill>
            <a:srgbClr val="CFB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FA65C6-DAD3-687F-7CAE-2244800E82CE}"/>
              </a:ext>
            </a:extLst>
          </p:cNvPr>
          <p:cNvSpPr/>
          <p:nvPr/>
        </p:nvSpPr>
        <p:spPr>
          <a:xfrm>
            <a:off x="0" y="21220386"/>
            <a:ext cx="16459200" cy="725214"/>
          </a:xfrm>
          <a:prstGeom prst="rect">
            <a:avLst/>
          </a:prstGeom>
          <a:solidFill>
            <a:srgbClr val="CFB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D7D877-D2BA-F961-A3E7-862FC4962911}"/>
              </a:ext>
            </a:extLst>
          </p:cNvPr>
          <p:cNvSpPr txBox="1"/>
          <p:nvPr/>
        </p:nvSpPr>
        <p:spPr>
          <a:xfrm>
            <a:off x="-126124" y="1072055"/>
            <a:ext cx="16711448" cy="2400657"/>
          </a:xfrm>
          <a:prstGeom prst="rect">
            <a:avLst/>
          </a:prstGeom>
          <a:noFill/>
        </p:spPr>
        <p:txBody>
          <a:bodyPr wrap="square" rtlCol="0">
            <a:spAutoFit/>
          </a:bodyPr>
          <a:lstStyle/>
          <a:p>
            <a:pPr algn="ctr"/>
            <a:r>
              <a:rPr lang="en-US" sz="6600" dirty="0">
                <a:solidFill>
                  <a:schemeClr val="bg1"/>
                </a:solidFill>
                <a:latin typeface="Georgia" panose="02040502050405020303" pitchFamily="18" charset="0"/>
              </a:rPr>
              <a:t>Chicago Manual of Style (CMOS) 18</a:t>
            </a:r>
            <a:r>
              <a:rPr lang="en-US" sz="6600" baseline="30000" dirty="0">
                <a:solidFill>
                  <a:schemeClr val="bg1"/>
                </a:solidFill>
                <a:latin typeface="Georgia" panose="02040502050405020303" pitchFamily="18" charset="0"/>
              </a:rPr>
              <a:t>th</a:t>
            </a:r>
            <a:r>
              <a:rPr lang="en-US" sz="6600" dirty="0">
                <a:solidFill>
                  <a:schemeClr val="bg1"/>
                </a:solidFill>
                <a:latin typeface="Georgia" panose="02040502050405020303" pitchFamily="18" charset="0"/>
              </a:rPr>
              <a:t> Ed.</a:t>
            </a:r>
          </a:p>
          <a:p>
            <a:pPr algn="ctr"/>
            <a:r>
              <a:rPr lang="en-US" sz="6600" dirty="0">
                <a:solidFill>
                  <a:schemeClr val="bg1"/>
                </a:solidFill>
                <a:latin typeface="Georgia" panose="02040502050405020303" pitchFamily="18" charset="0"/>
              </a:rPr>
              <a:t>Notes and Bibliography Guidelines</a:t>
            </a:r>
          </a:p>
          <a:p>
            <a:endParaRPr lang="en-US" dirty="0"/>
          </a:p>
        </p:txBody>
      </p:sp>
      <p:cxnSp>
        <p:nvCxnSpPr>
          <p:cNvPr id="10" name="Straight Connector 9">
            <a:extLst>
              <a:ext uri="{FF2B5EF4-FFF2-40B4-BE49-F238E27FC236}">
                <a16:creationId xmlns:a16="http://schemas.microsoft.com/office/drawing/2014/main" id="{B526DEDF-7CD4-7165-ABDF-B616DE15B527}"/>
              </a:ext>
            </a:extLst>
          </p:cNvPr>
          <p:cNvCxnSpPr/>
          <p:nvPr/>
        </p:nvCxnSpPr>
        <p:spPr>
          <a:xfrm>
            <a:off x="485021" y="3860697"/>
            <a:ext cx="4635062" cy="0"/>
          </a:xfrm>
          <a:prstGeom prst="line">
            <a:avLst/>
          </a:prstGeom>
          <a:ln w="76200">
            <a:solidFill>
              <a:srgbClr val="CFB991"/>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F2261EEB-67C1-0D0C-BD65-71874D9A58AD}"/>
              </a:ext>
            </a:extLst>
          </p:cNvPr>
          <p:cNvCxnSpPr/>
          <p:nvPr/>
        </p:nvCxnSpPr>
        <p:spPr>
          <a:xfrm>
            <a:off x="11206809" y="3893465"/>
            <a:ext cx="4635062" cy="0"/>
          </a:xfrm>
          <a:prstGeom prst="line">
            <a:avLst/>
          </a:prstGeom>
          <a:ln w="76200">
            <a:solidFill>
              <a:srgbClr val="CFB991"/>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988C6C0-B415-6966-51E9-0FA99C5AC0F2}"/>
              </a:ext>
            </a:extLst>
          </p:cNvPr>
          <p:cNvSpPr txBox="1"/>
          <p:nvPr/>
        </p:nvSpPr>
        <p:spPr>
          <a:xfrm>
            <a:off x="5905419" y="3357888"/>
            <a:ext cx="5301390" cy="923330"/>
          </a:xfrm>
          <a:prstGeom prst="rect">
            <a:avLst/>
          </a:prstGeom>
          <a:noFill/>
        </p:spPr>
        <p:txBody>
          <a:bodyPr wrap="square" rtlCol="0">
            <a:spAutoFit/>
          </a:bodyPr>
          <a:lstStyle/>
          <a:p>
            <a:r>
              <a:rPr lang="en-US" sz="5400" dirty="0">
                <a:solidFill>
                  <a:srgbClr val="CFB991"/>
                </a:solidFill>
                <a:latin typeface="Impact" panose="020B0806030902050204" pitchFamily="34" charset="0"/>
              </a:rPr>
              <a:t>THE PURDUE OWL</a:t>
            </a:r>
          </a:p>
        </p:txBody>
      </p:sp>
      <p:sp>
        <p:nvSpPr>
          <p:cNvPr id="2" name="TextBox 1">
            <a:extLst>
              <a:ext uri="{FF2B5EF4-FFF2-40B4-BE49-F238E27FC236}">
                <a16:creationId xmlns:a16="http://schemas.microsoft.com/office/drawing/2014/main" id="{C4AF4127-E88F-DB1A-F717-92B41FA42003}"/>
              </a:ext>
            </a:extLst>
          </p:cNvPr>
          <p:cNvSpPr txBox="1"/>
          <p:nvPr/>
        </p:nvSpPr>
        <p:spPr>
          <a:xfrm>
            <a:off x="485021" y="4093028"/>
            <a:ext cx="11390747" cy="830997"/>
          </a:xfrm>
          <a:prstGeom prst="rect">
            <a:avLst/>
          </a:prstGeom>
          <a:noFill/>
        </p:spPr>
        <p:txBody>
          <a:bodyPr wrap="square" rtlCol="0">
            <a:spAutoFit/>
          </a:bodyPr>
          <a:lstStyle/>
          <a:p>
            <a:r>
              <a:rPr lang="en-US" sz="4800" dirty="0">
                <a:solidFill>
                  <a:srgbClr val="CFB991"/>
                </a:solidFill>
                <a:latin typeface="Impact" panose="020B0806030902050204" pitchFamily="34" charset="0"/>
              </a:rPr>
              <a:t>BIBLIOGRAPHY </a:t>
            </a:r>
          </a:p>
        </p:txBody>
      </p:sp>
      <p:sp>
        <p:nvSpPr>
          <p:cNvPr id="3" name="TextBox 2">
            <a:extLst>
              <a:ext uri="{FF2B5EF4-FFF2-40B4-BE49-F238E27FC236}">
                <a16:creationId xmlns:a16="http://schemas.microsoft.com/office/drawing/2014/main" id="{E6B563E4-8624-C5DB-24CD-7ECF44D3B52A}"/>
              </a:ext>
            </a:extLst>
          </p:cNvPr>
          <p:cNvSpPr txBox="1"/>
          <p:nvPr/>
        </p:nvSpPr>
        <p:spPr>
          <a:xfrm>
            <a:off x="485021" y="5040199"/>
            <a:ext cx="15356850" cy="13188226"/>
          </a:xfrm>
          <a:prstGeom prst="rect">
            <a:avLst/>
          </a:prstGeom>
          <a:noFill/>
        </p:spPr>
        <p:txBody>
          <a:bodyPr wrap="square" rtlCol="0">
            <a:spAutoFit/>
          </a:bodyPr>
          <a:lstStyle/>
          <a:p>
            <a:r>
              <a:rPr lang="en-US" sz="2800" b="1" dirty="0">
                <a:solidFill>
                  <a:schemeClr val="bg1"/>
                </a:solidFill>
                <a:latin typeface="Franklin Gothic Book" panose="020B0503020102020204" pitchFamily="34" charset="0"/>
              </a:rPr>
              <a:t>Basics</a:t>
            </a:r>
          </a:p>
          <a:p>
            <a:r>
              <a:rPr lang="en-US" sz="2800" dirty="0">
                <a:solidFill>
                  <a:schemeClr val="bg1"/>
                </a:solidFill>
                <a:latin typeface="Franklin Gothic Book" panose="020B0503020102020204" pitchFamily="34" charset="0"/>
              </a:rPr>
              <a:t>The author’s name is inverted, and the title of books and journals are italicized. Titles of articles, chapters, poems, etc. are placed in quotation marks. The year of publication is listed after the publisher or journal name. All major elements are separated by periods. </a:t>
            </a:r>
          </a:p>
          <a:p>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General Model for Citing Books</a:t>
            </a:r>
            <a:endParaRPr lang="en-US" sz="2800" dirty="0">
              <a:solidFill>
                <a:schemeClr val="bg1"/>
              </a:solidFill>
              <a:latin typeface="Franklin Gothic Book" panose="020B0503020102020204" pitchFamily="34" charset="0"/>
            </a:endParaRP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Lastname, First name. </a:t>
            </a:r>
            <a:r>
              <a:rPr lang="en-US" sz="2800" i="1" dirty="0">
                <a:solidFill>
                  <a:schemeClr val="bg1"/>
                </a:solidFill>
                <a:latin typeface="Franklin Gothic Book" panose="020B0503020102020204" pitchFamily="34" charset="0"/>
              </a:rPr>
              <a:t>Title of Book. </a:t>
            </a:r>
            <a:r>
              <a:rPr lang="en-US" sz="2800" dirty="0">
                <a:solidFill>
                  <a:schemeClr val="bg1"/>
                </a:solidFill>
                <a:latin typeface="Franklin Gothic Book" panose="020B0503020102020204" pitchFamily="34" charset="0"/>
              </a:rPr>
              <a:t>Place of publication: Publisher, Year of publication</a:t>
            </a:r>
          </a:p>
          <a:p>
            <a:endParaRPr lang="en-US" sz="2800" dirty="0">
              <a:solidFill>
                <a:schemeClr val="bg1"/>
              </a:solidFill>
              <a:latin typeface="Franklin Gothic Book" panose="020B0503020102020204" pitchFamily="34" charset="0"/>
            </a:endParaRPr>
          </a:p>
          <a:p>
            <a:pPr marL="514350" indent="-514350" fontAlgn="base">
              <a:buFont typeface="+mj-lt"/>
              <a:buAutoNum type="arabicPeriod"/>
            </a:pPr>
            <a:r>
              <a:rPr lang="en-US" sz="2800" dirty="0">
                <a:solidFill>
                  <a:schemeClr val="bg1"/>
                </a:solidFill>
                <a:latin typeface="Franklin Gothic Book" panose="020B0503020102020204" pitchFamily="34" charset="0"/>
              </a:rPr>
              <a:t>For multiple authors, list them in the order they appear on the title page of the book, not alphabetically. If there is no author listed on the title page, use the name(s) of the editor(s), compiler(s), or translator(s). Follow the name with the abbreviation </a:t>
            </a:r>
            <a:r>
              <a:rPr lang="en-US" sz="2800" i="1" dirty="0">
                <a:solidFill>
                  <a:schemeClr val="bg1"/>
                </a:solidFill>
                <a:latin typeface="Franklin Gothic Book" panose="020B0503020102020204" pitchFamily="34" charset="0"/>
              </a:rPr>
              <a:t>ed.</a:t>
            </a:r>
            <a:r>
              <a:rPr lang="en-US" sz="2800" dirty="0">
                <a:solidFill>
                  <a:schemeClr val="bg1"/>
                </a:solidFill>
                <a:latin typeface="Franklin Gothic Book" panose="020B0503020102020204" pitchFamily="34" charset="0"/>
              </a:rPr>
              <a:t> or </a:t>
            </a:r>
            <a:r>
              <a:rPr lang="en-US" sz="2800" i="1" dirty="0">
                <a:solidFill>
                  <a:schemeClr val="bg1"/>
                </a:solidFill>
                <a:latin typeface="Franklin Gothic Book" panose="020B0503020102020204" pitchFamily="34" charset="0"/>
              </a:rPr>
              <a:t>eds.</a:t>
            </a:r>
            <a:r>
              <a:rPr lang="en-US" sz="2800" dirty="0">
                <a:solidFill>
                  <a:schemeClr val="bg1"/>
                </a:solidFill>
                <a:latin typeface="Franklin Gothic Book" panose="020B0503020102020204" pitchFamily="34" charset="0"/>
              </a:rPr>
              <a:t>, </a:t>
            </a:r>
            <a:r>
              <a:rPr lang="en-US" sz="2800" i="1" dirty="0">
                <a:solidFill>
                  <a:schemeClr val="bg1"/>
                </a:solidFill>
                <a:latin typeface="Franklin Gothic Book" panose="020B0503020102020204" pitchFamily="34" charset="0"/>
              </a:rPr>
              <a:t>comp.</a:t>
            </a:r>
            <a:r>
              <a:rPr lang="en-US" sz="2800" dirty="0">
                <a:solidFill>
                  <a:schemeClr val="bg1"/>
                </a:solidFill>
                <a:latin typeface="Franklin Gothic Book" panose="020B0503020102020204" pitchFamily="34" charset="0"/>
              </a:rPr>
              <a:t> or </a:t>
            </a:r>
            <a:r>
              <a:rPr lang="en-US" sz="2800" i="1" dirty="0">
                <a:solidFill>
                  <a:schemeClr val="bg1"/>
                </a:solidFill>
                <a:latin typeface="Franklin Gothic Book" panose="020B0503020102020204" pitchFamily="34" charset="0"/>
              </a:rPr>
              <a:t>comps.</a:t>
            </a:r>
            <a:r>
              <a:rPr lang="en-US" sz="2800" dirty="0">
                <a:solidFill>
                  <a:schemeClr val="bg1"/>
                </a:solidFill>
                <a:latin typeface="Franklin Gothic Book" panose="020B0503020102020204" pitchFamily="34" charset="0"/>
              </a:rPr>
              <a:t>, or </a:t>
            </a:r>
            <a:r>
              <a:rPr lang="en-US" sz="2800" i="1" dirty="0">
                <a:solidFill>
                  <a:schemeClr val="bg1"/>
                </a:solidFill>
                <a:latin typeface="Franklin Gothic Book" panose="020B0503020102020204" pitchFamily="34" charset="0"/>
              </a:rPr>
              <a:t>trans.</a:t>
            </a:r>
            <a:r>
              <a:rPr lang="en-US" sz="2800" dirty="0">
                <a:solidFill>
                  <a:schemeClr val="bg1"/>
                </a:solidFill>
                <a:latin typeface="Franklin Gothic Book" panose="020B0503020102020204" pitchFamily="34" charset="0"/>
              </a:rPr>
              <a:t>, preceded by a comma. </a:t>
            </a:r>
          </a:p>
          <a:p>
            <a:pPr marL="514350" indent="-514350" fontAlgn="base">
              <a:buFont typeface="+mj-lt"/>
              <a:buAutoNum type="arabicPeriod"/>
            </a:pPr>
            <a:r>
              <a:rPr lang="en-US" sz="2800" dirty="0">
                <a:solidFill>
                  <a:schemeClr val="bg1"/>
                </a:solidFill>
                <a:latin typeface="Franklin Gothic Book" panose="020B0503020102020204" pitchFamily="34" charset="0"/>
              </a:rPr>
              <a:t>If only using one chapter from the book, follow the author’s name with the title of the chapter in quotations, followed by “in” and then the book name. </a:t>
            </a:r>
          </a:p>
          <a:p>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Article, Chapter, Essay, etc., in a Book or Edited Collection</a:t>
            </a:r>
            <a:endParaRPr lang="en-US" sz="2800" dirty="0">
              <a:solidFill>
                <a:schemeClr val="bg1"/>
              </a:solidFill>
              <a:latin typeface="Franklin Gothic Book" panose="020B0503020102020204" pitchFamily="34" charset="0"/>
            </a:endParaRP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Chilson, Peter. “The Border.” In </a:t>
            </a:r>
            <a:r>
              <a:rPr lang="en-US" sz="2800" i="1" dirty="0">
                <a:solidFill>
                  <a:schemeClr val="bg1"/>
                </a:solidFill>
                <a:latin typeface="Franklin Gothic Book" panose="020B0503020102020204" pitchFamily="34" charset="0"/>
              </a:rPr>
              <a:t>The Best American Travel Writing 2008, </a:t>
            </a:r>
            <a:r>
              <a:rPr lang="en-US" sz="2800" dirty="0">
                <a:solidFill>
                  <a:schemeClr val="bg1"/>
                </a:solidFill>
                <a:latin typeface="Franklin Gothic Book" panose="020B0503020102020204" pitchFamily="34" charset="0"/>
              </a:rPr>
              <a:t>edited by Anthony Bourdain, 44-51. Boston: Houghton Mifflin Company, 2008.</a:t>
            </a:r>
          </a:p>
          <a:p>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Web Sources </a:t>
            </a:r>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Follow the general model below when citing web sources. </a:t>
            </a: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Last name, First name. “Title of Web Page.” Publishing  Organization or Name of Web Site. Publication date and/or Access Date if available. URL</a:t>
            </a:r>
          </a:p>
          <a:p>
            <a:endParaRPr lang="en-US" sz="2800" dirty="0">
              <a:solidFill>
                <a:schemeClr val="bg1"/>
              </a:solidFill>
              <a:latin typeface="Franklin Gothic Book" panose="020B0503020102020204" pitchFamily="34" charset="0"/>
            </a:endParaRPr>
          </a:p>
          <a:p>
            <a:r>
              <a:rPr lang="en-US" sz="2800" b="1" dirty="0">
                <a:solidFill>
                  <a:schemeClr val="bg1"/>
                </a:solidFill>
                <a:latin typeface="Franklin Gothic Book" panose="020B0503020102020204" pitchFamily="34" charset="0"/>
              </a:rPr>
              <a:t>Newspapers</a:t>
            </a:r>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Newspapers are more often cited in text or in notes than in bibliographies. If they are cited in the text, they do not need to be in the bibliography. However, if a bibliography entry is needed, it would appear as follows:</a:t>
            </a:r>
          </a:p>
          <a:p>
            <a:endParaRPr lang="en-US" sz="1100" dirty="0">
              <a:solidFill>
                <a:schemeClr val="bg1"/>
              </a:solidFill>
              <a:latin typeface="Franklin Gothic Book" panose="020B0503020102020204" pitchFamily="34" charset="0"/>
            </a:endParaRP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Last name, First name. “Title of Article.” </a:t>
            </a:r>
            <a:r>
              <a:rPr lang="en-US" sz="2800" i="1" dirty="0">
                <a:solidFill>
                  <a:schemeClr val="bg1"/>
                </a:solidFill>
                <a:latin typeface="Franklin Gothic Book" panose="020B0503020102020204" pitchFamily="34" charset="0"/>
              </a:rPr>
              <a:t>Name of Newspape</a:t>
            </a:r>
            <a:r>
              <a:rPr lang="en-US" sz="2800" dirty="0">
                <a:solidFill>
                  <a:schemeClr val="bg1"/>
                </a:solidFill>
                <a:latin typeface="Franklin Gothic Book" panose="020B0503020102020204" pitchFamily="34" charset="0"/>
              </a:rPr>
              <a:t>r, Month Day, Year.</a:t>
            </a: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Brody, Jane E. “Mind May Affect Healing.” </a:t>
            </a:r>
            <a:r>
              <a:rPr lang="en-US" sz="2800" i="1" dirty="0">
                <a:solidFill>
                  <a:schemeClr val="bg1"/>
                </a:solidFill>
                <a:latin typeface="Franklin Gothic Book" panose="020B0503020102020204" pitchFamily="34" charset="0"/>
              </a:rPr>
              <a:t>New York Times</a:t>
            </a:r>
            <a:r>
              <a:rPr lang="en-US" sz="2800" dirty="0">
                <a:solidFill>
                  <a:schemeClr val="bg1"/>
                </a:solidFill>
                <a:latin typeface="Franklin Gothic Book" panose="020B0503020102020204" pitchFamily="34" charset="0"/>
              </a:rPr>
              <a:t>, December 7, 2009.</a:t>
            </a:r>
          </a:p>
        </p:txBody>
      </p:sp>
    </p:spTree>
    <p:extLst>
      <p:ext uri="{BB962C8B-B14F-4D97-AF65-F5344CB8AC3E}">
        <p14:creationId xmlns:p14="http://schemas.microsoft.com/office/powerpoint/2010/main" val="2783534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97">
      <a:majorFont>
        <a:latin typeface="Avenir Next LT Pro"/>
        <a:ea typeface=""/>
        <a:cs typeface=""/>
      </a:majorFont>
      <a:minorFont>
        <a:latin typeface="The Ha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irational Black and White Posters_Win32_SB -v5" id="{C5DDCED0-0DEC-4FA1-AED3-CA2C9E8F9355}" vid="{BEACD924-B57B-4BEF-8F2F-5E3B5D905A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e3f163ba23981de9af4e94a4fc3c17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77303e74caa42b09a8f0afd28694942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31DB2-E531-4FC2-8023-F101D9CE9CCC}">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3E4142-CB3C-43DE-8289-9D05D451AFC2}">
  <ds:schemaRefs>
    <ds:schemaRef ds:uri="http://schemas.microsoft.com/sharepoint/v3/contenttype/forms"/>
  </ds:schemaRefs>
</ds:datastoreItem>
</file>

<file path=customXml/itemProps3.xml><?xml version="1.0" encoding="utf-8"?>
<ds:datastoreItem xmlns:ds="http://schemas.openxmlformats.org/officeDocument/2006/customXml" ds:itemID="{931798C6-C1A8-422D-B869-9B64D5034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 and white posters</Template>
  <TotalTime>1430</TotalTime>
  <Words>1285</Words>
  <Application>Microsoft Macintosh PowerPoint</Application>
  <PresentationFormat>Custom</PresentationFormat>
  <Paragraphs>79</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Avenir Next LT Pro</vt:lpstr>
      <vt:lpstr>Calibri</vt:lpstr>
      <vt:lpstr>Franklin Gothic Book</vt:lpstr>
      <vt:lpstr>Georgia</vt:lpstr>
      <vt:lpstr>Impact</vt:lpstr>
      <vt:lpstr>The Hand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Abby lane Thatcher</dc:creator>
  <cp:lastModifiedBy>Juan Carlos Montoya Lopez</cp:lastModifiedBy>
  <cp:revision>8</cp:revision>
  <dcterms:created xsi:type="dcterms:W3CDTF">2025-07-24T19:01:00Z</dcterms:created>
  <dcterms:modified xsi:type="dcterms:W3CDTF">2025-07-31T14:24:27Z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