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21"/>
  </p:notesMasterIdLst>
  <p:sldIdLst>
    <p:sldId id="267" r:id="rId5"/>
    <p:sldId id="316" r:id="rId6"/>
    <p:sldId id="298" r:id="rId7"/>
    <p:sldId id="299" r:id="rId8"/>
    <p:sldId id="300" r:id="rId9"/>
    <p:sldId id="301" r:id="rId10"/>
    <p:sldId id="315" r:id="rId11"/>
    <p:sldId id="303" r:id="rId12"/>
    <p:sldId id="309" r:id="rId13"/>
    <p:sldId id="304" r:id="rId14"/>
    <p:sldId id="305" r:id="rId15"/>
    <p:sldId id="306" r:id="rId16"/>
    <p:sldId id="307" r:id="rId17"/>
    <p:sldId id="310" r:id="rId18"/>
    <p:sldId id="312" r:id="rId19"/>
    <p:sldId id="314" r:id="rId20"/>
  </p:sldIdLst>
  <p:sldSz cx="12192000" cy="6858000"/>
  <p:notesSz cx="6858000" cy="9144000"/>
  <p:embeddedFontLst>
    <p:embeddedFont>
      <p:font typeface="Aharoni" panose="02010803020104030203" pitchFamily="2" charset="-79"/>
      <p:bold r:id="rId22"/>
    </p:embeddedFont>
    <p:embeddedFont>
      <p:font typeface="Franklin Gothic Book" panose="020B0503020102020204" pitchFamily="34" charset="0"/>
      <p:regular r:id="rId23"/>
      <p:italic r:id="rId24"/>
    </p:embeddedFont>
    <p:embeddedFont>
      <p:font typeface="Franklin Gothic Medium" panose="020B0603020102020204" pitchFamily="34" charset="0"/>
      <p:regular r:id="rId25"/>
      <p:italic r:id="rId26"/>
    </p:embeddedFont>
    <p:embeddedFont>
      <p:font typeface="Franklin Gothic Medium Cond" panose="020B0606030402020204" pitchFamily="3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3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B945"/>
    <a:srgbClr val="CFB991"/>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32"/>
    <p:restoredTop sz="95940"/>
  </p:normalViewPr>
  <p:slideViewPr>
    <p:cSldViewPr snapToGrid="0">
      <p:cViewPr varScale="1">
        <p:scale>
          <a:sx n="76" d="100"/>
          <a:sy n="76" d="100"/>
        </p:scale>
        <p:origin x="216" y="944"/>
      </p:cViewPr>
      <p:guideLst>
        <p:guide orient="horz" pos="1080"/>
        <p:guide pos="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44DFB-310F-4841-A8AC-F21EF0ED5875}" type="doc">
      <dgm:prSet loTypeId="urn:microsoft.com/office/officeart/2008/layout/VerticalCurvedList" loCatId="relationship" qsTypeId="urn:microsoft.com/office/officeart/2005/8/quickstyle/simple1" qsCatId="simple" csTypeId="urn:microsoft.com/office/officeart/2005/8/colors/accent1_2" csCatId="accent1" phldr="1"/>
      <dgm:spPr/>
      <dgm:t>
        <a:bodyPr/>
        <a:lstStyle/>
        <a:p>
          <a:endParaRPr lang="en-US"/>
        </a:p>
      </dgm:t>
    </dgm:pt>
    <dgm:pt modelId="{DFC019A3-2D9A-EB4E-99C5-BC8C0747D813}">
      <dgm:prSet custT="1"/>
      <dgm:spPr>
        <a:noFill/>
        <a:ln>
          <a:noFill/>
        </a:ln>
      </dgm:spPr>
      <dgm:t>
        <a:bodyPr/>
        <a:lstStyle/>
        <a:p>
          <a:r>
            <a:rPr lang="en-US" sz="3200" dirty="0">
              <a:solidFill>
                <a:schemeClr val="tx1"/>
              </a:solidFill>
            </a:rPr>
            <a:t>The Rhetorical Situation</a:t>
          </a:r>
        </a:p>
      </dgm:t>
    </dgm:pt>
    <dgm:pt modelId="{51D1E948-4BBB-7B45-A615-D89A55E7C1BD}" type="parTrans" cxnId="{9CE5C345-00E9-7248-96A7-432F2AD8CDD9}">
      <dgm:prSet/>
      <dgm:spPr/>
      <dgm:t>
        <a:bodyPr/>
        <a:lstStyle/>
        <a:p>
          <a:endParaRPr lang="en-US" sz="3200">
            <a:solidFill>
              <a:schemeClr val="tx1"/>
            </a:solidFill>
          </a:endParaRPr>
        </a:p>
      </dgm:t>
    </dgm:pt>
    <dgm:pt modelId="{ADA4D1AC-C80B-C642-917A-60AB22829E37}" type="sibTrans" cxnId="{9CE5C345-00E9-7248-96A7-432F2AD8CDD9}">
      <dgm:prSet custT="1"/>
      <dgm:spPr/>
      <dgm:t>
        <a:bodyPr/>
        <a:lstStyle/>
        <a:p>
          <a:endParaRPr lang="en-US" sz="3200">
            <a:solidFill>
              <a:schemeClr val="tx1"/>
            </a:solidFill>
          </a:endParaRPr>
        </a:p>
      </dgm:t>
    </dgm:pt>
    <dgm:pt modelId="{D8354BDB-9B0B-A54B-9FD3-A66D66AD9D21}">
      <dgm:prSet custT="1"/>
      <dgm:spPr>
        <a:ln>
          <a:noFill/>
        </a:ln>
      </dgm:spPr>
      <dgm:t>
        <a:bodyPr/>
        <a:lstStyle/>
        <a:p>
          <a:r>
            <a:rPr lang="en-US" sz="3200" dirty="0">
              <a:solidFill>
                <a:schemeClr val="tx1"/>
              </a:solidFill>
            </a:rPr>
            <a:t>Drafting</a:t>
          </a:r>
        </a:p>
      </dgm:t>
    </dgm:pt>
    <dgm:pt modelId="{683CD687-E1EC-F24A-A5BF-4B348FE6C37B}" type="parTrans" cxnId="{32CFD3A5-9AEC-5B45-B65A-757C78957F07}">
      <dgm:prSet/>
      <dgm:spPr/>
      <dgm:t>
        <a:bodyPr/>
        <a:lstStyle/>
        <a:p>
          <a:endParaRPr lang="en-US" sz="3200">
            <a:solidFill>
              <a:schemeClr val="tx1"/>
            </a:solidFill>
          </a:endParaRPr>
        </a:p>
      </dgm:t>
    </dgm:pt>
    <dgm:pt modelId="{CB62D63B-D64B-1446-851B-F0B5EE084F0B}" type="sibTrans" cxnId="{32CFD3A5-9AEC-5B45-B65A-757C78957F07}">
      <dgm:prSet custT="1"/>
      <dgm:spPr/>
      <dgm:t>
        <a:bodyPr/>
        <a:lstStyle/>
        <a:p>
          <a:endParaRPr lang="en-US" sz="3200">
            <a:solidFill>
              <a:schemeClr val="tx1"/>
            </a:solidFill>
          </a:endParaRPr>
        </a:p>
      </dgm:t>
    </dgm:pt>
    <dgm:pt modelId="{B3AE91B7-CE28-6E45-B683-C6F8FABBC152}">
      <dgm:prSet custT="1"/>
      <dgm:spPr>
        <a:ln>
          <a:noFill/>
        </a:ln>
      </dgm:spPr>
      <dgm:t>
        <a:bodyPr/>
        <a:lstStyle/>
        <a:p>
          <a:r>
            <a:rPr lang="en-US" sz="3200" dirty="0">
              <a:solidFill>
                <a:schemeClr val="tx1"/>
              </a:solidFill>
            </a:rPr>
            <a:t>Arrangement</a:t>
          </a:r>
        </a:p>
      </dgm:t>
    </dgm:pt>
    <dgm:pt modelId="{3D930176-E03D-F44B-93EB-E79F5BD55DEB}" type="parTrans" cxnId="{62FE6682-DBAD-6A46-932B-DDB7214A9517}">
      <dgm:prSet/>
      <dgm:spPr/>
      <dgm:t>
        <a:bodyPr/>
        <a:lstStyle/>
        <a:p>
          <a:endParaRPr lang="en-US" sz="3200">
            <a:solidFill>
              <a:schemeClr val="tx1"/>
            </a:solidFill>
          </a:endParaRPr>
        </a:p>
      </dgm:t>
    </dgm:pt>
    <dgm:pt modelId="{B6507A8A-848B-494C-BB76-9767C4F1880B}" type="sibTrans" cxnId="{62FE6682-DBAD-6A46-932B-DDB7214A9517}">
      <dgm:prSet custT="1"/>
      <dgm:spPr/>
      <dgm:t>
        <a:bodyPr/>
        <a:lstStyle/>
        <a:p>
          <a:endParaRPr lang="en-US" sz="3200">
            <a:solidFill>
              <a:schemeClr val="tx1"/>
            </a:solidFill>
          </a:endParaRPr>
        </a:p>
      </dgm:t>
    </dgm:pt>
    <dgm:pt modelId="{27CF3728-378C-4449-ABD1-62115B6E93AE}">
      <dgm:prSet custT="1"/>
      <dgm:spPr>
        <a:ln>
          <a:noFill/>
        </a:ln>
      </dgm:spPr>
      <dgm:t>
        <a:bodyPr/>
        <a:lstStyle/>
        <a:p>
          <a:r>
            <a:rPr lang="en-US" sz="3200" dirty="0">
              <a:solidFill>
                <a:schemeClr val="tx1"/>
              </a:solidFill>
            </a:rPr>
            <a:t>Getting Started</a:t>
          </a:r>
        </a:p>
      </dgm:t>
    </dgm:pt>
    <dgm:pt modelId="{58976546-F936-3141-AEA8-E3A76D685A02}" type="parTrans" cxnId="{CE5F842F-6010-6F47-B5D9-22E8E8EFD22E}">
      <dgm:prSet/>
      <dgm:spPr/>
      <dgm:t>
        <a:bodyPr/>
        <a:lstStyle/>
        <a:p>
          <a:endParaRPr lang="en-US" sz="3200">
            <a:solidFill>
              <a:schemeClr val="tx1"/>
            </a:solidFill>
          </a:endParaRPr>
        </a:p>
      </dgm:t>
    </dgm:pt>
    <dgm:pt modelId="{AA458ADF-4FA3-8341-8C96-247C54DD92D1}" type="sibTrans" cxnId="{CE5F842F-6010-6F47-B5D9-22E8E8EFD22E}">
      <dgm:prSet custT="1"/>
      <dgm:spPr/>
      <dgm:t>
        <a:bodyPr/>
        <a:lstStyle/>
        <a:p>
          <a:endParaRPr lang="en-US" sz="3200">
            <a:solidFill>
              <a:schemeClr val="tx1"/>
            </a:solidFill>
          </a:endParaRPr>
        </a:p>
      </dgm:t>
    </dgm:pt>
    <dgm:pt modelId="{A455C66E-341F-A445-91A2-9684C710D440}">
      <dgm:prSet custT="1"/>
      <dgm:spPr>
        <a:ln>
          <a:noFill/>
        </a:ln>
      </dgm:spPr>
      <dgm:t>
        <a:bodyPr/>
        <a:lstStyle/>
        <a:p>
          <a:r>
            <a:rPr lang="en-US" sz="3200" dirty="0">
              <a:solidFill>
                <a:schemeClr val="tx1"/>
              </a:solidFill>
            </a:rPr>
            <a:t>Design</a:t>
          </a:r>
        </a:p>
      </dgm:t>
    </dgm:pt>
    <dgm:pt modelId="{A837D05A-2483-A245-B2F6-3D74FEEEEA2F}" type="parTrans" cxnId="{0E97D124-4D1F-F442-B4F9-0CE84B2680CD}">
      <dgm:prSet/>
      <dgm:spPr/>
      <dgm:t>
        <a:bodyPr/>
        <a:lstStyle/>
        <a:p>
          <a:endParaRPr lang="en-US" sz="3200">
            <a:solidFill>
              <a:schemeClr val="tx1"/>
            </a:solidFill>
          </a:endParaRPr>
        </a:p>
      </dgm:t>
    </dgm:pt>
    <dgm:pt modelId="{EE225B0C-536B-7E42-B8DA-075E59DC3411}" type="sibTrans" cxnId="{0E97D124-4D1F-F442-B4F9-0CE84B2680CD}">
      <dgm:prSet/>
      <dgm:spPr/>
      <dgm:t>
        <a:bodyPr/>
        <a:lstStyle/>
        <a:p>
          <a:endParaRPr lang="en-US" sz="3200">
            <a:solidFill>
              <a:schemeClr val="tx1"/>
            </a:solidFill>
          </a:endParaRPr>
        </a:p>
      </dgm:t>
    </dgm:pt>
    <dgm:pt modelId="{E9A989B8-0A9B-524F-AE29-F16C1EFDD8EF}">
      <dgm:prSet custT="1"/>
      <dgm:spPr>
        <a:ln>
          <a:noFill/>
        </a:ln>
      </dgm:spPr>
      <dgm:t>
        <a:bodyPr/>
        <a:lstStyle/>
        <a:p>
          <a:r>
            <a:rPr lang="en-US" sz="3200" dirty="0">
              <a:solidFill>
                <a:schemeClr val="tx1"/>
              </a:solidFill>
            </a:rPr>
            <a:t>Presentation Preview</a:t>
          </a:r>
        </a:p>
      </dgm:t>
    </dgm:pt>
    <dgm:pt modelId="{06BDB917-65A2-A140-97A0-1D69E5CF0CF7}" type="parTrans" cxnId="{0E6DF9B4-203B-F54A-B963-DCC8194948A4}">
      <dgm:prSet/>
      <dgm:spPr/>
      <dgm:t>
        <a:bodyPr/>
        <a:lstStyle/>
        <a:p>
          <a:endParaRPr lang="en-US" sz="3200">
            <a:solidFill>
              <a:schemeClr val="tx1"/>
            </a:solidFill>
          </a:endParaRPr>
        </a:p>
      </dgm:t>
    </dgm:pt>
    <dgm:pt modelId="{D6A5F109-47B4-3742-8296-CAB27EA97C92}" type="sibTrans" cxnId="{0E6DF9B4-203B-F54A-B963-DCC8194948A4}">
      <dgm:prSet/>
      <dgm:spPr/>
      <dgm:t>
        <a:bodyPr/>
        <a:lstStyle/>
        <a:p>
          <a:endParaRPr lang="en-US" sz="3200">
            <a:solidFill>
              <a:schemeClr val="tx1"/>
            </a:solidFill>
          </a:endParaRPr>
        </a:p>
      </dgm:t>
    </dgm:pt>
    <dgm:pt modelId="{E8FF2BFE-2571-9243-B712-7A2ECAC0BA72}">
      <dgm:prSet custT="1"/>
      <dgm:spPr>
        <a:ln>
          <a:noFill/>
        </a:ln>
      </dgm:spPr>
      <dgm:t>
        <a:bodyPr/>
        <a:lstStyle/>
        <a:p>
          <a:r>
            <a:rPr lang="en-US" sz="3200" dirty="0">
              <a:solidFill>
                <a:schemeClr val="tx1"/>
              </a:solidFill>
            </a:rPr>
            <a:t>Save Your Presentation</a:t>
          </a:r>
        </a:p>
      </dgm:t>
    </dgm:pt>
    <dgm:pt modelId="{BFFC037C-5EB8-F747-862E-CABFAB0905FF}" type="parTrans" cxnId="{10F6CCE4-02BD-BF4A-B27E-97875EFAE647}">
      <dgm:prSet/>
      <dgm:spPr/>
      <dgm:t>
        <a:bodyPr/>
        <a:lstStyle/>
        <a:p>
          <a:endParaRPr lang="en-US" sz="3200">
            <a:solidFill>
              <a:schemeClr val="tx1"/>
            </a:solidFill>
          </a:endParaRPr>
        </a:p>
      </dgm:t>
    </dgm:pt>
    <dgm:pt modelId="{DEE82B4E-CE0F-DE45-9A17-21A7CD0E1655}" type="sibTrans" cxnId="{10F6CCE4-02BD-BF4A-B27E-97875EFAE647}">
      <dgm:prSet/>
      <dgm:spPr/>
      <dgm:t>
        <a:bodyPr/>
        <a:lstStyle/>
        <a:p>
          <a:endParaRPr lang="en-US" sz="3200">
            <a:solidFill>
              <a:schemeClr val="tx1"/>
            </a:solidFill>
          </a:endParaRPr>
        </a:p>
      </dgm:t>
    </dgm:pt>
    <dgm:pt modelId="{F71562B5-2D67-8843-85C2-E0CB70C045F7}">
      <dgm:prSet custT="1"/>
      <dgm:spPr/>
    </dgm:pt>
    <dgm:pt modelId="{1F8E0A34-8963-D842-A6BA-6EF5AAFFE5B0}" type="parTrans" cxnId="{4ADEAC51-4F71-AE4F-AFD6-B5A55C430532}">
      <dgm:prSet/>
      <dgm:spPr/>
      <dgm:t>
        <a:bodyPr/>
        <a:lstStyle/>
        <a:p>
          <a:endParaRPr lang="en-US" sz="3200">
            <a:solidFill>
              <a:schemeClr val="tx1"/>
            </a:solidFill>
          </a:endParaRPr>
        </a:p>
      </dgm:t>
    </dgm:pt>
    <dgm:pt modelId="{3CDB8375-503C-FC4D-8966-0E7212CF1A3A}" type="sibTrans" cxnId="{4ADEAC51-4F71-AE4F-AFD6-B5A55C430532}">
      <dgm:prSet/>
      <dgm:spPr/>
      <dgm:t>
        <a:bodyPr/>
        <a:lstStyle/>
        <a:p>
          <a:endParaRPr lang="en-US" sz="3200">
            <a:solidFill>
              <a:schemeClr val="tx1"/>
            </a:solidFill>
          </a:endParaRPr>
        </a:p>
      </dgm:t>
    </dgm:pt>
    <dgm:pt modelId="{D774C02F-2C35-CE4C-BCE2-471B166B97D8}" type="pres">
      <dgm:prSet presAssocID="{41D44DFB-310F-4841-A8AC-F21EF0ED5875}" presName="Name0" presStyleCnt="0">
        <dgm:presLayoutVars>
          <dgm:chMax val="7"/>
          <dgm:chPref val="7"/>
          <dgm:dir/>
        </dgm:presLayoutVars>
      </dgm:prSet>
      <dgm:spPr/>
    </dgm:pt>
    <dgm:pt modelId="{53480F56-E5D0-A340-9D3F-BE63559DF80F}" type="pres">
      <dgm:prSet presAssocID="{41D44DFB-310F-4841-A8AC-F21EF0ED5875}" presName="Name1" presStyleCnt="0"/>
      <dgm:spPr/>
    </dgm:pt>
    <dgm:pt modelId="{41B43FB3-68C1-2F4D-AF5B-99B6C1A4B1AD}" type="pres">
      <dgm:prSet presAssocID="{41D44DFB-310F-4841-A8AC-F21EF0ED5875}" presName="cycle" presStyleCnt="0"/>
      <dgm:spPr/>
    </dgm:pt>
    <dgm:pt modelId="{1834EFF6-5DDF-B048-9C35-CA4EC77BA58B}" type="pres">
      <dgm:prSet presAssocID="{41D44DFB-310F-4841-A8AC-F21EF0ED5875}" presName="srcNode" presStyleLbl="node1" presStyleIdx="0" presStyleCnt="7"/>
      <dgm:spPr/>
    </dgm:pt>
    <dgm:pt modelId="{1CAB2CF8-F32B-6744-A0F9-364A1EE1229C}" type="pres">
      <dgm:prSet presAssocID="{41D44DFB-310F-4841-A8AC-F21EF0ED5875}" presName="conn" presStyleLbl="parChTrans1D2" presStyleIdx="0" presStyleCnt="1"/>
      <dgm:spPr/>
    </dgm:pt>
    <dgm:pt modelId="{5FFF9A8C-7260-6245-BC12-596A04C7CB1D}" type="pres">
      <dgm:prSet presAssocID="{41D44DFB-310F-4841-A8AC-F21EF0ED5875}" presName="extraNode" presStyleLbl="node1" presStyleIdx="0" presStyleCnt="7"/>
      <dgm:spPr/>
    </dgm:pt>
    <dgm:pt modelId="{1E9D0714-830E-FF4F-A532-CA26E509C8DA}" type="pres">
      <dgm:prSet presAssocID="{41D44DFB-310F-4841-A8AC-F21EF0ED5875}" presName="dstNode" presStyleLbl="node1" presStyleIdx="0" presStyleCnt="7"/>
      <dgm:spPr/>
    </dgm:pt>
    <dgm:pt modelId="{81ED7B73-0F86-B941-B120-B9DE48BECD89}" type="pres">
      <dgm:prSet presAssocID="{DFC019A3-2D9A-EB4E-99C5-BC8C0747D813}" presName="text_1" presStyleLbl="node1" presStyleIdx="0" presStyleCnt="7">
        <dgm:presLayoutVars>
          <dgm:bulletEnabled val="1"/>
        </dgm:presLayoutVars>
      </dgm:prSet>
      <dgm:spPr/>
    </dgm:pt>
    <dgm:pt modelId="{3C0C3DCC-4AA5-BE41-B9EB-F436EAFA3C7B}" type="pres">
      <dgm:prSet presAssocID="{DFC019A3-2D9A-EB4E-99C5-BC8C0747D813}" presName="accent_1" presStyleCnt="0"/>
      <dgm:spPr/>
    </dgm:pt>
    <dgm:pt modelId="{A1782086-95DE-5B47-B883-BD53899319E9}" type="pres">
      <dgm:prSet presAssocID="{DFC019A3-2D9A-EB4E-99C5-BC8C0747D813}" presName="accentRepeatNode" presStyleLbl="solidFgAcc1" presStyleIdx="0" presStyleCnt="7"/>
      <dgm:spPr>
        <a:solidFill>
          <a:schemeClr val="tx1"/>
        </a:solidFill>
        <a:ln>
          <a:noFill/>
        </a:ln>
      </dgm:spPr>
    </dgm:pt>
    <dgm:pt modelId="{09266F38-CAC2-3B4B-A3F8-92C7E9FFA908}" type="pres">
      <dgm:prSet presAssocID="{D8354BDB-9B0B-A54B-9FD3-A66D66AD9D21}" presName="text_2" presStyleLbl="node1" presStyleIdx="1" presStyleCnt="7">
        <dgm:presLayoutVars>
          <dgm:bulletEnabled val="1"/>
        </dgm:presLayoutVars>
      </dgm:prSet>
      <dgm:spPr/>
    </dgm:pt>
    <dgm:pt modelId="{6EAA505C-7998-944A-B134-CA0FB5553FF4}" type="pres">
      <dgm:prSet presAssocID="{D8354BDB-9B0B-A54B-9FD3-A66D66AD9D21}" presName="accent_2" presStyleCnt="0"/>
      <dgm:spPr/>
    </dgm:pt>
    <dgm:pt modelId="{F45D1AFB-41A1-D547-BD2E-12658395888D}" type="pres">
      <dgm:prSet presAssocID="{D8354BDB-9B0B-A54B-9FD3-A66D66AD9D21}" presName="accentRepeatNode" presStyleLbl="solidFgAcc1" presStyleIdx="1" presStyleCnt="7"/>
      <dgm:spPr>
        <a:solidFill>
          <a:schemeClr val="tx1"/>
        </a:solidFill>
      </dgm:spPr>
    </dgm:pt>
    <dgm:pt modelId="{90D5140A-5DA2-2E4D-B5BA-8ABAD938935B}" type="pres">
      <dgm:prSet presAssocID="{B3AE91B7-CE28-6E45-B683-C6F8FABBC152}" presName="text_3" presStyleLbl="node1" presStyleIdx="2" presStyleCnt="7">
        <dgm:presLayoutVars>
          <dgm:bulletEnabled val="1"/>
        </dgm:presLayoutVars>
      </dgm:prSet>
      <dgm:spPr/>
    </dgm:pt>
    <dgm:pt modelId="{DFFE57C9-B464-3245-8C1C-3FB6783E12B6}" type="pres">
      <dgm:prSet presAssocID="{B3AE91B7-CE28-6E45-B683-C6F8FABBC152}" presName="accent_3" presStyleCnt="0"/>
      <dgm:spPr/>
    </dgm:pt>
    <dgm:pt modelId="{9CB14420-826C-CB48-824B-0E3BF3172456}" type="pres">
      <dgm:prSet presAssocID="{B3AE91B7-CE28-6E45-B683-C6F8FABBC152}" presName="accentRepeatNode" presStyleLbl="solidFgAcc1" presStyleIdx="2" presStyleCnt="7"/>
      <dgm:spPr>
        <a:solidFill>
          <a:schemeClr val="tx1"/>
        </a:solidFill>
      </dgm:spPr>
    </dgm:pt>
    <dgm:pt modelId="{3D669DF8-D1B3-2040-BEEF-DFA832222F92}" type="pres">
      <dgm:prSet presAssocID="{27CF3728-378C-4449-ABD1-62115B6E93AE}" presName="text_4" presStyleLbl="node1" presStyleIdx="3" presStyleCnt="7">
        <dgm:presLayoutVars>
          <dgm:bulletEnabled val="1"/>
        </dgm:presLayoutVars>
      </dgm:prSet>
      <dgm:spPr/>
    </dgm:pt>
    <dgm:pt modelId="{B262A075-9B4E-6F4F-B669-936DB953B3A2}" type="pres">
      <dgm:prSet presAssocID="{27CF3728-378C-4449-ABD1-62115B6E93AE}" presName="accent_4" presStyleCnt="0"/>
      <dgm:spPr/>
    </dgm:pt>
    <dgm:pt modelId="{1FDC6027-6731-6340-9E45-CFF1FAAE65F8}" type="pres">
      <dgm:prSet presAssocID="{27CF3728-378C-4449-ABD1-62115B6E93AE}" presName="accentRepeatNode" presStyleLbl="solidFgAcc1" presStyleIdx="3" presStyleCnt="7"/>
      <dgm:spPr>
        <a:solidFill>
          <a:schemeClr val="tx1"/>
        </a:solidFill>
      </dgm:spPr>
    </dgm:pt>
    <dgm:pt modelId="{0E96FAFB-5EB6-1D4A-8DC7-986581CC1532}" type="pres">
      <dgm:prSet presAssocID="{A455C66E-341F-A445-91A2-9684C710D440}" presName="text_5" presStyleLbl="node1" presStyleIdx="4" presStyleCnt="7">
        <dgm:presLayoutVars>
          <dgm:bulletEnabled val="1"/>
        </dgm:presLayoutVars>
      </dgm:prSet>
      <dgm:spPr/>
    </dgm:pt>
    <dgm:pt modelId="{15EFD324-273B-9F40-B08C-9EC55779C972}" type="pres">
      <dgm:prSet presAssocID="{A455C66E-341F-A445-91A2-9684C710D440}" presName="accent_5" presStyleCnt="0"/>
      <dgm:spPr/>
    </dgm:pt>
    <dgm:pt modelId="{E5800F11-3689-574F-9B98-770F6CCCA8F8}" type="pres">
      <dgm:prSet presAssocID="{A455C66E-341F-A445-91A2-9684C710D440}" presName="accentRepeatNode" presStyleLbl="solidFgAcc1" presStyleIdx="4" presStyleCnt="7"/>
      <dgm:spPr>
        <a:solidFill>
          <a:schemeClr val="tx1"/>
        </a:solidFill>
      </dgm:spPr>
    </dgm:pt>
    <dgm:pt modelId="{DF43D6D4-930F-4648-A0D8-B28BC4E59DE4}" type="pres">
      <dgm:prSet presAssocID="{E9A989B8-0A9B-524F-AE29-F16C1EFDD8EF}" presName="text_6" presStyleLbl="node1" presStyleIdx="5" presStyleCnt="7">
        <dgm:presLayoutVars>
          <dgm:bulletEnabled val="1"/>
        </dgm:presLayoutVars>
      </dgm:prSet>
      <dgm:spPr/>
    </dgm:pt>
    <dgm:pt modelId="{00F70824-FD3C-794D-89DE-14D946582692}" type="pres">
      <dgm:prSet presAssocID="{E9A989B8-0A9B-524F-AE29-F16C1EFDD8EF}" presName="accent_6" presStyleCnt="0"/>
      <dgm:spPr/>
    </dgm:pt>
    <dgm:pt modelId="{6E839F90-D468-D24A-BEB1-B0DEE181B06C}" type="pres">
      <dgm:prSet presAssocID="{E9A989B8-0A9B-524F-AE29-F16C1EFDD8EF}" presName="accentRepeatNode" presStyleLbl="solidFgAcc1" presStyleIdx="5" presStyleCnt="7"/>
      <dgm:spPr>
        <a:solidFill>
          <a:schemeClr val="tx1"/>
        </a:solidFill>
      </dgm:spPr>
    </dgm:pt>
    <dgm:pt modelId="{B554E4BF-CE4C-344E-AF3F-2B0D563849C0}" type="pres">
      <dgm:prSet presAssocID="{E8FF2BFE-2571-9243-B712-7A2ECAC0BA72}" presName="text_7" presStyleLbl="node1" presStyleIdx="6" presStyleCnt="7">
        <dgm:presLayoutVars>
          <dgm:bulletEnabled val="1"/>
        </dgm:presLayoutVars>
      </dgm:prSet>
      <dgm:spPr/>
    </dgm:pt>
    <dgm:pt modelId="{68273B47-E932-414D-A8FC-4BF728C2EBAF}" type="pres">
      <dgm:prSet presAssocID="{E8FF2BFE-2571-9243-B712-7A2ECAC0BA72}" presName="accent_7" presStyleCnt="0"/>
      <dgm:spPr/>
    </dgm:pt>
    <dgm:pt modelId="{0D4B2CA8-D0AC-B44C-9D29-9D8EF86896EA}" type="pres">
      <dgm:prSet presAssocID="{E8FF2BFE-2571-9243-B712-7A2ECAC0BA72}" presName="accentRepeatNode" presStyleLbl="solidFgAcc1" presStyleIdx="6" presStyleCnt="7"/>
      <dgm:spPr>
        <a:solidFill>
          <a:schemeClr val="tx1"/>
        </a:solidFill>
      </dgm:spPr>
    </dgm:pt>
  </dgm:ptLst>
  <dgm:cxnLst>
    <dgm:cxn modelId="{0E97D124-4D1F-F442-B4F9-0CE84B2680CD}" srcId="{41D44DFB-310F-4841-A8AC-F21EF0ED5875}" destId="{A455C66E-341F-A445-91A2-9684C710D440}" srcOrd="4" destOrd="0" parTransId="{A837D05A-2483-A245-B2F6-3D74FEEEEA2F}" sibTransId="{EE225B0C-536B-7E42-B8DA-075E59DC3411}"/>
    <dgm:cxn modelId="{CE5F842F-6010-6F47-B5D9-22E8E8EFD22E}" srcId="{41D44DFB-310F-4841-A8AC-F21EF0ED5875}" destId="{27CF3728-378C-4449-ABD1-62115B6E93AE}" srcOrd="3" destOrd="0" parTransId="{58976546-F936-3141-AEA8-E3A76D685A02}" sibTransId="{AA458ADF-4FA3-8341-8C96-247C54DD92D1}"/>
    <dgm:cxn modelId="{FEB0862F-7A41-8248-AA66-AF7EFE253269}" type="presOf" srcId="{41D44DFB-310F-4841-A8AC-F21EF0ED5875}" destId="{D774C02F-2C35-CE4C-BCE2-471B166B97D8}" srcOrd="0" destOrd="0" presId="urn:microsoft.com/office/officeart/2008/layout/VerticalCurvedList"/>
    <dgm:cxn modelId="{2807D140-E84C-844C-B9DD-C7E61A179200}" type="presOf" srcId="{D8354BDB-9B0B-A54B-9FD3-A66D66AD9D21}" destId="{09266F38-CAC2-3B4B-A3F8-92C7E9FFA908}" srcOrd="0" destOrd="0" presId="urn:microsoft.com/office/officeart/2008/layout/VerticalCurvedList"/>
    <dgm:cxn modelId="{9CE5C345-00E9-7248-96A7-432F2AD8CDD9}" srcId="{41D44DFB-310F-4841-A8AC-F21EF0ED5875}" destId="{DFC019A3-2D9A-EB4E-99C5-BC8C0747D813}" srcOrd="0" destOrd="0" parTransId="{51D1E948-4BBB-7B45-A615-D89A55E7C1BD}" sibTransId="{ADA4D1AC-C80B-C642-917A-60AB22829E37}"/>
    <dgm:cxn modelId="{6313034C-45C2-914B-BD70-DC956F5A797E}" type="presOf" srcId="{E8FF2BFE-2571-9243-B712-7A2ECAC0BA72}" destId="{B554E4BF-CE4C-344E-AF3F-2B0D563849C0}" srcOrd="0" destOrd="0" presId="urn:microsoft.com/office/officeart/2008/layout/VerticalCurvedList"/>
    <dgm:cxn modelId="{4ADEAC51-4F71-AE4F-AFD6-B5A55C430532}" srcId="{41D44DFB-310F-4841-A8AC-F21EF0ED5875}" destId="{F71562B5-2D67-8843-85C2-E0CB70C045F7}" srcOrd="7" destOrd="0" parTransId="{1F8E0A34-8963-D842-A6BA-6EF5AAFFE5B0}" sibTransId="{3CDB8375-503C-FC4D-8966-0E7212CF1A3A}"/>
    <dgm:cxn modelId="{83C5CD56-FF62-8149-B283-D100E2A8A6C8}" type="presOf" srcId="{ADA4D1AC-C80B-C642-917A-60AB22829E37}" destId="{1CAB2CF8-F32B-6744-A0F9-364A1EE1229C}" srcOrd="0" destOrd="0" presId="urn:microsoft.com/office/officeart/2008/layout/VerticalCurvedList"/>
    <dgm:cxn modelId="{78872A6D-C52A-794B-81E1-64E6AC12B8CB}" type="presOf" srcId="{27CF3728-378C-4449-ABD1-62115B6E93AE}" destId="{3D669DF8-D1B3-2040-BEEF-DFA832222F92}" srcOrd="0" destOrd="0" presId="urn:microsoft.com/office/officeart/2008/layout/VerticalCurvedList"/>
    <dgm:cxn modelId="{8711AF6F-2961-5546-9272-259C21AFBA57}" type="presOf" srcId="{E9A989B8-0A9B-524F-AE29-F16C1EFDD8EF}" destId="{DF43D6D4-930F-4648-A0D8-B28BC4E59DE4}" srcOrd="0" destOrd="0" presId="urn:microsoft.com/office/officeart/2008/layout/VerticalCurvedList"/>
    <dgm:cxn modelId="{62FE6682-DBAD-6A46-932B-DDB7214A9517}" srcId="{41D44DFB-310F-4841-A8AC-F21EF0ED5875}" destId="{B3AE91B7-CE28-6E45-B683-C6F8FABBC152}" srcOrd="2" destOrd="0" parTransId="{3D930176-E03D-F44B-93EB-E79F5BD55DEB}" sibTransId="{B6507A8A-848B-494C-BB76-9767C4F1880B}"/>
    <dgm:cxn modelId="{3CA69A87-B213-B144-93DE-684ECB1BC894}" type="presOf" srcId="{B3AE91B7-CE28-6E45-B683-C6F8FABBC152}" destId="{90D5140A-5DA2-2E4D-B5BA-8ABAD938935B}" srcOrd="0" destOrd="0" presId="urn:microsoft.com/office/officeart/2008/layout/VerticalCurvedList"/>
    <dgm:cxn modelId="{19F3F29B-9EBB-4E4E-B279-9C199B80816D}" type="presOf" srcId="{A455C66E-341F-A445-91A2-9684C710D440}" destId="{0E96FAFB-5EB6-1D4A-8DC7-986581CC1532}" srcOrd="0" destOrd="0" presId="urn:microsoft.com/office/officeart/2008/layout/VerticalCurvedList"/>
    <dgm:cxn modelId="{32CFD3A5-9AEC-5B45-B65A-757C78957F07}" srcId="{41D44DFB-310F-4841-A8AC-F21EF0ED5875}" destId="{D8354BDB-9B0B-A54B-9FD3-A66D66AD9D21}" srcOrd="1" destOrd="0" parTransId="{683CD687-E1EC-F24A-A5BF-4B348FE6C37B}" sibTransId="{CB62D63B-D64B-1446-851B-F0B5EE084F0B}"/>
    <dgm:cxn modelId="{0E6DF9B4-203B-F54A-B963-DCC8194948A4}" srcId="{41D44DFB-310F-4841-A8AC-F21EF0ED5875}" destId="{E9A989B8-0A9B-524F-AE29-F16C1EFDD8EF}" srcOrd="5" destOrd="0" parTransId="{06BDB917-65A2-A140-97A0-1D69E5CF0CF7}" sibTransId="{D6A5F109-47B4-3742-8296-CAB27EA97C92}"/>
    <dgm:cxn modelId="{6598A8E3-6722-9545-A96F-51FAA35C85A7}" type="presOf" srcId="{DFC019A3-2D9A-EB4E-99C5-BC8C0747D813}" destId="{81ED7B73-0F86-B941-B120-B9DE48BECD89}" srcOrd="0" destOrd="0" presId="urn:microsoft.com/office/officeart/2008/layout/VerticalCurvedList"/>
    <dgm:cxn modelId="{10F6CCE4-02BD-BF4A-B27E-97875EFAE647}" srcId="{41D44DFB-310F-4841-A8AC-F21EF0ED5875}" destId="{E8FF2BFE-2571-9243-B712-7A2ECAC0BA72}" srcOrd="6" destOrd="0" parTransId="{BFFC037C-5EB8-F747-862E-CABFAB0905FF}" sibTransId="{DEE82B4E-CE0F-DE45-9A17-21A7CD0E1655}"/>
    <dgm:cxn modelId="{5489271B-C2BC-3A42-9C65-9D9D0AD7F9CF}" type="presParOf" srcId="{D774C02F-2C35-CE4C-BCE2-471B166B97D8}" destId="{53480F56-E5D0-A340-9D3F-BE63559DF80F}" srcOrd="0" destOrd="0" presId="urn:microsoft.com/office/officeart/2008/layout/VerticalCurvedList"/>
    <dgm:cxn modelId="{36B7C6C1-3215-7040-8DC3-BDAE6B260A08}" type="presParOf" srcId="{53480F56-E5D0-A340-9D3F-BE63559DF80F}" destId="{41B43FB3-68C1-2F4D-AF5B-99B6C1A4B1AD}" srcOrd="0" destOrd="0" presId="urn:microsoft.com/office/officeart/2008/layout/VerticalCurvedList"/>
    <dgm:cxn modelId="{DF767CE1-9A5E-6142-9504-3F40F6A4AE14}" type="presParOf" srcId="{41B43FB3-68C1-2F4D-AF5B-99B6C1A4B1AD}" destId="{1834EFF6-5DDF-B048-9C35-CA4EC77BA58B}" srcOrd="0" destOrd="0" presId="urn:microsoft.com/office/officeart/2008/layout/VerticalCurvedList"/>
    <dgm:cxn modelId="{74E87865-FB9C-F247-BC29-3854EE023486}" type="presParOf" srcId="{41B43FB3-68C1-2F4D-AF5B-99B6C1A4B1AD}" destId="{1CAB2CF8-F32B-6744-A0F9-364A1EE1229C}" srcOrd="1" destOrd="0" presId="urn:microsoft.com/office/officeart/2008/layout/VerticalCurvedList"/>
    <dgm:cxn modelId="{447153F9-3067-974B-97EB-570B07DCA0F8}" type="presParOf" srcId="{41B43FB3-68C1-2F4D-AF5B-99B6C1A4B1AD}" destId="{5FFF9A8C-7260-6245-BC12-596A04C7CB1D}" srcOrd="2" destOrd="0" presId="urn:microsoft.com/office/officeart/2008/layout/VerticalCurvedList"/>
    <dgm:cxn modelId="{11D16183-194A-F948-B33F-3C3AC2108533}" type="presParOf" srcId="{41B43FB3-68C1-2F4D-AF5B-99B6C1A4B1AD}" destId="{1E9D0714-830E-FF4F-A532-CA26E509C8DA}" srcOrd="3" destOrd="0" presId="urn:microsoft.com/office/officeart/2008/layout/VerticalCurvedList"/>
    <dgm:cxn modelId="{60F04EFA-D1F3-4E44-AB25-7FD41D0EC0D2}" type="presParOf" srcId="{53480F56-E5D0-A340-9D3F-BE63559DF80F}" destId="{81ED7B73-0F86-B941-B120-B9DE48BECD89}" srcOrd="1" destOrd="0" presId="urn:microsoft.com/office/officeart/2008/layout/VerticalCurvedList"/>
    <dgm:cxn modelId="{8114772E-E652-674D-861C-A65320E279FE}" type="presParOf" srcId="{53480F56-E5D0-A340-9D3F-BE63559DF80F}" destId="{3C0C3DCC-4AA5-BE41-B9EB-F436EAFA3C7B}" srcOrd="2" destOrd="0" presId="urn:microsoft.com/office/officeart/2008/layout/VerticalCurvedList"/>
    <dgm:cxn modelId="{4D4DFE0B-4408-B24A-A8FD-D79BEC21AEB9}" type="presParOf" srcId="{3C0C3DCC-4AA5-BE41-B9EB-F436EAFA3C7B}" destId="{A1782086-95DE-5B47-B883-BD53899319E9}" srcOrd="0" destOrd="0" presId="urn:microsoft.com/office/officeart/2008/layout/VerticalCurvedList"/>
    <dgm:cxn modelId="{97648F1D-3FC9-A844-9906-FAEB0921B63F}" type="presParOf" srcId="{53480F56-E5D0-A340-9D3F-BE63559DF80F}" destId="{09266F38-CAC2-3B4B-A3F8-92C7E9FFA908}" srcOrd="3" destOrd="0" presId="urn:microsoft.com/office/officeart/2008/layout/VerticalCurvedList"/>
    <dgm:cxn modelId="{72EFA8EC-D224-874B-8324-B1C9D1E00894}" type="presParOf" srcId="{53480F56-E5D0-A340-9D3F-BE63559DF80F}" destId="{6EAA505C-7998-944A-B134-CA0FB5553FF4}" srcOrd="4" destOrd="0" presId="urn:microsoft.com/office/officeart/2008/layout/VerticalCurvedList"/>
    <dgm:cxn modelId="{8BB69CE2-3C1F-FD45-93C6-6FC1B72AABC1}" type="presParOf" srcId="{6EAA505C-7998-944A-B134-CA0FB5553FF4}" destId="{F45D1AFB-41A1-D547-BD2E-12658395888D}" srcOrd="0" destOrd="0" presId="urn:microsoft.com/office/officeart/2008/layout/VerticalCurvedList"/>
    <dgm:cxn modelId="{CE5D64A1-F7AF-5C40-B643-6B8176BD776E}" type="presParOf" srcId="{53480F56-E5D0-A340-9D3F-BE63559DF80F}" destId="{90D5140A-5DA2-2E4D-B5BA-8ABAD938935B}" srcOrd="5" destOrd="0" presId="urn:microsoft.com/office/officeart/2008/layout/VerticalCurvedList"/>
    <dgm:cxn modelId="{9847882C-B0E8-3D4E-9EB0-B995BD4F1569}" type="presParOf" srcId="{53480F56-E5D0-A340-9D3F-BE63559DF80F}" destId="{DFFE57C9-B464-3245-8C1C-3FB6783E12B6}" srcOrd="6" destOrd="0" presId="urn:microsoft.com/office/officeart/2008/layout/VerticalCurvedList"/>
    <dgm:cxn modelId="{EC735B72-A992-7145-819D-A0AE23DE5C1C}" type="presParOf" srcId="{DFFE57C9-B464-3245-8C1C-3FB6783E12B6}" destId="{9CB14420-826C-CB48-824B-0E3BF3172456}" srcOrd="0" destOrd="0" presId="urn:microsoft.com/office/officeart/2008/layout/VerticalCurvedList"/>
    <dgm:cxn modelId="{FDA4355D-317E-8449-8C77-F73C866C12AD}" type="presParOf" srcId="{53480F56-E5D0-A340-9D3F-BE63559DF80F}" destId="{3D669DF8-D1B3-2040-BEEF-DFA832222F92}" srcOrd="7" destOrd="0" presId="urn:microsoft.com/office/officeart/2008/layout/VerticalCurvedList"/>
    <dgm:cxn modelId="{97DA99CC-9561-0C46-8CE8-460444E80DD2}" type="presParOf" srcId="{53480F56-E5D0-A340-9D3F-BE63559DF80F}" destId="{B262A075-9B4E-6F4F-B669-936DB953B3A2}" srcOrd="8" destOrd="0" presId="urn:microsoft.com/office/officeart/2008/layout/VerticalCurvedList"/>
    <dgm:cxn modelId="{A88C2329-08AF-D242-BB57-7C546BBD81CF}" type="presParOf" srcId="{B262A075-9B4E-6F4F-B669-936DB953B3A2}" destId="{1FDC6027-6731-6340-9E45-CFF1FAAE65F8}" srcOrd="0" destOrd="0" presId="urn:microsoft.com/office/officeart/2008/layout/VerticalCurvedList"/>
    <dgm:cxn modelId="{91741448-865C-B745-89FA-A8814FAD5AEA}" type="presParOf" srcId="{53480F56-E5D0-A340-9D3F-BE63559DF80F}" destId="{0E96FAFB-5EB6-1D4A-8DC7-986581CC1532}" srcOrd="9" destOrd="0" presId="urn:microsoft.com/office/officeart/2008/layout/VerticalCurvedList"/>
    <dgm:cxn modelId="{EE82C187-07A8-5D4B-8047-64AC9D9F48EB}" type="presParOf" srcId="{53480F56-E5D0-A340-9D3F-BE63559DF80F}" destId="{15EFD324-273B-9F40-B08C-9EC55779C972}" srcOrd="10" destOrd="0" presId="urn:microsoft.com/office/officeart/2008/layout/VerticalCurvedList"/>
    <dgm:cxn modelId="{4B161E5C-22FD-CD40-96F0-E89C9B8E71C3}" type="presParOf" srcId="{15EFD324-273B-9F40-B08C-9EC55779C972}" destId="{E5800F11-3689-574F-9B98-770F6CCCA8F8}" srcOrd="0" destOrd="0" presId="urn:microsoft.com/office/officeart/2008/layout/VerticalCurvedList"/>
    <dgm:cxn modelId="{38785A20-0DC9-1B44-B02E-ABEE0C4E260E}" type="presParOf" srcId="{53480F56-E5D0-A340-9D3F-BE63559DF80F}" destId="{DF43D6D4-930F-4648-A0D8-B28BC4E59DE4}" srcOrd="11" destOrd="0" presId="urn:microsoft.com/office/officeart/2008/layout/VerticalCurvedList"/>
    <dgm:cxn modelId="{810FCF1F-A751-8042-959E-18865F6CD17E}" type="presParOf" srcId="{53480F56-E5D0-A340-9D3F-BE63559DF80F}" destId="{00F70824-FD3C-794D-89DE-14D946582692}" srcOrd="12" destOrd="0" presId="urn:microsoft.com/office/officeart/2008/layout/VerticalCurvedList"/>
    <dgm:cxn modelId="{B865D7F3-F6A3-7A49-9BE8-67653347A06B}" type="presParOf" srcId="{00F70824-FD3C-794D-89DE-14D946582692}" destId="{6E839F90-D468-D24A-BEB1-B0DEE181B06C}" srcOrd="0" destOrd="0" presId="urn:microsoft.com/office/officeart/2008/layout/VerticalCurvedList"/>
    <dgm:cxn modelId="{62949055-F306-CF45-BADD-84F16CCCA8C7}" type="presParOf" srcId="{53480F56-E5D0-A340-9D3F-BE63559DF80F}" destId="{B554E4BF-CE4C-344E-AF3F-2B0D563849C0}" srcOrd="13" destOrd="0" presId="urn:microsoft.com/office/officeart/2008/layout/VerticalCurvedList"/>
    <dgm:cxn modelId="{6D87A5E0-7A2A-5A45-AE2A-9525C8ED5239}" type="presParOf" srcId="{53480F56-E5D0-A340-9D3F-BE63559DF80F}" destId="{68273B47-E932-414D-A8FC-4BF728C2EBAF}" srcOrd="14" destOrd="0" presId="urn:microsoft.com/office/officeart/2008/layout/VerticalCurvedList"/>
    <dgm:cxn modelId="{8F7EC655-5A7D-8148-9122-620E0E25EDDB}" type="presParOf" srcId="{68273B47-E932-414D-A8FC-4BF728C2EBAF}" destId="{0D4B2CA8-D0AC-B44C-9D29-9D8EF86896EA}"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B2CF8-F32B-6744-A0F9-364A1EE1229C}">
      <dsp:nvSpPr>
        <dsp:cNvPr id="0" name=""/>
        <dsp:cNvSpPr/>
      </dsp:nvSpPr>
      <dsp:spPr>
        <a:xfrm>
          <a:off x="-6524187" y="-998573"/>
          <a:ext cx="7771413" cy="7771413"/>
        </a:xfrm>
        <a:prstGeom prst="blockArc">
          <a:avLst>
            <a:gd name="adj1" fmla="val 18900000"/>
            <a:gd name="adj2" fmla="val 2700000"/>
            <a:gd name="adj3" fmla="val 27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ED7B73-0F86-B941-B120-B9DE48BECD89}">
      <dsp:nvSpPr>
        <dsp:cNvPr id="0" name=""/>
        <dsp:cNvSpPr/>
      </dsp:nvSpPr>
      <dsp:spPr>
        <a:xfrm>
          <a:off x="405064" y="262498"/>
          <a:ext cx="5357227" cy="52476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53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The Rhetorical Situation</a:t>
          </a:r>
        </a:p>
      </dsp:txBody>
      <dsp:txXfrm>
        <a:off x="405064" y="262498"/>
        <a:ext cx="5357227" cy="524765"/>
      </dsp:txXfrm>
    </dsp:sp>
    <dsp:sp modelId="{A1782086-95DE-5B47-B883-BD53899319E9}">
      <dsp:nvSpPr>
        <dsp:cNvPr id="0" name=""/>
        <dsp:cNvSpPr/>
      </dsp:nvSpPr>
      <dsp:spPr>
        <a:xfrm>
          <a:off x="77086" y="196902"/>
          <a:ext cx="655956" cy="655956"/>
        </a:xfrm>
        <a:prstGeom prst="ellipse">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9266F38-CAC2-3B4B-A3F8-92C7E9FFA908}">
      <dsp:nvSpPr>
        <dsp:cNvPr id="0" name=""/>
        <dsp:cNvSpPr/>
      </dsp:nvSpPr>
      <dsp:spPr>
        <a:xfrm>
          <a:off x="880286" y="1050108"/>
          <a:ext cx="4882005" cy="52476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53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Drafting</a:t>
          </a:r>
        </a:p>
      </dsp:txBody>
      <dsp:txXfrm>
        <a:off x="880286" y="1050108"/>
        <a:ext cx="4882005" cy="524765"/>
      </dsp:txXfrm>
    </dsp:sp>
    <dsp:sp modelId="{F45D1AFB-41A1-D547-BD2E-12658395888D}">
      <dsp:nvSpPr>
        <dsp:cNvPr id="0" name=""/>
        <dsp:cNvSpPr/>
      </dsp:nvSpPr>
      <dsp:spPr>
        <a:xfrm>
          <a:off x="552308" y="984512"/>
          <a:ext cx="655956" cy="655956"/>
        </a:xfrm>
        <a:prstGeom prst="ellipse">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5140A-5DA2-2E4D-B5BA-8ABAD938935B}">
      <dsp:nvSpPr>
        <dsp:cNvPr id="0" name=""/>
        <dsp:cNvSpPr/>
      </dsp:nvSpPr>
      <dsp:spPr>
        <a:xfrm>
          <a:off x="1140706" y="1837140"/>
          <a:ext cx="4621586" cy="52476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53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Arrangement</a:t>
          </a:r>
        </a:p>
      </dsp:txBody>
      <dsp:txXfrm>
        <a:off x="1140706" y="1837140"/>
        <a:ext cx="4621586" cy="524765"/>
      </dsp:txXfrm>
    </dsp:sp>
    <dsp:sp modelId="{9CB14420-826C-CB48-824B-0E3BF3172456}">
      <dsp:nvSpPr>
        <dsp:cNvPr id="0" name=""/>
        <dsp:cNvSpPr/>
      </dsp:nvSpPr>
      <dsp:spPr>
        <a:xfrm>
          <a:off x="812727" y="1771544"/>
          <a:ext cx="655956" cy="655956"/>
        </a:xfrm>
        <a:prstGeom prst="ellipse">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669DF8-D1B3-2040-BEEF-DFA832222F92}">
      <dsp:nvSpPr>
        <dsp:cNvPr id="0" name=""/>
        <dsp:cNvSpPr/>
      </dsp:nvSpPr>
      <dsp:spPr>
        <a:xfrm>
          <a:off x="1223855" y="2624750"/>
          <a:ext cx="4538436" cy="52476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53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Getting Started</a:t>
          </a:r>
        </a:p>
      </dsp:txBody>
      <dsp:txXfrm>
        <a:off x="1223855" y="2624750"/>
        <a:ext cx="4538436" cy="524765"/>
      </dsp:txXfrm>
    </dsp:sp>
    <dsp:sp modelId="{1FDC6027-6731-6340-9E45-CFF1FAAE65F8}">
      <dsp:nvSpPr>
        <dsp:cNvPr id="0" name=""/>
        <dsp:cNvSpPr/>
      </dsp:nvSpPr>
      <dsp:spPr>
        <a:xfrm>
          <a:off x="895877" y="2559154"/>
          <a:ext cx="655956" cy="655956"/>
        </a:xfrm>
        <a:prstGeom prst="ellipse">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96FAFB-5EB6-1D4A-8DC7-986581CC1532}">
      <dsp:nvSpPr>
        <dsp:cNvPr id="0" name=""/>
        <dsp:cNvSpPr/>
      </dsp:nvSpPr>
      <dsp:spPr>
        <a:xfrm>
          <a:off x="1140706" y="3412360"/>
          <a:ext cx="4621586" cy="52476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53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Design</a:t>
          </a:r>
        </a:p>
      </dsp:txBody>
      <dsp:txXfrm>
        <a:off x="1140706" y="3412360"/>
        <a:ext cx="4621586" cy="524765"/>
      </dsp:txXfrm>
    </dsp:sp>
    <dsp:sp modelId="{E5800F11-3689-574F-9B98-770F6CCCA8F8}">
      <dsp:nvSpPr>
        <dsp:cNvPr id="0" name=""/>
        <dsp:cNvSpPr/>
      </dsp:nvSpPr>
      <dsp:spPr>
        <a:xfrm>
          <a:off x="812727" y="3346764"/>
          <a:ext cx="655956" cy="655956"/>
        </a:xfrm>
        <a:prstGeom prst="ellipse">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43D6D4-930F-4648-A0D8-B28BC4E59DE4}">
      <dsp:nvSpPr>
        <dsp:cNvPr id="0" name=""/>
        <dsp:cNvSpPr/>
      </dsp:nvSpPr>
      <dsp:spPr>
        <a:xfrm>
          <a:off x="880286" y="4199392"/>
          <a:ext cx="4882005" cy="52476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53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Presentation Preview</a:t>
          </a:r>
        </a:p>
      </dsp:txBody>
      <dsp:txXfrm>
        <a:off x="880286" y="4199392"/>
        <a:ext cx="4882005" cy="524765"/>
      </dsp:txXfrm>
    </dsp:sp>
    <dsp:sp modelId="{6E839F90-D468-D24A-BEB1-B0DEE181B06C}">
      <dsp:nvSpPr>
        <dsp:cNvPr id="0" name=""/>
        <dsp:cNvSpPr/>
      </dsp:nvSpPr>
      <dsp:spPr>
        <a:xfrm>
          <a:off x="552308" y="4133797"/>
          <a:ext cx="655956" cy="655956"/>
        </a:xfrm>
        <a:prstGeom prst="ellipse">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54E4BF-CE4C-344E-AF3F-2B0D563849C0}">
      <dsp:nvSpPr>
        <dsp:cNvPr id="0" name=""/>
        <dsp:cNvSpPr/>
      </dsp:nvSpPr>
      <dsp:spPr>
        <a:xfrm>
          <a:off x="405064" y="4987002"/>
          <a:ext cx="5357227" cy="52476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53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Save Your Presentation</a:t>
          </a:r>
        </a:p>
      </dsp:txBody>
      <dsp:txXfrm>
        <a:off x="405064" y="4987002"/>
        <a:ext cx="5357227" cy="524765"/>
      </dsp:txXfrm>
    </dsp:sp>
    <dsp:sp modelId="{0D4B2CA8-D0AC-B44C-9D29-9D8EF86896EA}">
      <dsp:nvSpPr>
        <dsp:cNvPr id="0" name=""/>
        <dsp:cNvSpPr/>
      </dsp:nvSpPr>
      <dsp:spPr>
        <a:xfrm>
          <a:off x="77086" y="4921406"/>
          <a:ext cx="655956" cy="655956"/>
        </a:xfrm>
        <a:prstGeom prst="ellipse">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6/15/26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r>
              <a:rPr lang="en-US" altLang="en-US" dirty="0"/>
              <a:t>Welcome to “Designing an Effective PowerPoint: Quick Guide.”   This presentation is designed to quickly introduce you into the world of PowerPoint creation. This presentation is ideal for beginning a PowerPoint very near its due date or as an enticement to check out the other three guides.  </a:t>
            </a:r>
          </a:p>
          <a:p>
            <a:pPr eaLnBrk="1" hangingPunct="1">
              <a:spcBef>
                <a:spcPct val="0"/>
              </a:spcBef>
            </a:pPr>
            <a:endParaRPr lang="en-US" altLang="en-US" b="1" dirty="0"/>
          </a:p>
          <a:p>
            <a:pPr eaLnBrk="1" hangingPunct="1">
              <a:spcBef>
                <a:spcPct val="0"/>
              </a:spcBef>
            </a:pPr>
            <a:r>
              <a:rPr lang="en-US" altLang="en-US" b="1" dirty="0"/>
              <a:t>Directions:</a:t>
            </a:r>
            <a:r>
              <a:rPr lang="en-US" altLang="en-US" dirty="0"/>
              <a:t> Each slide is activated by a single mouse click, unless otherwise noted in bold at the bottom of each notes page.</a:t>
            </a:r>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Animations are what people often picture in their minds when they think of PowerPoint. Have you ever seen the items of a bulleted list PowerPoint fly across the screen into place, one by one? </a:t>
            </a:r>
            <a:endParaRPr lang="en-US" altLang="en-US" b="0"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12</a:t>
            </a:fld>
            <a:endParaRPr lang="en-US"/>
          </a:p>
        </p:txBody>
      </p:sp>
    </p:spTree>
    <p:extLst>
      <p:ext uri="{BB962C8B-B14F-4D97-AF65-F5344CB8AC3E}">
        <p14:creationId xmlns:p14="http://schemas.microsoft.com/office/powerpoint/2010/main" val="19970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Review</a:t>
            </a:r>
            <a:r>
              <a:rPr lang="en-US" altLang="en-US" baseline="0" dirty="0"/>
              <a:t> your presentation just like you would review a paper.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baseline="0" dirty="0"/>
          </a:p>
          <a:p>
            <a:pPr eaLnBrk="1" hangingPunct="1">
              <a:spcBef>
                <a:spcPct val="0"/>
              </a:spcBef>
            </a:pPr>
            <a:r>
              <a:rPr lang="en-US" altLang="en-US" dirty="0"/>
              <a:t>To exit the</a:t>
            </a:r>
            <a:r>
              <a:rPr lang="en-US" altLang="en-US" baseline="0" dirty="0"/>
              <a:t> Slide Show mode, click Escape on your keyboard. </a:t>
            </a:r>
          </a:p>
          <a:p>
            <a:pPr eaLnBrk="1" hangingPunct="1">
              <a:spcBef>
                <a:spcPct val="0"/>
              </a:spcBef>
            </a:pPr>
            <a:endParaRPr lang="en-US" altLang="en-US" b="0" baseline="0" dirty="0"/>
          </a:p>
          <a:p>
            <a:pPr eaLnBrk="1" hangingPunct="1">
              <a:spcBef>
                <a:spcPct val="0"/>
              </a:spcBef>
            </a:pPr>
            <a:r>
              <a:rPr lang="en-US" altLang="en-US" b="0" baseline="0" dirty="0"/>
              <a:t>After editing a slide, you can go back to the slide show by clicking From Current Slide.</a:t>
            </a:r>
            <a:endParaRPr lang="en-US"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13</a:t>
            </a:fld>
            <a:endParaRPr lang="en-US"/>
          </a:p>
        </p:txBody>
      </p:sp>
    </p:spTree>
    <p:extLst>
      <p:ext uri="{BB962C8B-B14F-4D97-AF65-F5344CB8AC3E}">
        <p14:creationId xmlns:p14="http://schemas.microsoft.com/office/powerpoint/2010/main" val="795265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dirty="0">
                <a:latin typeface="Optima" pitchFamily="-84" charset="0"/>
                <a:cs typeface="Arial" panose="020B0604020202020204" pitchFamily="34" charset="0"/>
              </a:rPr>
              <a:t>A slide show file will save each</a:t>
            </a:r>
            <a:r>
              <a:rPr lang="en-US" altLang="en-US" sz="1200" baseline="0" dirty="0">
                <a:latin typeface="Optima" pitchFamily="-84" charset="0"/>
                <a:cs typeface="Arial" panose="020B0604020202020204" pitchFamily="34" charset="0"/>
              </a:rPr>
              <a:t> slide as an image, preventing formatting distortion in case you use a different computer or operating system for your presentation. However, slide shows can not be edited, so make sure to save your file as a regular PowerPoint file as well.</a:t>
            </a:r>
            <a:endParaRPr lang="en-US" altLang="en-US" sz="1200" dirty="0">
              <a:latin typeface="Optima" pitchFamily="-84" charset="0"/>
              <a:cs typeface="Arial" panose="020B0604020202020204" pitchFamily="34" charset="0"/>
            </a:endParaRPr>
          </a:p>
          <a:p>
            <a:pPr eaLnBrk="1" hangingPunct="1">
              <a:spcBef>
                <a:spcPct val="0"/>
              </a:spcBef>
            </a:pPr>
            <a:endParaRPr lang="en-US" altLang="en-US" dirty="0"/>
          </a:p>
          <a:p>
            <a:pPr eaLnBrk="1" hangingPunct="1">
              <a:spcBef>
                <a:spcPct val="0"/>
              </a:spcBef>
            </a:pPr>
            <a:r>
              <a:rPr lang="en-US" altLang="en-US" dirty="0"/>
              <a:t>The facilitator can demonstrate how</a:t>
            </a:r>
            <a:r>
              <a:rPr lang="en-US" altLang="en-US" baseline="0" dirty="0"/>
              <a:t> the two files are different. </a:t>
            </a:r>
            <a:endParaRPr lang="en-US" altLang="en-US"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14</a:t>
            </a:fld>
            <a:endParaRPr lang="en-US"/>
          </a:p>
        </p:txBody>
      </p:sp>
    </p:spTree>
    <p:extLst>
      <p:ext uri="{BB962C8B-B14F-4D97-AF65-F5344CB8AC3E}">
        <p14:creationId xmlns:p14="http://schemas.microsoft.com/office/powerpoint/2010/main" val="2418355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Helvetica" panose="020B0604020202020204" pitchFamily="34" charset="0"/>
              </a:rPr>
              <a:t>For a presentation to be effective, it must include content that outside of PowerPoint.</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15</a:t>
            </a:fld>
            <a:endParaRPr lang="en-US"/>
          </a:p>
        </p:txBody>
      </p:sp>
    </p:spTree>
    <p:extLst>
      <p:ext uri="{BB962C8B-B14F-4D97-AF65-F5344CB8AC3E}">
        <p14:creationId xmlns:p14="http://schemas.microsoft.com/office/powerpoint/2010/main" val="377517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Purdue students in West Lafayette, IN may visit the On-Campus Writing Lab in Krach Leadership Center, 2</a:t>
            </a:r>
            <a:r>
              <a:rPr lang="en-US" altLang="en-US" baseline="30000" dirty="0"/>
              <a:t>nd</a:t>
            </a:r>
            <a:r>
              <a:rPr lang="en-US" altLang="en-US" dirty="0"/>
              <a:t> Floor. Worldwide users may visit the Purdue OWL to access a large library of writing resources.</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16</a:t>
            </a:fld>
            <a:endParaRPr lang="en-US"/>
          </a:p>
        </p:txBody>
      </p:sp>
    </p:spTree>
    <p:extLst>
      <p:ext uri="{BB962C8B-B14F-4D97-AF65-F5344CB8AC3E}">
        <p14:creationId xmlns:p14="http://schemas.microsoft.com/office/powerpoint/2010/main" val="84267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r>
              <a:rPr lang="en-US" altLang="en-US" b="0" dirty="0"/>
              <a:t>Your PowerPoint will require some planning to be effective. The study of rhetoric can help. Sometimes in today’s culture we use “rhetoric” to mean empty politics or crafty political maneuvering, but that’s not the word’s original definition. Rhetoric is a study of communication originated in ancient times that can be helpful in making your communication better. One example is the concept of the rhetorical situation, which is all the conditions under which a communication occurs.</a:t>
            </a:r>
          </a:p>
          <a:p>
            <a:pPr eaLnBrk="1" hangingPunct="1">
              <a:spcBef>
                <a:spcPct val="0"/>
              </a:spcBef>
            </a:pPr>
            <a:endParaRPr lang="en-US" altLang="en-US" b="0" dirty="0"/>
          </a:p>
          <a:p>
            <a:pPr eaLnBrk="1" hangingPunct="1">
              <a:spcBef>
                <a:spcPct val="0"/>
              </a:spcBef>
            </a:pPr>
            <a:r>
              <a:rPr lang="en-US" altLang="en-US" b="0" dirty="0"/>
              <a:t>To be effective in your presentation, you must think about three key parts of your project: your presentation, your audience, and your subject matter. Your audience will be all the people whom your presentation will reach. Your subject matter will be the message your PowerPoint is trying to get across. Your presentation will be all that you do to communicate your subject matter to your audience. </a:t>
            </a:r>
          </a:p>
          <a:p>
            <a:pPr eaLnBrk="1" hangingPunct="1">
              <a:spcBef>
                <a:spcPct val="0"/>
              </a:spcBef>
            </a:pPr>
            <a:endParaRPr lang="en-US" altLang="en-US" b="0" dirty="0"/>
          </a:p>
          <a:p>
            <a:pPr eaLnBrk="1" hangingPunct="1">
              <a:spcBef>
                <a:spcPct val="0"/>
              </a:spcBef>
            </a:pPr>
            <a:r>
              <a:rPr lang="en-US" altLang="en-US" b="0" dirty="0"/>
              <a:t>Good PowerPoint projects come from making design decisions that fit the presentation’s need, so you should base every design decision in your presentation on what would be suitable for your audience relative to what works the best with your subject matter. For example, if you are presenting your lab findings to a group of Physics colleagues who have no patience for time wasted, you will want to make your PowerPoint quick and to the point, without lengthy animations or transitions. Also, you will want the information you present to be clear immediately. If, on the other hand, you are trying to impress a group of High School students with your presentation about quadratic equations, you might use a fun template for your presentation or use a few carefully placed transitions to grab their attention.</a:t>
            </a:r>
          </a:p>
          <a:p>
            <a:pPr eaLnBrk="1" hangingPunct="1">
              <a:spcBef>
                <a:spcPct val="0"/>
              </a:spcBef>
            </a:pPr>
            <a:endParaRPr lang="en-US" altLang="en-US" b="0" dirty="0"/>
          </a:p>
          <a:p>
            <a:pPr eaLnBrk="1" hangingPunct="1">
              <a:spcBef>
                <a:spcPct val="0"/>
              </a:spcBef>
            </a:pPr>
            <a:r>
              <a:rPr lang="en-US" altLang="en-US" b="0" dirty="0"/>
              <a:t>For best results, view the rest of this PowerPoint and its notes with a blank sheet of paper or a pen with which to write out your thoughts about the suggestions this PowerPoint will make. Or you can make a Word document on which you can answer the questions.</a:t>
            </a:r>
          </a:p>
        </p:txBody>
      </p:sp>
      <p:sp>
        <p:nvSpPr>
          <p:cNvPr id="4" name="Slide Number Placeholder 3"/>
          <p:cNvSpPr>
            <a:spLocks noGrp="1"/>
          </p:cNvSpPr>
          <p:nvPr>
            <p:ph type="sldNum" sz="quarter" idx="5"/>
          </p:nvPr>
        </p:nvSpPr>
        <p:spPr/>
        <p:txBody>
          <a:bodyPr/>
          <a:lstStyle/>
          <a:p>
            <a:fld id="{237BF745-0557-B241-863F-056113C7032A}" type="slidenum">
              <a:rPr lang="en-US" smtClean="0"/>
              <a:t>3</a:t>
            </a:fld>
            <a:endParaRPr lang="en-US"/>
          </a:p>
        </p:txBody>
      </p:sp>
    </p:spTree>
    <p:extLst>
      <p:ext uri="{BB962C8B-B14F-4D97-AF65-F5344CB8AC3E}">
        <p14:creationId xmlns:p14="http://schemas.microsoft.com/office/powerpoint/2010/main" val="142270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r>
              <a:rPr lang="en-US" altLang="en-US" b="0" dirty="0"/>
              <a:t>Saving</a:t>
            </a:r>
            <a:r>
              <a:rPr lang="en-US" altLang="en-US" b="0" baseline="0" dirty="0"/>
              <a:t> the original data or images you will use in the PowerPoint will help you save time in case you want to redesign the presentation or in case your file gets lost/corrupted and you have to create the file from scratch. </a:t>
            </a:r>
            <a:endParaRPr lang="en-US" altLang="en-US" b="0" dirty="0"/>
          </a:p>
          <a:p>
            <a:pPr eaLnBrk="1" hangingPunct="1">
              <a:spcBef>
                <a:spcPct val="0"/>
              </a:spcBef>
            </a:pPr>
            <a:endParaRPr lang="en-US" altLang="en-US" b="0" dirty="0"/>
          </a:p>
        </p:txBody>
      </p:sp>
      <p:sp>
        <p:nvSpPr>
          <p:cNvPr id="4" name="Slide Number Placeholder 3"/>
          <p:cNvSpPr>
            <a:spLocks noGrp="1"/>
          </p:cNvSpPr>
          <p:nvPr>
            <p:ph type="sldNum" sz="quarter" idx="5"/>
          </p:nvPr>
        </p:nvSpPr>
        <p:spPr/>
        <p:txBody>
          <a:bodyPr/>
          <a:lstStyle/>
          <a:p>
            <a:fld id="{237BF745-0557-B241-863F-056113C7032A}" type="slidenum">
              <a:rPr lang="en-US" smtClean="0"/>
              <a:t>4</a:t>
            </a:fld>
            <a:endParaRPr lang="en-US"/>
          </a:p>
        </p:txBody>
      </p:sp>
    </p:spTree>
    <p:extLst>
      <p:ext uri="{BB962C8B-B14F-4D97-AF65-F5344CB8AC3E}">
        <p14:creationId xmlns:p14="http://schemas.microsoft.com/office/powerpoint/2010/main" val="57582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r>
              <a:rPr lang="en-US" altLang="en-US" dirty="0"/>
              <a:t>A rhetorical concept very important in creating a PowerPoint is “Arrangement.” Just as an essay or speech has to be carefully ordered to enthrall and educate its audience, so too must your PowerPoint presentation be ordered carefully so that your audience buys into your argument (argument here means whatever you are trying to convince your audience of, whether it’s that your company is a success, or that your school needs new chairs, or that the audience should give more attention to recycling; it’s whatever point you’re trying to make).</a:t>
            </a:r>
          </a:p>
          <a:p>
            <a:pPr eaLnBrk="1" hangingPunct="1">
              <a:spcBef>
                <a:spcPct val="0"/>
              </a:spcBef>
            </a:pPr>
            <a:endParaRPr lang="en-US" altLang="en-US" dirty="0"/>
          </a:p>
          <a:p>
            <a:pPr eaLnBrk="1" hangingPunct="1">
              <a:spcBef>
                <a:spcPct val="0"/>
              </a:spcBef>
            </a:pPr>
            <a:r>
              <a:rPr lang="en-US" altLang="en-US" dirty="0"/>
              <a:t>The order of your PowerPoint will depend on what you think your audience needs. If they need clarity in your presentation because you think there is a risk of them getting lost in your complicated points, you might start by giving them an overview of the order and goals of your presentation, then proceed into the “Body” of your presentation, making your points and providing your evidence, and finally wrap everything up with a conclusion of what you went over (it’s important if you choose this ordering scheme to not be repetitive in your vocabulary). If, on the other hand, your audience might be bored even before you start, you might start with an anecdote. Using an amusing or emotionally compelling story can get your audience invested in your presentation right away. Similarly, if you are attempting to convince an audience to establish something new (like buying new chairs or starting a recycling program, two examples I mentioned above) and are facing an audience that demands your presentation be short and to the point, you can start with the plan of action you suggest, then discuss the benefits of that plan, and once your audience is hooked perhaps throw in an anecdote at the end to make the plan’s benefits real in your audience’s mind. Whatever you do, organize your PowerPoint conscientiously and create it squarely for the benefit of your audience.</a:t>
            </a:r>
          </a:p>
        </p:txBody>
      </p:sp>
      <p:sp>
        <p:nvSpPr>
          <p:cNvPr id="4" name="Slide Number Placeholder 3"/>
          <p:cNvSpPr>
            <a:spLocks noGrp="1"/>
          </p:cNvSpPr>
          <p:nvPr>
            <p:ph type="sldNum" sz="quarter" idx="5"/>
          </p:nvPr>
        </p:nvSpPr>
        <p:spPr/>
        <p:txBody>
          <a:bodyPr/>
          <a:lstStyle/>
          <a:p>
            <a:fld id="{237BF745-0557-B241-863F-056113C7032A}" type="slidenum">
              <a:rPr lang="en-US" smtClean="0"/>
              <a:t>5</a:t>
            </a:fld>
            <a:endParaRPr lang="en-US"/>
          </a:p>
        </p:txBody>
      </p:sp>
    </p:spTree>
    <p:extLst>
      <p:ext uri="{BB962C8B-B14F-4D97-AF65-F5344CB8AC3E}">
        <p14:creationId xmlns:p14="http://schemas.microsoft.com/office/powerpoint/2010/main" val="313883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r>
              <a:rPr lang="en-US" altLang="en-US" b="1" dirty="0"/>
              <a:t>Note: This guide is based</a:t>
            </a:r>
            <a:r>
              <a:rPr lang="en-US" altLang="en-US" b="1" baseline="0" dirty="0"/>
              <a:t> on Microsoft Power Point 2025 for Mac. </a:t>
            </a:r>
          </a:p>
          <a:p>
            <a:pPr eaLnBrk="1" hangingPunct="1">
              <a:spcBef>
                <a:spcPct val="0"/>
              </a:spcBef>
            </a:pPr>
            <a:endParaRPr lang="en-US" altLang="en-US" b="1" baseline="0" dirty="0"/>
          </a:p>
          <a:p>
            <a:pPr eaLnBrk="1" hangingPunct="1">
              <a:spcBef>
                <a:spcPct val="0"/>
              </a:spcBef>
            </a:pPr>
            <a:r>
              <a:rPr lang="en-US" altLang="en-US" b="0" dirty="0"/>
              <a:t>The first step in making any PowerPoint is to create a new</a:t>
            </a:r>
            <a:r>
              <a:rPr lang="en-US" altLang="en-US" b="0" baseline="0" dirty="0"/>
              <a:t> file. A new file always has one empty slide, which is usually the title slide. You can enter the title of your presentation here. The next step will be to add more slides. </a:t>
            </a:r>
            <a:r>
              <a:rPr lang="en-US" altLang="en-US" b="0" dirty="0"/>
              <a:t> </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6</a:t>
            </a:fld>
            <a:endParaRPr lang="en-US"/>
          </a:p>
        </p:txBody>
      </p:sp>
    </p:spTree>
    <p:extLst>
      <p:ext uri="{BB962C8B-B14F-4D97-AF65-F5344CB8AC3E}">
        <p14:creationId xmlns:p14="http://schemas.microsoft.com/office/powerpoint/2010/main" val="81908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0" dirty="0"/>
              <a:t>When adding a content slide,</a:t>
            </a:r>
            <a:r>
              <a:rPr lang="en-US" altLang="en-US" b="0" baseline="0" dirty="0"/>
              <a:t> you can choose from available templates and later modify them if you need to.</a:t>
            </a:r>
            <a:endParaRPr lang="en-US" altLang="en-US" b="0" dirty="0"/>
          </a:p>
          <a:p>
            <a:pPr eaLnBrk="1" hangingPunct="1">
              <a:spcBef>
                <a:spcPct val="0"/>
              </a:spcBef>
            </a:pPr>
            <a:r>
              <a:rPr lang="en-US" altLang="en-US" b="0" dirty="0"/>
              <a:t>Adding data to your Power</a:t>
            </a:r>
            <a:r>
              <a:rPr lang="en-US" altLang="en-US" b="0" baseline="0" dirty="0"/>
              <a:t>Point through the Insert tab will make formatting quick and easy, compared to pasting it from another file. </a:t>
            </a:r>
            <a:endParaRPr lang="en-US" altLang="en-US" b="0" dirty="0"/>
          </a:p>
        </p:txBody>
      </p:sp>
      <p:sp>
        <p:nvSpPr>
          <p:cNvPr id="4" name="Slide Number Placeholder 3"/>
          <p:cNvSpPr>
            <a:spLocks noGrp="1"/>
          </p:cNvSpPr>
          <p:nvPr>
            <p:ph type="sldNum" sz="quarter" idx="5"/>
          </p:nvPr>
        </p:nvSpPr>
        <p:spPr/>
        <p:txBody>
          <a:bodyPr/>
          <a:lstStyle/>
          <a:p>
            <a:fld id="{237BF745-0557-B241-863F-056113C7032A}" type="slidenum">
              <a:rPr lang="en-US" smtClean="0"/>
              <a:t>7</a:t>
            </a:fld>
            <a:endParaRPr lang="en-US"/>
          </a:p>
        </p:txBody>
      </p:sp>
    </p:spTree>
    <p:extLst>
      <p:ext uri="{BB962C8B-B14F-4D97-AF65-F5344CB8AC3E}">
        <p14:creationId xmlns:p14="http://schemas.microsoft.com/office/powerpoint/2010/main" val="419227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For more design</a:t>
            </a:r>
            <a:r>
              <a:rPr lang="en-US" altLang="en-US" b="0" baseline="0" dirty="0"/>
              <a:t> themes go to https://</a:t>
            </a:r>
            <a:r>
              <a:rPr lang="en-US" altLang="en-US" b="0" baseline="0" dirty="0" err="1"/>
              <a:t>store.office.live.com</a:t>
            </a:r>
            <a:r>
              <a:rPr lang="en-US" altLang="en-US" b="0" baseline="0" dirty="0"/>
              <a:t>/templates/templates-for-PowerPoint</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8</a:t>
            </a:fld>
            <a:endParaRPr lang="en-US"/>
          </a:p>
        </p:txBody>
      </p:sp>
    </p:spTree>
    <p:extLst>
      <p:ext uri="{BB962C8B-B14F-4D97-AF65-F5344CB8AC3E}">
        <p14:creationId xmlns:p14="http://schemas.microsoft.com/office/powerpoint/2010/main" val="159010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r>
              <a:rPr lang="en-US" altLang="en-US" dirty="0"/>
              <a:t>This slide focuses on contrast. The purpose of contrast in a PowerPoint is to focus your audience’s attention on one particular element within your PowerPoint. To adequately create focus you must make the object of attention very different from the other elements that surround it. If you do not, it will simply blend in with the other aspects of the PowerPoint.</a:t>
            </a:r>
          </a:p>
          <a:p>
            <a:pPr eaLnBrk="1" hangingPunct="1">
              <a:spcBef>
                <a:spcPct val="0"/>
              </a:spcBef>
            </a:pPr>
            <a:endParaRPr lang="en-US" altLang="en-US" dirty="0"/>
          </a:p>
          <a:p>
            <a:pPr eaLnBrk="1" hangingPunct="1">
              <a:spcBef>
                <a:spcPct val="0"/>
              </a:spcBef>
            </a:pPr>
            <a:r>
              <a:rPr lang="en-US" altLang="en-US" dirty="0"/>
              <a:t>To create size contrast, simply make larger or smaller the element you wish to draw focus. Remember to be bold- the type size difference should be at least twenty percent.</a:t>
            </a:r>
          </a:p>
          <a:p>
            <a:pPr eaLnBrk="1" hangingPunct="1">
              <a:spcBef>
                <a:spcPct val="0"/>
              </a:spcBef>
            </a:pPr>
            <a:endParaRPr lang="en-US" altLang="en-US" dirty="0"/>
          </a:p>
          <a:p>
            <a:pPr eaLnBrk="1" hangingPunct="1">
              <a:spcBef>
                <a:spcPct val="0"/>
              </a:spcBef>
            </a:pPr>
            <a:r>
              <a:rPr lang="en-US" altLang="en-US" dirty="0"/>
              <a:t>To create color contrast, make the color of the focus object dramatically different from the rest of the composition. Color theory (the study of how colors affect the human brain) is complicated, but it helps to remember that cool colors (e.g. blue, purple) appear to recede from your eye while warmer colors (red, orange) appear to pop out from the page.</a:t>
            </a:r>
          </a:p>
          <a:p>
            <a:pPr eaLnBrk="1" hangingPunct="1">
              <a:spcBef>
                <a:spcPct val="0"/>
              </a:spcBef>
            </a:pPr>
            <a:endParaRPr lang="en-US" altLang="en-US" dirty="0"/>
          </a:p>
          <a:p>
            <a:pPr eaLnBrk="1" hangingPunct="1">
              <a:spcBef>
                <a:spcPct val="0"/>
              </a:spcBef>
            </a:pPr>
            <a:r>
              <a:rPr lang="en-US" altLang="en-US" dirty="0"/>
              <a:t>Type contrast can be even more complex, but is summarized neatly by saying that it is contrast created by differences in font. I will address type contrast later in this PowerPoint, but if you are especially interested in knowing about type contrast you should at least briefly research the art of typesetting (Robin Williams, the graphic designer, has a great book on this called The Non-Designer’s Type Book). </a:t>
            </a:r>
          </a:p>
          <a:p>
            <a:pPr eaLnBrk="1" hangingPunct="1">
              <a:spcBef>
                <a:spcPct val="0"/>
              </a:spcBef>
            </a:pPr>
            <a:endParaRPr lang="en-US" altLang="en-US" dirty="0"/>
          </a:p>
          <a:p>
            <a:pPr eaLnBrk="1" hangingPunct="1">
              <a:spcBef>
                <a:spcPct val="0"/>
              </a:spcBef>
            </a:pPr>
            <a:r>
              <a:rPr lang="en-US" altLang="en-US" dirty="0"/>
              <a:t>The most important guidance regarding contrast is to be strategic. It is impossible to make your audience focus on everything- trying to do so will just scatter the audience. Thus, control your contrast.</a:t>
            </a:r>
          </a:p>
        </p:txBody>
      </p:sp>
      <p:sp>
        <p:nvSpPr>
          <p:cNvPr id="4" name="Slide Number Placeholder 3"/>
          <p:cNvSpPr>
            <a:spLocks noGrp="1"/>
          </p:cNvSpPr>
          <p:nvPr>
            <p:ph type="sldNum" sz="quarter" idx="5"/>
          </p:nvPr>
        </p:nvSpPr>
        <p:spPr/>
        <p:txBody>
          <a:bodyPr/>
          <a:lstStyle/>
          <a:p>
            <a:fld id="{237BF745-0557-B241-863F-056113C7032A}" type="slidenum">
              <a:rPr lang="en-US" smtClean="0"/>
              <a:t>9</a:t>
            </a:fld>
            <a:endParaRPr lang="en-US"/>
          </a:p>
        </p:txBody>
      </p:sp>
    </p:spTree>
    <p:extLst>
      <p:ext uri="{BB962C8B-B14F-4D97-AF65-F5344CB8AC3E}">
        <p14:creationId xmlns:p14="http://schemas.microsoft.com/office/powerpoint/2010/main" val="403900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r>
              <a:rPr lang="en-US" altLang="en-US" b="0" dirty="0"/>
              <a:t>When creating transitions, you can also select all,</a:t>
            </a:r>
            <a:r>
              <a:rPr lang="en-US" altLang="en-US" b="0" baseline="0" dirty="0"/>
              <a:t> select multiple, or select one slide. The chosen transition will be applied to the slides you select. </a:t>
            </a:r>
          </a:p>
          <a:p>
            <a:pPr eaLnBrk="1" hangingPunct="1">
              <a:spcBef>
                <a:spcPct val="0"/>
              </a:spcBef>
            </a:pPr>
            <a:endParaRPr lang="en-US" altLang="en-US" b="0" baseline="0" dirty="0"/>
          </a:p>
          <a:p>
            <a:pPr eaLnBrk="1" hangingPunct="1">
              <a:spcBef>
                <a:spcPct val="0"/>
              </a:spcBef>
            </a:pPr>
            <a:r>
              <a:rPr lang="en-US" altLang="en-US" b="0" baseline="0" dirty="0"/>
              <a:t>To select all: Click on one slide in the left slide preview section, then click Ctrl + A. Click on the desired transition </a:t>
            </a:r>
          </a:p>
          <a:p>
            <a:pPr eaLnBrk="1" hangingPunct="1">
              <a:spcBef>
                <a:spcPct val="0"/>
              </a:spcBef>
            </a:pPr>
            <a:endParaRPr lang="en-US" altLang="en-US" b="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b="0" baseline="0" dirty="0"/>
              <a:t>To select multiple: Click on one slide in the left slide preview section, then hold Ctrl and click on the other slides you want to select. Click on the desired transition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b="0" baseline="0" dirty="0"/>
              <a:t>You can also click the Apply to All button in the Transition tab.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0" baseline="0"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0" baseline="0"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0" baseline="0" dirty="0"/>
          </a:p>
          <a:p>
            <a:pPr eaLnBrk="1" hangingPunct="1">
              <a:spcBef>
                <a:spcPct val="0"/>
              </a:spcBef>
            </a:pPr>
            <a:endParaRPr lang="en-US" altLang="en-US" b="0" dirty="0"/>
          </a:p>
        </p:txBody>
      </p:sp>
      <p:sp>
        <p:nvSpPr>
          <p:cNvPr id="4" name="Slide Number Placeholder 3"/>
          <p:cNvSpPr>
            <a:spLocks noGrp="1"/>
          </p:cNvSpPr>
          <p:nvPr>
            <p:ph type="sldNum" sz="quarter" idx="5"/>
          </p:nvPr>
        </p:nvSpPr>
        <p:spPr/>
        <p:txBody>
          <a:bodyPr/>
          <a:lstStyle/>
          <a:p>
            <a:fld id="{237BF745-0557-B241-863F-056113C7032A}" type="slidenum">
              <a:rPr lang="en-US" smtClean="0"/>
              <a:t>11</a:t>
            </a:fld>
            <a:endParaRPr lang="en-US"/>
          </a:p>
        </p:txBody>
      </p:sp>
    </p:spTree>
    <p:extLst>
      <p:ext uri="{BB962C8B-B14F-4D97-AF65-F5344CB8AC3E}">
        <p14:creationId xmlns:p14="http://schemas.microsoft.com/office/powerpoint/2010/main" val="883666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8"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1023257" y="2077279"/>
            <a:ext cx="9525473" cy="534037"/>
          </a:xfrm>
        </p:spPr>
        <p:txBody>
          <a:bodyPr>
            <a:noAutofit/>
          </a:bodyPr>
          <a:lstStyle>
            <a:lvl1pPr>
              <a:defRPr sz="4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1023257" y="2629340"/>
            <a:ext cx="9525473" cy="449263"/>
          </a:xfrm>
        </p:spPr>
        <p:txBody>
          <a:bodyPr>
            <a:noAutofit/>
          </a:bodyPr>
          <a:lstStyle>
            <a:lvl1pPr marL="0" indent="0">
              <a:buFontTx/>
              <a:buNone/>
              <a:defRPr sz="2000" b="1">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1023257" y="3093721"/>
            <a:ext cx="9525473" cy="449263"/>
          </a:xfrm>
        </p:spPr>
        <p:txBody>
          <a:bodyPr>
            <a:normAutofit/>
          </a:bodyPr>
          <a:lstStyle>
            <a:lvl1pPr marL="0" indent="0">
              <a:buFontTx/>
              <a:buNone/>
              <a:defRPr sz="14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dirty="0"/>
          </a:p>
        </p:txBody>
      </p:sp>
      <p:pic>
        <p:nvPicPr>
          <p:cNvPr id="5" name="Picture 4">
            <a:extLst>
              <a:ext uri="{FF2B5EF4-FFF2-40B4-BE49-F238E27FC236}">
                <a16:creationId xmlns:a16="http://schemas.microsoft.com/office/drawing/2014/main" id="{235F8CF0-6574-E6DE-FD5D-2E9DF4A6249C}"/>
              </a:ext>
            </a:extLst>
          </p:cNvPr>
          <p:cNvPicPr>
            <a:picLocks noChangeAspect="1"/>
          </p:cNvPicPr>
          <p:nvPr userDrawn="1"/>
        </p:nvPicPr>
        <p:blipFill>
          <a:blip r:embed="rId3"/>
          <a:stretch>
            <a:fillRect/>
          </a:stretch>
        </p:blipFill>
        <p:spPr>
          <a:xfrm>
            <a:off x="292608" y="6181344"/>
            <a:ext cx="4318000" cy="457200"/>
          </a:xfrm>
          <a:prstGeom prst="rect">
            <a:avLst/>
          </a:prstGeom>
        </p:spPr>
      </p:pic>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4" y="3652274"/>
            <a:ext cx="5469743"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3" y="1543325"/>
            <a:ext cx="54697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6275946" y="1543325"/>
            <a:ext cx="545872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6264930" y="3652273"/>
            <a:ext cx="5469743"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4" name="Slide Number Placeholder 3">
            <a:extLst>
              <a:ext uri="{FF2B5EF4-FFF2-40B4-BE49-F238E27FC236}">
                <a16:creationId xmlns:a16="http://schemas.microsoft.com/office/drawing/2014/main" id="{9B6C7409-E40C-4388-20C1-E2C34AAC7D88}"/>
              </a:ext>
            </a:extLst>
          </p:cNvPr>
          <p:cNvSpPr>
            <a:spLocks noGrp="1"/>
          </p:cNvSpPr>
          <p:nvPr>
            <p:ph type="sldNum" sz="quarter" idx="16"/>
          </p:nvPr>
        </p:nvSpPr>
        <p:spPr/>
        <p:txBody>
          <a:bodyPr/>
          <a:lstStyle/>
          <a:p>
            <a:fld id="{346097E4-2930-9D48-A5CE-AF00B0E70697}" type="slidenum">
              <a:rPr lang="en-US" smtClean="0"/>
              <a:t>‹#›</a:t>
            </a:fld>
            <a:endParaRPr lang="en-US"/>
          </a:p>
        </p:txBody>
      </p:sp>
      <p:pic>
        <p:nvPicPr>
          <p:cNvPr id="8" name="Picture 7">
            <a:extLst>
              <a:ext uri="{FF2B5EF4-FFF2-40B4-BE49-F238E27FC236}">
                <a16:creationId xmlns:a16="http://schemas.microsoft.com/office/drawing/2014/main" id="{6C402D47-CAD4-D2A5-54B2-4610493F9F16}"/>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5" y="3652274"/>
            <a:ext cx="353447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4" y="1543325"/>
            <a:ext cx="353447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336975" y="1543325"/>
            <a:ext cx="352736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325961" y="3652274"/>
            <a:ext cx="353447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8205605" y="1532309"/>
            <a:ext cx="352736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8194591" y="3641257"/>
            <a:ext cx="353447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4" name="Slide Number Placeholder 3">
            <a:extLst>
              <a:ext uri="{FF2B5EF4-FFF2-40B4-BE49-F238E27FC236}">
                <a16:creationId xmlns:a16="http://schemas.microsoft.com/office/drawing/2014/main" id="{2C4507CF-EFC3-A085-E4B9-A7FB07BF7644}"/>
              </a:ext>
            </a:extLst>
          </p:cNvPr>
          <p:cNvSpPr>
            <a:spLocks noGrp="1"/>
          </p:cNvSpPr>
          <p:nvPr>
            <p:ph type="sldNum" sz="quarter" idx="18"/>
          </p:nvPr>
        </p:nvSpPr>
        <p:spPr/>
        <p:txBody>
          <a:bodyPr/>
          <a:lstStyle/>
          <a:p>
            <a:fld id="{346097E4-2930-9D48-A5CE-AF00B0E70697}" type="slidenum">
              <a:rPr lang="en-US" smtClean="0"/>
              <a:t>‹#›</a:t>
            </a:fld>
            <a:endParaRPr lang="en-US"/>
          </a:p>
        </p:txBody>
      </p:sp>
      <p:pic>
        <p:nvPicPr>
          <p:cNvPr id="8" name="Picture 7">
            <a:extLst>
              <a:ext uri="{FF2B5EF4-FFF2-40B4-BE49-F238E27FC236}">
                <a16:creationId xmlns:a16="http://schemas.microsoft.com/office/drawing/2014/main" id="{0A9D9BE1-5FA6-C821-FFC8-FCDF4F7FC846}"/>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457203" y="457200"/>
            <a:ext cx="4314823" cy="964096"/>
          </a:xfrm>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457203" y="1570385"/>
            <a:ext cx="4314823" cy="429860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5071873" y="457200"/>
            <a:ext cx="6662927" cy="541178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7D15040-CB6D-5233-AA93-DD76CFE00ACA}"/>
              </a:ext>
            </a:extLst>
          </p:cNvPr>
          <p:cNvSpPr>
            <a:spLocks noGrp="1"/>
          </p:cNvSpPr>
          <p:nvPr>
            <p:ph type="sldNum" sz="quarter" idx="10"/>
          </p:nvPr>
        </p:nvSpPr>
        <p:spPr/>
        <p:txBody>
          <a:bodyPr/>
          <a:lstStyle/>
          <a:p>
            <a:fld id="{346097E4-2930-9D48-A5CE-AF00B0E70697}" type="slidenum">
              <a:rPr lang="en-US" smtClean="0"/>
              <a:t>‹#›</a:t>
            </a:fld>
            <a:endParaRPr lang="en-US"/>
          </a:p>
        </p:txBody>
      </p:sp>
      <p:pic>
        <p:nvPicPr>
          <p:cNvPr id="5" name="Picture 4">
            <a:extLst>
              <a:ext uri="{FF2B5EF4-FFF2-40B4-BE49-F238E27FC236}">
                <a16:creationId xmlns:a16="http://schemas.microsoft.com/office/drawing/2014/main" id="{5099FB81-8C8B-AB5B-F9A9-311BEC3E09A9}"/>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46314" y="1543323"/>
            <a:ext cx="5458727"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6286963" y="1543323"/>
            <a:ext cx="5458727"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6" name="Slide Number Placeholder 5">
            <a:extLst>
              <a:ext uri="{FF2B5EF4-FFF2-40B4-BE49-F238E27FC236}">
                <a16:creationId xmlns:a16="http://schemas.microsoft.com/office/drawing/2014/main" id="{3A91F588-A349-D254-17C4-4E24C922C1D3}"/>
              </a:ext>
            </a:extLst>
          </p:cNvPr>
          <p:cNvSpPr>
            <a:spLocks noGrp="1"/>
          </p:cNvSpPr>
          <p:nvPr>
            <p:ph type="sldNum" sz="quarter" idx="14"/>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1144BC73-8083-3A4D-2EDC-F4FADD9A7AB2}"/>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68087" y="1543325"/>
            <a:ext cx="586267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6615761" y="1543322"/>
            <a:ext cx="5129927" cy="4307573"/>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3486578" y="3795306"/>
            <a:ext cx="2844188"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68087" y="3795304"/>
            <a:ext cx="2844188"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Slide Number Placeholder 6">
            <a:extLst>
              <a:ext uri="{FF2B5EF4-FFF2-40B4-BE49-F238E27FC236}">
                <a16:creationId xmlns:a16="http://schemas.microsoft.com/office/drawing/2014/main" id="{47908EA8-7459-5120-CB09-F686BB674724}"/>
              </a:ext>
            </a:extLst>
          </p:cNvPr>
          <p:cNvSpPr>
            <a:spLocks noGrp="1"/>
          </p:cNvSpPr>
          <p:nvPr>
            <p:ph type="sldNum" sz="quarter" idx="16"/>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31D93BA5-FE99-831E-CC7D-7B8624D63BA1}"/>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35428" y="3292036"/>
            <a:ext cx="3541792"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57201" y="1406232"/>
            <a:ext cx="3520020"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4325105" y="1406232"/>
            <a:ext cx="3520020"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8214781" y="1406232"/>
            <a:ext cx="3520020"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4303332" y="3292036"/>
            <a:ext cx="3541792"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8214780" y="3292036"/>
            <a:ext cx="3541792"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413656" y="5685387"/>
            <a:ext cx="3541792"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435429" y="3799583"/>
            <a:ext cx="3520020"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4303333" y="3799583"/>
            <a:ext cx="3520020"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8193009" y="3799583"/>
            <a:ext cx="3520020"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4281560" y="5685387"/>
            <a:ext cx="3541792"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8193008" y="5685387"/>
            <a:ext cx="3541792"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D4BBBE76-BB04-F5A1-7113-49430D9ADB06}"/>
              </a:ext>
            </a:extLst>
          </p:cNvPr>
          <p:cNvSpPr>
            <a:spLocks noGrp="1"/>
          </p:cNvSpPr>
          <p:nvPr>
            <p:ph type="sldNum" sz="quarter" idx="26"/>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7FBB7AD3-4F3F-1B40-704E-EB6C594DD920}"/>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5" y="1542764"/>
            <a:ext cx="261101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344063" y="1542764"/>
            <a:ext cx="2605756"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236554" y="1542764"/>
            <a:ext cx="2605756"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9129043" y="1542764"/>
            <a:ext cx="2605756"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843622" y="3651152"/>
            <a:ext cx="261101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4741370" y="3651152"/>
            <a:ext cx="2605756"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7633859" y="3651152"/>
            <a:ext cx="2605756"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C854C82E-83EC-CA0F-5313-8A450D395973}"/>
              </a:ext>
            </a:extLst>
          </p:cNvPr>
          <p:cNvSpPr>
            <a:spLocks noGrp="1"/>
          </p:cNvSpPr>
          <p:nvPr>
            <p:ph type="sldNum" sz="quarter" idx="21"/>
          </p:nvPr>
        </p:nvSpPr>
        <p:spPr/>
        <p:txBody>
          <a:bodyPr/>
          <a:lstStyle/>
          <a:p>
            <a:fld id="{346097E4-2930-9D48-A5CE-AF00B0E70697}" type="slidenum">
              <a:rPr lang="en-US" smtClean="0"/>
              <a:t>‹#›</a:t>
            </a:fld>
            <a:endParaRPr lang="en-US"/>
          </a:p>
        </p:txBody>
      </p:sp>
      <p:pic>
        <p:nvPicPr>
          <p:cNvPr id="6" name="Picture 5">
            <a:extLst>
              <a:ext uri="{FF2B5EF4-FFF2-40B4-BE49-F238E27FC236}">
                <a16:creationId xmlns:a16="http://schemas.microsoft.com/office/drawing/2014/main" id="{AFAB8575-33C3-7C26-BE88-3DDE04296CB1}"/>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7" y="1643075"/>
            <a:ext cx="5212813"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521987" y="3884038"/>
            <a:ext cx="5212813"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6" y="1643074"/>
            <a:ext cx="5745165"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6521987" y="3395951"/>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6521727" y="3395951"/>
            <a:ext cx="5212943"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6521856" y="5636915"/>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6521727" y="5636915"/>
            <a:ext cx="5212813"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FE7FF3C0-B493-DBA3-7C75-1B8A2685FBDC}"/>
              </a:ext>
            </a:extLst>
          </p:cNvPr>
          <p:cNvSpPr>
            <a:spLocks noGrp="1"/>
          </p:cNvSpPr>
          <p:nvPr>
            <p:ph type="sldNum" sz="quarter" idx="20"/>
          </p:nvPr>
        </p:nvSpPr>
        <p:spPr/>
        <p:txBody>
          <a:bodyPr/>
          <a:lstStyle/>
          <a:p>
            <a:fld id="{346097E4-2930-9D48-A5CE-AF00B0E70697}" type="slidenum">
              <a:rPr lang="en-US" smtClean="0"/>
              <a:t>‹#›</a:t>
            </a:fld>
            <a:endParaRPr lang="en-US"/>
          </a:p>
        </p:txBody>
      </p:sp>
      <p:pic>
        <p:nvPicPr>
          <p:cNvPr id="9" name="Picture 8">
            <a:extLst>
              <a:ext uri="{FF2B5EF4-FFF2-40B4-BE49-F238E27FC236}">
                <a16:creationId xmlns:a16="http://schemas.microsoft.com/office/drawing/2014/main" id="{F3D8811D-03AA-BD4E-CB87-2D1BACA72DE1}"/>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7" y="1643075"/>
            <a:ext cx="5212813"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9287219" y="3884038"/>
            <a:ext cx="244758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6521987" y="3879120"/>
            <a:ext cx="2528916"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6" y="1643074"/>
            <a:ext cx="5745165"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6521987" y="3395951"/>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6571823" y="3395951"/>
            <a:ext cx="5162847"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6512817" y="5631999"/>
            <a:ext cx="2512331"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6562653" y="5631999"/>
            <a:ext cx="2488248"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9287219" y="5641705"/>
            <a:ext cx="2431941"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9337055" y="5641705"/>
            <a:ext cx="2408631"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Slide Number Placeholder 8">
            <a:extLst>
              <a:ext uri="{FF2B5EF4-FFF2-40B4-BE49-F238E27FC236}">
                <a16:creationId xmlns:a16="http://schemas.microsoft.com/office/drawing/2014/main" id="{ECA2C2AD-E170-6DFA-7E9F-837CA6A5C69F}"/>
              </a:ext>
            </a:extLst>
          </p:cNvPr>
          <p:cNvSpPr>
            <a:spLocks noGrp="1"/>
          </p:cNvSpPr>
          <p:nvPr>
            <p:ph type="sldNum" sz="quarter" idx="21"/>
          </p:nvPr>
        </p:nvSpPr>
        <p:spPr/>
        <p:txBody>
          <a:bodyPr/>
          <a:lstStyle/>
          <a:p>
            <a:fld id="{346097E4-2930-9D48-A5CE-AF00B0E70697}" type="slidenum">
              <a:rPr lang="en-US" smtClean="0"/>
              <a:t>‹#›</a:t>
            </a:fld>
            <a:endParaRPr lang="en-US"/>
          </a:p>
        </p:txBody>
      </p:sp>
      <p:pic>
        <p:nvPicPr>
          <p:cNvPr id="14" name="Picture 13">
            <a:extLst>
              <a:ext uri="{FF2B5EF4-FFF2-40B4-BE49-F238E27FC236}">
                <a16:creationId xmlns:a16="http://schemas.microsoft.com/office/drawing/2014/main" id="{D550DDDD-F524-C3DE-9115-017CB5645147}"/>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7938476" y="1315896"/>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4420957" y="1315896"/>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903437" y="1315897"/>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903506" y="1436470"/>
            <a:ext cx="3319463"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1101944" y="4045824"/>
            <a:ext cx="2951163"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4421285" y="1436470"/>
            <a:ext cx="3319463"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4619721" y="4045824"/>
            <a:ext cx="2951163"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7938803" y="1433920"/>
            <a:ext cx="3319463"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8137241" y="4043274"/>
            <a:ext cx="2951163" cy="1555750"/>
          </a:xfrm>
        </p:spPr>
        <p:txBody>
          <a:bodyPr/>
          <a:lstStyle>
            <a:lvl1pPr marL="0" indent="0">
              <a:buNone/>
              <a:defRPr b="1"/>
            </a:lvl1pPr>
          </a:lstStyle>
          <a:p>
            <a:r>
              <a:rPr lang="en-US"/>
              <a:t>Click icon to add picture</a:t>
            </a:r>
            <a:endParaRPr lang="en-US" dirty="0"/>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1101944" y="2040674"/>
            <a:ext cx="2951163"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4619721" y="2040673"/>
            <a:ext cx="2951163"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8137241" y="2040671"/>
            <a:ext cx="2951163"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8" name="Slide Number Placeholder 7">
            <a:extLst>
              <a:ext uri="{FF2B5EF4-FFF2-40B4-BE49-F238E27FC236}">
                <a16:creationId xmlns:a16="http://schemas.microsoft.com/office/drawing/2014/main" id="{00493C21-4EE2-0FC6-BB33-B8E9F941653B}"/>
              </a:ext>
            </a:extLst>
          </p:cNvPr>
          <p:cNvSpPr>
            <a:spLocks noGrp="1"/>
          </p:cNvSpPr>
          <p:nvPr>
            <p:ph type="sldNum" sz="quarter" idx="2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301D2471-D925-B4C5-841A-466AA75A570C}"/>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22167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1023257" y="2017644"/>
            <a:ext cx="9578481" cy="583733"/>
          </a:xfrm>
        </p:spPr>
        <p:txBody>
          <a:bodyPr>
            <a:noAutofit/>
          </a:bodyPr>
          <a:lstStyle>
            <a:lvl1pPr>
              <a:defRPr sz="4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1023257" y="2617148"/>
            <a:ext cx="9578481" cy="449263"/>
          </a:xfrm>
        </p:spPr>
        <p:txBody>
          <a:bodyPr>
            <a:noAutofit/>
          </a:bodyPr>
          <a:lstStyle>
            <a:lvl1pPr marL="0" indent="0">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1023257" y="3079276"/>
            <a:ext cx="9578481" cy="449263"/>
          </a:xfrm>
        </p:spPr>
        <p:txBody>
          <a:bodyPr>
            <a:normAutofit/>
          </a:bodyPr>
          <a:lstStyle>
            <a:lvl1pPr marL="0" indent="0">
              <a:buFontTx/>
              <a:buNone/>
              <a:defRPr sz="14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3/31/23</a:t>
            </a:r>
          </a:p>
        </p:txBody>
      </p:sp>
      <p:pic>
        <p:nvPicPr>
          <p:cNvPr id="3" name="Picture 2">
            <a:extLst>
              <a:ext uri="{FF2B5EF4-FFF2-40B4-BE49-F238E27FC236}">
                <a16:creationId xmlns:a16="http://schemas.microsoft.com/office/drawing/2014/main" id="{F41C7FE4-1CBA-977F-9BDD-D2B810BE14B2}"/>
              </a:ext>
            </a:extLst>
          </p:cNvPr>
          <p:cNvPicPr>
            <a:picLocks noChangeAspect="1"/>
          </p:cNvPicPr>
          <p:nvPr userDrawn="1"/>
        </p:nvPicPr>
        <p:blipFill>
          <a:blip r:embed="rId3"/>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7938216" y="1315894"/>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4420697" y="1315895"/>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903178" y="1315896"/>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903247" y="1436468"/>
            <a:ext cx="3319463"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4421026" y="1436468"/>
            <a:ext cx="3319463"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7938545" y="1433918"/>
            <a:ext cx="3319463"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1101685" y="2040671"/>
            <a:ext cx="2951163"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4604881" y="2065260"/>
            <a:ext cx="2951163"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1101685" y="4045822"/>
            <a:ext cx="2951163"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4619463" y="4045822"/>
            <a:ext cx="2951163"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8136981" y="4043272"/>
            <a:ext cx="2951163"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8129415" y="2071426"/>
            <a:ext cx="2951163"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A5A6FF5-B380-71E0-5A80-02C66128B9F0}"/>
              </a:ext>
            </a:extLst>
          </p:cNvPr>
          <p:cNvSpPr>
            <a:spLocks noGrp="1"/>
          </p:cNvSpPr>
          <p:nvPr>
            <p:ph type="sldNum" sz="quarter" idx="26"/>
          </p:nvPr>
        </p:nvSpPr>
        <p:spPr/>
        <p:txBody>
          <a:bodyPr/>
          <a:lstStyle/>
          <a:p>
            <a:fld id="{346097E4-2930-9D48-A5CE-AF00B0E70697}" type="slidenum">
              <a:rPr lang="en-US" smtClean="0"/>
              <a:t>‹#›</a:t>
            </a:fld>
            <a:endParaRPr lang="en-US"/>
          </a:p>
        </p:txBody>
      </p:sp>
      <p:pic>
        <p:nvPicPr>
          <p:cNvPr id="3" name="Picture 2">
            <a:extLst>
              <a:ext uri="{FF2B5EF4-FFF2-40B4-BE49-F238E27FC236}">
                <a16:creationId xmlns:a16="http://schemas.microsoft.com/office/drawing/2014/main" id="{2E8A6F19-B1CA-2220-01BE-467C52F0D3AC}"/>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183894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1008585" y="1660596"/>
            <a:ext cx="1918020"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1011341" y="2160555"/>
            <a:ext cx="1915265"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3045438" y="1660596"/>
            <a:ext cx="1918020"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3048193" y="2160555"/>
            <a:ext cx="1915265"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5082291" y="1660596"/>
            <a:ext cx="1918020"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5085046" y="2160555"/>
            <a:ext cx="1915265"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7119143" y="1660596"/>
            <a:ext cx="1918020"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7121900" y="2160555"/>
            <a:ext cx="1915265"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9155999" y="1660596"/>
            <a:ext cx="1918020"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9158754" y="2160555"/>
            <a:ext cx="1915265"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1008584" y="1783909"/>
            <a:ext cx="1918019"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3045437" y="1768552"/>
            <a:ext cx="1918019"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5082291" y="1768552"/>
            <a:ext cx="1918019"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7119144" y="1768552"/>
            <a:ext cx="1918019"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9156000" y="1770870"/>
            <a:ext cx="1918019"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1117983" y="2312717"/>
            <a:ext cx="1658269"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3175312" y="2299864"/>
            <a:ext cx="1658269"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5212166" y="2298292"/>
            <a:ext cx="1658269"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7249019" y="2298292"/>
            <a:ext cx="1658269"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9285874" y="2312717"/>
            <a:ext cx="1658269"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5" name="Slide Number Placeholder 4">
            <a:extLst>
              <a:ext uri="{FF2B5EF4-FFF2-40B4-BE49-F238E27FC236}">
                <a16:creationId xmlns:a16="http://schemas.microsoft.com/office/drawing/2014/main" id="{D08294F2-EC68-2D76-0903-15025DDF8C7C}"/>
              </a:ext>
            </a:extLst>
          </p:cNvPr>
          <p:cNvSpPr>
            <a:spLocks noGrp="1"/>
          </p:cNvSpPr>
          <p:nvPr>
            <p:ph type="sldNum" sz="quarter" idx="36"/>
          </p:nvPr>
        </p:nvSpPr>
        <p:spPr/>
        <p:txBody>
          <a:bodyPr/>
          <a:lstStyle/>
          <a:p>
            <a:fld id="{346097E4-2930-9D48-A5CE-AF00B0E70697}" type="slidenum">
              <a:rPr lang="en-US" smtClean="0"/>
              <a:t>‹#›</a:t>
            </a:fld>
            <a:endParaRPr lang="en-US"/>
          </a:p>
        </p:txBody>
      </p:sp>
      <p:pic>
        <p:nvPicPr>
          <p:cNvPr id="4" name="Picture 3">
            <a:extLst>
              <a:ext uri="{FF2B5EF4-FFF2-40B4-BE49-F238E27FC236}">
                <a16:creationId xmlns:a16="http://schemas.microsoft.com/office/drawing/2014/main" id="{924E58F4-1C03-1CEB-E46D-0C56092BD25E}"/>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334754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4"/>
            <a:ext cx="6581615"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1142005" y="891153"/>
            <a:ext cx="3932237" cy="1600200"/>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475494"/>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A8B21D0-9B37-861A-95D4-6F42A4AE2C9F}"/>
              </a:ext>
            </a:extLst>
          </p:cNvPr>
          <p:cNvSpPr>
            <a:spLocks noGrp="1"/>
          </p:cNvSpPr>
          <p:nvPr>
            <p:ph type="sldNum" sz="quarter" idx="12"/>
          </p:nvPr>
        </p:nvSpPr>
        <p:spPr/>
        <p:txBody>
          <a:bodyPr/>
          <a:lstStyle/>
          <a:p>
            <a:fld id="{346097E4-2930-9D48-A5CE-AF00B0E70697}" type="slidenum">
              <a:rPr lang="en-US" smtClean="0"/>
              <a:t>‹#›</a:t>
            </a:fld>
            <a:endParaRPr lang="en-US"/>
          </a:p>
        </p:txBody>
      </p:sp>
      <p:pic>
        <p:nvPicPr>
          <p:cNvPr id="4" name="Picture 3">
            <a:extLst>
              <a:ext uri="{FF2B5EF4-FFF2-40B4-BE49-F238E27FC236}">
                <a16:creationId xmlns:a16="http://schemas.microsoft.com/office/drawing/2014/main" id="{AA6CA038-CEAF-2E81-3D01-19156275E43A}"/>
              </a:ext>
            </a:extLst>
          </p:cNvPr>
          <p:cNvPicPr>
            <a:picLocks noChangeAspect="1"/>
          </p:cNvPicPr>
          <p:nvPr userDrawn="1"/>
        </p:nvPicPr>
        <p:blipFill>
          <a:blip r:embed="rId2"/>
          <a:stretch>
            <a:fillRect/>
          </a:stretch>
        </p:blipFill>
        <p:spPr>
          <a:xfrm>
            <a:off x="292608" y="6181344"/>
            <a:ext cx="4318000" cy="457200"/>
          </a:xfrm>
          <a:prstGeom prst="rect">
            <a:avLst/>
          </a:prstGeom>
        </p:spPr>
      </p:pic>
    </p:spTree>
    <p:extLst>
      <p:ext uri="{BB962C8B-B14F-4D97-AF65-F5344CB8AC3E}">
        <p14:creationId xmlns:p14="http://schemas.microsoft.com/office/powerpoint/2010/main" val="15463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4"/>
            <a:ext cx="6581615"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1142005" y="891153"/>
            <a:ext cx="3932237" cy="1600200"/>
          </a:xfrm>
        </p:spPr>
        <p:txBody>
          <a:bodyPr anchor="b">
            <a:normAutofit/>
          </a:bodyPr>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440373"/>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95C32A6-36FD-B92B-21F6-F198BD2441CC}"/>
              </a:ext>
            </a:extLst>
          </p:cNvPr>
          <p:cNvSpPr>
            <a:spLocks noGrp="1"/>
          </p:cNvSpPr>
          <p:nvPr>
            <p:ph type="sldNum" sz="quarter" idx="1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C7FFDCD2-757A-1AE2-9B02-1C3AB07EFCF7}"/>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394150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8"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805071" y="2466282"/>
            <a:ext cx="7981645" cy="719757"/>
          </a:xfrm>
        </p:spPr>
        <p:txBody>
          <a:bodyPr>
            <a:noAutofit/>
          </a:bodyPr>
          <a:lstStyle>
            <a:lvl1pPr>
              <a:defRPr sz="72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924340" y="3434012"/>
            <a:ext cx="7874567" cy="449263"/>
          </a:xfrm>
        </p:spPr>
        <p:txBody>
          <a:bodyPr>
            <a:normAutofit/>
          </a:bodyPr>
          <a:lstStyle>
            <a:lvl1pPr marL="0" indent="0">
              <a:buFontTx/>
              <a:buNone/>
              <a:defRPr sz="18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8" name="Picture 7">
            <a:extLst>
              <a:ext uri="{FF2B5EF4-FFF2-40B4-BE49-F238E27FC236}">
                <a16:creationId xmlns:a16="http://schemas.microsoft.com/office/drawing/2014/main" id="{5D81966F-E7F5-DA12-BCF2-610B23903234}"/>
              </a:ext>
            </a:extLst>
          </p:cNvPr>
          <p:cNvPicPr>
            <a:picLocks noChangeAspect="1"/>
          </p:cNvPicPr>
          <p:nvPr userDrawn="1"/>
        </p:nvPicPr>
        <p:blipFill>
          <a:blip r:embed="rId3"/>
          <a:stretch>
            <a:fillRect/>
          </a:stretch>
        </p:blipFill>
        <p:spPr>
          <a:xfrm>
            <a:off x="292608" y="6181344"/>
            <a:ext cx="4318000" cy="457200"/>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805071" y="2466282"/>
            <a:ext cx="7981645" cy="719757"/>
          </a:xfrm>
        </p:spPr>
        <p:txBody>
          <a:bodyPr>
            <a:noAutofit/>
          </a:bodyPr>
          <a:lstStyle>
            <a:lvl1pPr>
              <a:defRPr sz="72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924340" y="3434012"/>
            <a:ext cx="7874567" cy="449263"/>
          </a:xfrm>
        </p:spPr>
        <p:txBody>
          <a:bodyPr>
            <a:normAutofit/>
          </a:bodyPr>
          <a:lstStyle>
            <a:lvl1pPr marL="0" indent="0">
              <a:buFontTx/>
              <a:buNone/>
              <a:defRPr sz="18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7" name="Picture 6">
            <a:extLst>
              <a:ext uri="{FF2B5EF4-FFF2-40B4-BE49-F238E27FC236}">
                <a16:creationId xmlns:a16="http://schemas.microsoft.com/office/drawing/2014/main" id="{D0A5927B-7C66-E460-38E7-E0A29527C57E}"/>
              </a:ext>
            </a:extLst>
          </p:cNvPr>
          <p:cNvPicPr>
            <a:picLocks noChangeAspect="1"/>
          </p:cNvPicPr>
          <p:nvPr userDrawn="1"/>
        </p:nvPicPr>
        <p:blipFill>
          <a:blip r:embed="rId3"/>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12192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478972" y="5049078"/>
            <a:ext cx="11266715" cy="685801"/>
          </a:xfrm>
        </p:spPr>
        <p:txBody>
          <a:bodyPr>
            <a:normAutofit/>
          </a:bodyPr>
          <a:lstStyle>
            <a:lvl1pPr algn="ctr">
              <a:defRPr sz="400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478972" y="5754758"/>
            <a:ext cx="11266715" cy="449263"/>
          </a:xfrm>
        </p:spPr>
        <p:txBody>
          <a:bodyPr>
            <a:noAutofit/>
          </a:bodyPr>
          <a:lstStyle>
            <a:lvl1pPr marL="0" indent="0" algn="ctr">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Subtitle style</a:t>
            </a:r>
          </a:p>
        </p:txBody>
      </p:sp>
      <p:sp>
        <p:nvSpPr>
          <p:cNvPr id="3" name="Slide Number Placeholder 2">
            <a:extLst>
              <a:ext uri="{FF2B5EF4-FFF2-40B4-BE49-F238E27FC236}">
                <a16:creationId xmlns:a16="http://schemas.microsoft.com/office/drawing/2014/main" id="{68D1B22C-85ED-0FDF-E153-688207C390D9}"/>
              </a:ext>
            </a:extLst>
          </p:cNvPr>
          <p:cNvSpPr>
            <a:spLocks noGrp="1"/>
          </p:cNvSpPr>
          <p:nvPr>
            <p:ph type="sldNum" sz="quarter" idx="11"/>
          </p:nvPr>
        </p:nvSpPr>
        <p:spPr/>
        <p:txBody>
          <a:bodyPr/>
          <a:lstStyle/>
          <a:p>
            <a:fld id="{346097E4-2930-9D48-A5CE-AF00B0E70697}" type="slidenum">
              <a:rPr lang="en-US" smtClean="0"/>
              <a:t>‹#›</a:t>
            </a:fld>
            <a:endParaRPr lang="en-US"/>
          </a:p>
        </p:txBody>
      </p:sp>
      <p:pic>
        <p:nvPicPr>
          <p:cNvPr id="4" name="Picture 3">
            <a:extLst>
              <a:ext uri="{FF2B5EF4-FFF2-40B4-BE49-F238E27FC236}">
                <a16:creationId xmlns:a16="http://schemas.microsoft.com/office/drawing/2014/main" id="{474D86D0-EF3E-84ED-4222-D9B6122AB5A5}"/>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12192000" cy="6892463"/>
          </a:xfrm>
          <a:ln>
            <a:noFill/>
          </a:ln>
        </p:spPr>
        <p:txBody>
          <a:bodyPr/>
          <a:lstStyle/>
          <a:p>
            <a:r>
              <a:rPr lang="en-US"/>
              <a:t>Click icon to add picture</a:t>
            </a:r>
          </a:p>
        </p:txBody>
      </p:sp>
      <p:pic>
        <p:nvPicPr>
          <p:cNvPr id="2" name="Picture 1">
            <a:extLst>
              <a:ext uri="{FF2B5EF4-FFF2-40B4-BE49-F238E27FC236}">
                <a16:creationId xmlns:a16="http://schemas.microsoft.com/office/drawing/2014/main" id="{5FF80540-2BB3-8FC7-0B2D-25AE6C517512}"/>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201" y="1543324"/>
            <a:ext cx="11266713"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6ED1EDF2-6497-CC90-CFD1-1F7C473B2310}"/>
              </a:ext>
            </a:extLst>
          </p:cNvPr>
          <p:cNvSpPr>
            <a:spLocks noGrp="1"/>
          </p:cNvSpPr>
          <p:nvPr>
            <p:ph type="sldNum" sz="quarter" idx="1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4ED541F7-3664-75BA-2032-41F33A064A95}"/>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201" y="1543324"/>
            <a:ext cx="11266713"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F784AF65-E927-86B0-FC60-81F49DC6187E}"/>
              </a:ext>
            </a:extLst>
          </p:cNvPr>
          <p:cNvSpPr>
            <a:spLocks noGrp="1"/>
          </p:cNvSpPr>
          <p:nvPr>
            <p:ph type="sldNum" sz="quarter" idx="1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3A0CDF7C-DA52-6684-8DBC-5BCDC0F5E31C}"/>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17658723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468085" y="1543324"/>
            <a:ext cx="11266715" cy="4454706"/>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3" name="Slide Number Placeholder 2">
            <a:extLst>
              <a:ext uri="{FF2B5EF4-FFF2-40B4-BE49-F238E27FC236}">
                <a16:creationId xmlns:a16="http://schemas.microsoft.com/office/drawing/2014/main" id="{E3AE2ED7-F46C-3808-A251-0EE750182D42}"/>
              </a:ext>
            </a:extLst>
          </p:cNvPr>
          <p:cNvSpPr>
            <a:spLocks noGrp="1"/>
          </p:cNvSpPr>
          <p:nvPr>
            <p:ph type="sldNum" sz="quarter" idx="15"/>
          </p:nvPr>
        </p:nvSpPr>
        <p:spPr/>
        <p:txBody>
          <a:bodyPr/>
          <a:lstStyle/>
          <a:p>
            <a:fld id="{346097E4-2930-9D48-A5CE-AF00B0E70697}" type="slidenum">
              <a:rPr lang="en-US" smtClean="0"/>
              <a:t>‹#›</a:t>
            </a:fld>
            <a:endParaRPr lang="en-US"/>
          </a:p>
        </p:txBody>
      </p:sp>
      <p:pic>
        <p:nvPicPr>
          <p:cNvPr id="6" name="Picture 5">
            <a:extLst>
              <a:ext uri="{FF2B5EF4-FFF2-40B4-BE49-F238E27FC236}">
                <a16:creationId xmlns:a16="http://schemas.microsoft.com/office/drawing/2014/main" id="{8015540F-3513-0233-1036-0F1354D56D30}"/>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7" y="1543324"/>
            <a:ext cx="5413169"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6309157" y="1543324"/>
            <a:ext cx="5425643"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5" name="Slide Number Placeholder 4">
            <a:extLst>
              <a:ext uri="{FF2B5EF4-FFF2-40B4-BE49-F238E27FC236}">
                <a16:creationId xmlns:a16="http://schemas.microsoft.com/office/drawing/2014/main" id="{5189B2E1-CAD7-D7BC-B523-9F175D333686}"/>
              </a:ext>
            </a:extLst>
          </p:cNvPr>
          <p:cNvSpPr>
            <a:spLocks noGrp="1"/>
          </p:cNvSpPr>
          <p:nvPr>
            <p:ph type="sldNum" sz="quarter" idx="14"/>
          </p:nvPr>
        </p:nvSpPr>
        <p:spPr/>
        <p:txBody>
          <a:bodyPr/>
          <a:lstStyle/>
          <a:p>
            <a:fld id="{346097E4-2930-9D48-A5CE-AF00B0E70697}" type="slidenum">
              <a:rPr lang="en-US" smtClean="0"/>
              <a:t>‹#›</a:t>
            </a:fld>
            <a:endParaRPr lang="en-US"/>
          </a:p>
        </p:txBody>
      </p:sp>
      <p:pic>
        <p:nvPicPr>
          <p:cNvPr id="3" name="Picture 2">
            <a:extLst>
              <a:ext uri="{FF2B5EF4-FFF2-40B4-BE49-F238E27FC236}">
                <a16:creationId xmlns:a16="http://schemas.microsoft.com/office/drawing/2014/main" id="{94E13EDB-7E43-5E65-A5E6-FAD6F29D5F56}"/>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8" y="1543324"/>
            <a:ext cx="3507565"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4342218" y="1543324"/>
            <a:ext cx="3507565"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8243138" y="1543323"/>
            <a:ext cx="3507565"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3" name="Slide Number Placeholder 2">
            <a:extLst>
              <a:ext uri="{FF2B5EF4-FFF2-40B4-BE49-F238E27FC236}">
                <a16:creationId xmlns:a16="http://schemas.microsoft.com/office/drawing/2014/main" id="{8D1B1CBC-6790-5C40-1FCC-1AF80EF7DE26}"/>
              </a:ext>
            </a:extLst>
          </p:cNvPr>
          <p:cNvSpPr>
            <a:spLocks noGrp="1"/>
          </p:cNvSpPr>
          <p:nvPr>
            <p:ph type="sldNum" sz="quarter" idx="19"/>
          </p:nvPr>
        </p:nvSpPr>
        <p:spPr/>
        <p:txBody>
          <a:bodyPr/>
          <a:lstStyle/>
          <a:p>
            <a:fld id="{346097E4-2930-9D48-A5CE-AF00B0E70697}" type="slidenum">
              <a:rPr lang="en-US" smtClean="0"/>
              <a:t>‹#›</a:t>
            </a:fld>
            <a:endParaRPr lang="en-US"/>
          </a:p>
        </p:txBody>
      </p:sp>
      <p:pic>
        <p:nvPicPr>
          <p:cNvPr id="4" name="Picture 3">
            <a:extLst>
              <a:ext uri="{FF2B5EF4-FFF2-40B4-BE49-F238E27FC236}">
                <a16:creationId xmlns:a16="http://schemas.microsoft.com/office/drawing/2014/main" id="{F483ADCA-5E8B-8CC5-5341-1908BB4EA706}"/>
              </a:ext>
            </a:extLst>
          </p:cNvPr>
          <p:cNvPicPr>
            <a:picLocks noChangeAspect="1"/>
          </p:cNvPicPr>
          <p:nvPr userDrawn="1"/>
        </p:nvPicPr>
        <p:blipFill>
          <a:blip r:embed="rId2"/>
          <a:stretch>
            <a:fillRect/>
          </a:stretch>
        </p:blipFill>
        <p:spPr>
          <a:xfrm>
            <a:off x="295429" y="6178732"/>
            <a:ext cx="4318000" cy="457200"/>
          </a:xfrm>
          <a:prstGeom prst="rect">
            <a:avLst/>
          </a:prstGeom>
        </p:spPr>
      </p:pic>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468085" y="385004"/>
            <a:ext cx="11266715"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468085" y="1192696"/>
            <a:ext cx="11266715"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C510E42B-CA01-3C5C-40BB-5E88C5A09212}"/>
              </a:ext>
            </a:extLst>
          </p:cNvPr>
          <p:cNvSpPr>
            <a:spLocks noGrp="1"/>
          </p:cNvSpPr>
          <p:nvPr>
            <p:ph type="sldNum" sz="quarter" idx="4"/>
          </p:nvPr>
        </p:nvSpPr>
        <p:spPr>
          <a:xfrm>
            <a:off x="10267952" y="6290434"/>
            <a:ext cx="14668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097E4-2930-9D48-A5CE-AF00B0E70697}" type="slidenum">
              <a:rPr lang="en-US" smtClean="0"/>
              <a:t>‹#›</a:t>
            </a:fld>
            <a:endParaRPr lang="en-US"/>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706" r:id="rId13"/>
    <p:sldLayoutId id="2147483705" r:id="rId14"/>
    <p:sldLayoutId id="2147483707" r:id="rId15"/>
    <p:sldLayoutId id="2147483713" r:id="rId16"/>
    <p:sldLayoutId id="2147483709" r:id="rId17"/>
    <p:sldLayoutId id="2147483710" r:id="rId18"/>
    <p:sldLayoutId id="2147483653" r:id="rId19"/>
    <p:sldLayoutId id="2147483690" r:id="rId20"/>
    <p:sldLayoutId id="2147483704" r:id="rId21"/>
    <p:sldLayoutId id="2147483692" r:id="rId22"/>
    <p:sldLayoutId id="2147483693" r:id="rId23"/>
    <p:sldLayoutId id="2147483691" r:id="rId24"/>
    <p:sldLayoutId id="2147483703" r:id="rId25"/>
  </p:sldLayoutIdLst>
  <p:hf hdr="0" ftr="0" dt="0"/>
  <p:txStyles>
    <p:title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a:xfrm>
            <a:off x="2291443" y="2077278"/>
            <a:ext cx="7144105" cy="1351722"/>
          </a:xfrm>
        </p:spPr>
        <p:txBody>
          <a:bodyPr/>
          <a:lstStyle/>
          <a:p>
            <a:r>
              <a:rPr lang="en-US" dirty="0"/>
              <a:t>Designing  Effective </a:t>
            </a:r>
            <a:br>
              <a:rPr lang="en-US" dirty="0"/>
            </a:br>
            <a:r>
              <a:rPr lang="en-US" dirty="0"/>
              <a:t>PowerPoint Presentations</a:t>
            </a:r>
          </a:p>
        </p:txBody>
      </p:sp>
      <p:sp>
        <p:nvSpPr>
          <p:cNvPr id="3" name="Text Placeholder 2">
            <a:extLst>
              <a:ext uri="{FF2B5EF4-FFF2-40B4-BE49-F238E27FC236}">
                <a16:creationId xmlns:a16="http://schemas.microsoft.com/office/drawing/2014/main" id="{5991BF94-59A9-105F-273E-B29E440F2501}"/>
              </a:ext>
            </a:extLst>
          </p:cNvPr>
          <p:cNvSpPr>
            <a:spLocks noGrp="1"/>
          </p:cNvSpPr>
          <p:nvPr>
            <p:ph type="body" sz="quarter" idx="10"/>
          </p:nvPr>
        </p:nvSpPr>
        <p:spPr>
          <a:xfrm>
            <a:off x="2291443" y="3429001"/>
            <a:ext cx="7144105" cy="449263"/>
          </a:xfrm>
        </p:spPr>
        <p:txBody>
          <a:bodyPr/>
          <a:lstStyle/>
          <a:p>
            <a:r>
              <a:rPr lang="en-US" sz="3200" dirty="0"/>
              <a:t>A Quick Guide</a:t>
            </a:r>
          </a:p>
        </p:txBody>
      </p:sp>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1D80B3-7AFD-5E3F-1DD5-CD3FFEA4C7B0}"/>
              </a:ext>
            </a:extLst>
          </p:cNvPr>
          <p:cNvSpPr>
            <a:spLocks noGrp="1"/>
          </p:cNvSpPr>
          <p:nvPr>
            <p:ph type="title"/>
          </p:nvPr>
        </p:nvSpPr>
        <p:spPr/>
        <p:txBody>
          <a:bodyPr>
            <a:normAutofit fontScale="90000"/>
          </a:bodyPr>
          <a:lstStyle/>
          <a:p>
            <a:r>
              <a:rPr lang="en-US" dirty="0"/>
              <a:t>Transitions and Animations</a:t>
            </a:r>
          </a:p>
        </p:txBody>
      </p:sp>
      <p:sp>
        <p:nvSpPr>
          <p:cNvPr id="3" name="Text Placeholder 2">
            <a:extLst>
              <a:ext uri="{FF2B5EF4-FFF2-40B4-BE49-F238E27FC236}">
                <a16:creationId xmlns:a16="http://schemas.microsoft.com/office/drawing/2014/main" id="{1577E318-8D20-0BD3-7304-D26445E124A2}"/>
              </a:ext>
            </a:extLst>
          </p:cNvPr>
          <p:cNvSpPr>
            <a:spLocks noGrp="1"/>
          </p:cNvSpPr>
          <p:nvPr>
            <p:ph type="body" sz="quarter" idx="10"/>
          </p:nvPr>
        </p:nvSpPr>
        <p:spPr/>
        <p:txBody>
          <a:bodyPr/>
          <a:lstStyle/>
          <a:p>
            <a:r>
              <a:rPr lang="en-US" sz="2000" b="1" dirty="0">
                <a:latin typeface="+mn-lt"/>
              </a:rPr>
              <a:t>Transition </a:t>
            </a:r>
            <a:r>
              <a:rPr lang="en-US" sz="2000" dirty="0">
                <a:latin typeface="+mn-lt"/>
              </a:rPr>
              <a:t>– an effect that determines how slides progressively show up on the screen.</a:t>
            </a:r>
          </a:p>
          <a:p>
            <a:pPr marL="628650" lvl="1" indent="-285750">
              <a:buFont typeface="Arial" panose="020B0604020202020204" pitchFamily="34" charset="0"/>
              <a:buChar char="•"/>
            </a:pPr>
            <a:r>
              <a:rPr lang="en-US" sz="2000" dirty="0"/>
              <a:t>Example: Cut, fade, push, wipe, etc. </a:t>
            </a:r>
          </a:p>
          <a:p>
            <a:endParaRPr lang="en-US" sz="2000" b="1" dirty="0">
              <a:latin typeface="+mn-lt"/>
            </a:endParaRPr>
          </a:p>
          <a:p>
            <a:r>
              <a:rPr lang="en-US" sz="2000" b="1" dirty="0">
                <a:latin typeface="+mn-lt"/>
              </a:rPr>
              <a:t>Animation </a:t>
            </a:r>
            <a:r>
              <a:rPr lang="en-US" sz="2000" dirty="0">
                <a:latin typeface="+mn-lt"/>
              </a:rPr>
              <a:t>– an effect that determines in which order and how elements of a slide appear on the screen.</a:t>
            </a:r>
          </a:p>
          <a:p>
            <a:pPr marL="628650" lvl="1" indent="-285750">
              <a:buFont typeface="Arial" panose="020B0604020202020204" pitchFamily="34" charset="0"/>
              <a:buChar char="•"/>
            </a:pPr>
            <a:r>
              <a:rPr lang="en-US" sz="2000" dirty="0"/>
              <a:t>Example: Appear, fade, fly in, float in, etc. </a:t>
            </a:r>
            <a:endParaRPr lang="en-US" sz="2000" b="1" dirty="0"/>
          </a:p>
        </p:txBody>
      </p:sp>
      <p:sp>
        <p:nvSpPr>
          <p:cNvPr id="5" name="Slide Number Placeholder 4">
            <a:extLst>
              <a:ext uri="{FF2B5EF4-FFF2-40B4-BE49-F238E27FC236}">
                <a16:creationId xmlns:a16="http://schemas.microsoft.com/office/drawing/2014/main" id="{FF380B63-B684-DE63-22A6-2075CE39EE1F}"/>
              </a:ext>
            </a:extLst>
          </p:cNvPr>
          <p:cNvSpPr>
            <a:spLocks noGrp="1"/>
          </p:cNvSpPr>
          <p:nvPr>
            <p:ph type="sldNum" sz="quarter" idx="12"/>
          </p:nvPr>
        </p:nvSpPr>
        <p:spPr/>
        <p:txBody>
          <a:bodyPr/>
          <a:lstStyle/>
          <a:p>
            <a:fld id="{346097E4-2930-9D48-A5CE-AF00B0E70697}" type="slidenum">
              <a:rPr lang="en-US" smtClean="0"/>
              <a:t>10</a:t>
            </a:fld>
            <a:endParaRPr lang="en-US"/>
          </a:p>
        </p:txBody>
      </p:sp>
    </p:spTree>
    <p:extLst>
      <p:ext uri="{BB962C8B-B14F-4D97-AF65-F5344CB8AC3E}">
        <p14:creationId xmlns:p14="http://schemas.microsoft.com/office/powerpoint/2010/main" val="270674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AAD03E-5AA8-D628-3613-27965F47704D}"/>
              </a:ext>
            </a:extLst>
          </p:cNvPr>
          <p:cNvSpPr>
            <a:spLocks noGrp="1"/>
          </p:cNvSpPr>
          <p:nvPr>
            <p:ph type="title"/>
          </p:nvPr>
        </p:nvSpPr>
        <p:spPr/>
        <p:txBody>
          <a:bodyPr>
            <a:normAutofit fontScale="90000"/>
          </a:bodyPr>
          <a:lstStyle/>
          <a:p>
            <a:r>
              <a:rPr lang="en-US" dirty="0"/>
              <a:t>Creating Transitions</a:t>
            </a:r>
          </a:p>
        </p:txBody>
      </p:sp>
      <p:sp>
        <p:nvSpPr>
          <p:cNvPr id="3" name="Text Placeholder 2">
            <a:extLst>
              <a:ext uri="{FF2B5EF4-FFF2-40B4-BE49-F238E27FC236}">
                <a16:creationId xmlns:a16="http://schemas.microsoft.com/office/drawing/2014/main" id="{C2907DF3-DB20-E112-E900-6A27AE6D9424}"/>
              </a:ext>
            </a:extLst>
          </p:cNvPr>
          <p:cNvSpPr>
            <a:spLocks noGrp="1"/>
          </p:cNvSpPr>
          <p:nvPr>
            <p:ph type="body" sz="quarter" idx="10"/>
          </p:nvPr>
        </p:nvSpPr>
        <p:spPr>
          <a:xfrm>
            <a:off x="466344" y="1335024"/>
            <a:ext cx="8450035" cy="4454706"/>
          </a:xfrm>
        </p:spPr>
        <p:txBody>
          <a:bodyPr/>
          <a:lstStyle/>
          <a:p>
            <a:pPr marL="285750" indent="-285750">
              <a:buFont typeface="Arial" panose="020B0604020202020204" pitchFamily="34" charset="0"/>
              <a:buChar char="•"/>
            </a:pPr>
            <a:r>
              <a:rPr lang="en-US" sz="2000" dirty="0"/>
              <a:t>Select the slide you wish to edit.</a:t>
            </a:r>
          </a:p>
          <a:p>
            <a:pPr marL="285750" indent="-285750">
              <a:buFont typeface="Arial" panose="020B0604020202020204" pitchFamily="34" charset="0"/>
              <a:buChar char="•"/>
            </a:pPr>
            <a:r>
              <a:rPr lang="en-US" sz="2000" dirty="0"/>
              <a:t>Go to ”</a:t>
            </a:r>
            <a:r>
              <a:rPr lang="en-US" sz="2000" b="1" dirty="0">
                <a:solidFill>
                  <a:schemeClr val="accent5">
                    <a:lumMod val="75000"/>
                  </a:schemeClr>
                </a:solidFill>
              </a:rPr>
              <a:t>transitions</a:t>
            </a:r>
            <a:r>
              <a:rPr lang="en-US" sz="2000" dirty="0"/>
              <a:t>,” select a transition from the drop-down menu; adjust duration time if needed.</a:t>
            </a:r>
          </a:p>
        </p:txBody>
      </p:sp>
      <p:pic>
        <p:nvPicPr>
          <p:cNvPr id="7" name="Picture 6" descr="A screenshot of a transition from the drop-down menu; adjust duration time if needed.">
            <a:extLst>
              <a:ext uri="{FF2B5EF4-FFF2-40B4-BE49-F238E27FC236}">
                <a16:creationId xmlns:a16="http://schemas.microsoft.com/office/drawing/2014/main" id="{78A9EF1C-A30F-C1DA-35DF-4F435EF10640}"/>
              </a:ext>
            </a:extLst>
          </p:cNvPr>
          <p:cNvPicPr>
            <a:picLocks noChangeAspect="1"/>
          </p:cNvPicPr>
          <p:nvPr/>
        </p:nvPicPr>
        <p:blipFill>
          <a:blip r:embed="rId3"/>
          <a:stretch>
            <a:fillRect/>
          </a:stretch>
        </p:blipFill>
        <p:spPr>
          <a:xfrm>
            <a:off x="4911645" y="2654192"/>
            <a:ext cx="6695476" cy="3496526"/>
          </a:xfrm>
          <a:prstGeom prst="rect">
            <a:avLst/>
          </a:prstGeom>
        </p:spPr>
      </p:pic>
      <p:sp>
        <p:nvSpPr>
          <p:cNvPr id="5" name="Slide Number Placeholder 4">
            <a:extLst>
              <a:ext uri="{FF2B5EF4-FFF2-40B4-BE49-F238E27FC236}">
                <a16:creationId xmlns:a16="http://schemas.microsoft.com/office/drawing/2014/main" id="{40F5F7AE-C5C9-FA0D-4F9C-867A17317E9A}"/>
              </a:ext>
            </a:extLst>
          </p:cNvPr>
          <p:cNvSpPr>
            <a:spLocks noGrp="1"/>
          </p:cNvSpPr>
          <p:nvPr>
            <p:ph type="sldNum" sz="quarter" idx="12"/>
          </p:nvPr>
        </p:nvSpPr>
        <p:spPr/>
        <p:txBody>
          <a:bodyPr/>
          <a:lstStyle/>
          <a:p>
            <a:fld id="{346097E4-2930-9D48-A5CE-AF00B0E70697}" type="slidenum">
              <a:rPr lang="en-US" smtClean="0"/>
              <a:t>11</a:t>
            </a:fld>
            <a:endParaRPr lang="en-US"/>
          </a:p>
        </p:txBody>
      </p:sp>
    </p:spTree>
    <p:extLst>
      <p:ext uri="{BB962C8B-B14F-4D97-AF65-F5344CB8AC3E}">
        <p14:creationId xmlns:p14="http://schemas.microsoft.com/office/powerpoint/2010/main" val="354987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36A3C8-4D7F-65E4-92C1-FBD63126432B}"/>
              </a:ext>
            </a:extLst>
          </p:cNvPr>
          <p:cNvSpPr>
            <a:spLocks noGrp="1"/>
          </p:cNvSpPr>
          <p:nvPr>
            <p:ph type="title"/>
          </p:nvPr>
        </p:nvSpPr>
        <p:spPr/>
        <p:txBody>
          <a:bodyPr>
            <a:normAutofit fontScale="90000"/>
          </a:bodyPr>
          <a:lstStyle/>
          <a:p>
            <a:r>
              <a:rPr lang="en-US" dirty="0"/>
              <a:t>Creating Animations</a:t>
            </a:r>
          </a:p>
        </p:txBody>
      </p:sp>
      <p:sp>
        <p:nvSpPr>
          <p:cNvPr id="3" name="Text Placeholder 2">
            <a:extLst>
              <a:ext uri="{FF2B5EF4-FFF2-40B4-BE49-F238E27FC236}">
                <a16:creationId xmlns:a16="http://schemas.microsoft.com/office/drawing/2014/main" id="{AF21FB4C-5F35-0F65-E0FA-897124168B38}"/>
              </a:ext>
            </a:extLst>
          </p:cNvPr>
          <p:cNvSpPr>
            <a:spLocks noGrp="1"/>
          </p:cNvSpPr>
          <p:nvPr>
            <p:ph type="body" sz="quarter" idx="10"/>
          </p:nvPr>
        </p:nvSpPr>
        <p:spPr>
          <a:xfrm>
            <a:off x="468085" y="1335024"/>
            <a:ext cx="10753424" cy="4454706"/>
          </a:xfrm>
        </p:spPr>
        <p:txBody>
          <a:bodyPr/>
          <a:lstStyle/>
          <a:p>
            <a:pPr marL="285750" indent="-285750">
              <a:buFont typeface="Arial" panose="020B0604020202020204" pitchFamily="34" charset="0"/>
              <a:buChar char="•"/>
            </a:pPr>
            <a:r>
              <a:rPr lang="en-US" sz="2000" dirty="0"/>
              <a:t>Select a slide element (title, graph, paragraph, word).</a:t>
            </a:r>
          </a:p>
          <a:p>
            <a:pPr marL="285750" indent="-285750">
              <a:buFont typeface="Arial" panose="020B0604020202020204" pitchFamily="34" charset="0"/>
              <a:buChar char="•"/>
            </a:pPr>
            <a:r>
              <a:rPr lang="en-US" sz="2000" dirty="0"/>
              <a:t>Go to ”</a:t>
            </a:r>
            <a:r>
              <a:rPr lang="en-US" sz="2000" b="1" dirty="0">
                <a:solidFill>
                  <a:schemeClr val="accent5">
                    <a:lumMod val="75000"/>
                  </a:schemeClr>
                </a:solidFill>
              </a:rPr>
              <a:t>Animations</a:t>
            </a:r>
            <a:r>
              <a:rPr lang="en-US" sz="2000" dirty="0"/>
              <a:t>,” animation from the drop-down menu or click “</a:t>
            </a:r>
            <a:r>
              <a:rPr lang="en-US" sz="2000" b="1" dirty="0">
                <a:solidFill>
                  <a:schemeClr val="accent5">
                    <a:lumMod val="75000"/>
                  </a:schemeClr>
                </a:solidFill>
              </a:rPr>
              <a:t>add animation</a:t>
            </a:r>
            <a:r>
              <a:rPr lang="en-US" sz="2000" dirty="0"/>
              <a:t>.”</a:t>
            </a:r>
          </a:p>
          <a:p>
            <a:pPr marL="285750" indent="-285750">
              <a:buFont typeface="Arial" panose="020B0604020202020204" pitchFamily="34" charset="0"/>
              <a:buChar char="•"/>
            </a:pPr>
            <a:r>
              <a:rPr lang="en-US" sz="2000" dirty="0"/>
              <a:t>Open the animation pane for more settings.</a:t>
            </a:r>
          </a:p>
        </p:txBody>
      </p:sp>
      <p:pic>
        <p:nvPicPr>
          <p:cNvPr id="7" name="Picture 6" descr="A screenshot of ”Animations,” animation from the drop-down menu or click “add animation.”&#13;&#10;Open the animation pane for more settings.&#13;&#10;">
            <a:extLst>
              <a:ext uri="{FF2B5EF4-FFF2-40B4-BE49-F238E27FC236}">
                <a16:creationId xmlns:a16="http://schemas.microsoft.com/office/drawing/2014/main" id="{6F8BCE6B-88AE-56C0-6FEA-8388DFD95FBF}"/>
              </a:ext>
            </a:extLst>
          </p:cNvPr>
          <p:cNvPicPr>
            <a:picLocks noChangeAspect="1"/>
          </p:cNvPicPr>
          <p:nvPr/>
        </p:nvPicPr>
        <p:blipFill>
          <a:blip r:embed="rId3"/>
          <a:stretch>
            <a:fillRect/>
          </a:stretch>
        </p:blipFill>
        <p:spPr>
          <a:xfrm>
            <a:off x="4618501" y="2858595"/>
            <a:ext cx="7105414" cy="3292123"/>
          </a:xfrm>
          <a:prstGeom prst="rect">
            <a:avLst/>
          </a:prstGeom>
          <a:ln>
            <a:solidFill>
              <a:schemeClr val="tx1"/>
            </a:solidFill>
          </a:ln>
        </p:spPr>
      </p:pic>
      <p:sp>
        <p:nvSpPr>
          <p:cNvPr id="5" name="Slide Number Placeholder 4">
            <a:extLst>
              <a:ext uri="{FF2B5EF4-FFF2-40B4-BE49-F238E27FC236}">
                <a16:creationId xmlns:a16="http://schemas.microsoft.com/office/drawing/2014/main" id="{163515ED-0C09-1138-4F97-DD7F958E3EBA}"/>
              </a:ext>
            </a:extLst>
          </p:cNvPr>
          <p:cNvSpPr>
            <a:spLocks noGrp="1"/>
          </p:cNvSpPr>
          <p:nvPr>
            <p:ph type="sldNum" sz="quarter" idx="12"/>
          </p:nvPr>
        </p:nvSpPr>
        <p:spPr/>
        <p:txBody>
          <a:bodyPr/>
          <a:lstStyle/>
          <a:p>
            <a:fld id="{346097E4-2930-9D48-A5CE-AF00B0E70697}" type="slidenum">
              <a:rPr lang="en-US" smtClean="0"/>
              <a:t>12</a:t>
            </a:fld>
            <a:endParaRPr lang="en-US"/>
          </a:p>
        </p:txBody>
      </p:sp>
    </p:spTree>
    <p:extLst>
      <p:ext uri="{BB962C8B-B14F-4D97-AF65-F5344CB8AC3E}">
        <p14:creationId xmlns:p14="http://schemas.microsoft.com/office/powerpoint/2010/main" val="207777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2A1D1-06C1-B368-6AFE-35F4A5AB235D}"/>
              </a:ext>
            </a:extLst>
          </p:cNvPr>
          <p:cNvSpPr>
            <a:spLocks noGrp="1"/>
          </p:cNvSpPr>
          <p:nvPr>
            <p:ph type="title"/>
          </p:nvPr>
        </p:nvSpPr>
        <p:spPr/>
        <p:txBody>
          <a:bodyPr>
            <a:normAutofit fontScale="90000"/>
          </a:bodyPr>
          <a:lstStyle/>
          <a:p>
            <a:r>
              <a:rPr lang="en-US" dirty="0"/>
              <a:t>Presentation Preview</a:t>
            </a:r>
          </a:p>
        </p:txBody>
      </p:sp>
      <p:sp>
        <p:nvSpPr>
          <p:cNvPr id="3" name="Text Placeholder 2">
            <a:extLst>
              <a:ext uri="{FF2B5EF4-FFF2-40B4-BE49-F238E27FC236}">
                <a16:creationId xmlns:a16="http://schemas.microsoft.com/office/drawing/2014/main" id="{290663C4-0ED4-18A7-C288-F99FB8525004}"/>
              </a:ext>
            </a:extLst>
          </p:cNvPr>
          <p:cNvSpPr>
            <a:spLocks noGrp="1"/>
          </p:cNvSpPr>
          <p:nvPr>
            <p:ph type="body" sz="quarter" idx="10"/>
          </p:nvPr>
        </p:nvSpPr>
        <p:spPr>
          <a:xfrm>
            <a:off x="468085" y="1335024"/>
            <a:ext cx="8450035" cy="4454706"/>
          </a:xfrm>
        </p:spPr>
        <p:txBody>
          <a:bodyPr/>
          <a:lstStyle/>
          <a:p>
            <a:r>
              <a:rPr lang="en-US" sz="2000" b="1" dirty="0"/>
              <a:t>When previewing your presentation, pay attention to:</a:t>
            </a:r>
          </a:p>
          <a:p>
            <a:pPr marL="285750" indent="-285750">
              <a:buFont typeface="Arial" panose="020B0604020202020204" pitchFamily="34" charset="0"/>
              <a:buChar char="•"/>
            </a:pPr>
            <a:r>
              <a:rPr lang="en-US" sz="2000" dirty="0"/>
              <a:t>Text on each slide (the less text the better)</a:t>
            </a:r>
          </a:p>
          <a:p>
            <a:pPr marL="285750" indent="-285750">
              <a:buFont typeface="Arial" panose="020B0604020202020204" pitchFamily="34" charset="0"/>
              <a:buChar char="•"/>
            </a:pPr>
            <a:r>
              <a:rPr lang="en-US" sz="2000" dirty="0"/>
              <a:t>Clarity of ideas and logical organization</a:t>
            </a:r>
          </a:p>
          <a:p>
            <a:pPr marL="285750" indent="-285750">
              <a:buFont typeface="Arial" panose="020B0604020202020204" pitchFamily="34" charset="0"/>
              <a:buChar char="•"/>
            </a:pPr>
            <a:r>
              <a:rPr lang="en-US" sz="2000" dirty="0"/>
              <a:t>How fast the text or slides appear</a:t>
            </a:r>
          </a:p>
          <a:p>
            <a:pPr marL="285750" indent="-285750">
              <a:buFont typeface="Arial" panose="020B0604020202020204" pitchFamily="34" charset="0"/>
              <a:buChar char="•"/>
            </a:pPr>
            <a:r>
              <a:rPr lang="en-US" sz="2000" dirty="0"/>
              <a:t>Font and format consistency</a:t>
            </a:r>
          </a:p>
          <a:p>
            <a:pPr marL="285750" indent="-285750">
              <a:buFont typeface="Arial" panose="020B0604020202020204" pitchFamily="34" charset="0"/>
              <a:buChar char="•"/>
            </a:pPr>
            <a:r>
              <a:rPr lang="en-US" sz="2000" dirty="0"/>
              <a:t>Grammar, spelling, and punctuation</a:t>
            </a:r>
          </a:p>
          <a:p>
            <a:pPr marL="285750" indent="-285750">
              <a:buFont typeface="Arial" panose="020B0604020202020204" pitchFamily="34" charset="0"/>
              <a:buChar char="•"/>
            </a:pPr>
            <a:endParaRPr lang="en-US" sz="2000" dirty="0"/>
          </a:p>
          <a:p>
            <a:r>
              <a:rPr lang="en-US" sz="2000" b="1" dirty="0"/>
              <a:t>To preview and time your presentation:</a:t>
            </a:r>
            <a:endParaRPr lang="en-US" sz="2000" dirty="0"/>
          </a:p>
          <a:p>
            <a:pPr marL="285750" indent="-285750">
              <a:buFont typeface="Arial" panose="020B0604020202020204" pitchFamily="34" charset="0"/>
              <a:buChar char="•"/>
            </a:pPr>
            <a:r>
              <a:rPr lang="en-US" sz="2000" dirty="0"/>
              <a:t>Go to Slide Show</a:t>
            </a:r>
          </a:p>
          <a:p>
            <a:pPr marL="285750" indent="-285750">
              <a:buFont typeface="Arial" panose="020B0604020202020204" pitchFamily="34" charset="0"/>
              <a:buChar char="•"/>
            </a:pPr>
            <a:r>
              <a:rPr lang="en-US" sz="2000" dirty="0"/>
              <a:t>Click on “</a:t>
            </a:r>
            <a:r>
              <a:rPr lang="en-US" sz="2000" b="1" dirty="0">
                <a:solidFill>
                  <a:schemeClr val="accent5">
                    <a:lumMod val="75000"/>
                  </a:schemeClr>
                </a:solidFill>
              </a:rPr>
              <a:t>Play from Start</a:t>
            </a:r>
            <a:r>
              <a:rPr lang="en-US" sz="2000" dirty="0"/>
              <a:t>” or “</a:t>
            </a:r>
            <a:r>
              <a:rPr lang="en-US" sz="2000" b="1" dirty="0">
                <a:solidFill>
                  <a:schemeClr val="accent5">
                    <a:lumMod val="75000"/>
                  </a:schemeClr>
                </a:solidFill>
              </a:rPr>
              <a:t>Rehearse Timings</a:t>
            </a:r>
            <a:r>
              <a:rPr lang="en-US" sz="2000" dirty="0"/>
              <a:t>”</a:t>
            </a:r>
          </a:p>
        </p:txBody>
      </p:sp>
      <p:pic>
        <p:nvPicPr>
          <p:cNvPr id="7" name="Picture 6" descr="Screenshot of a PowerPoint toolbar showing Slide Show tab options, including Play from Start, Play from Current Slide, Presenter View, Custom Slide Show, Rehearse with Coach, Set Up Slide Show, Hide Slide, Rehearse Timings, Record Slide Show, Use Kiosk, Use Timings, Always Use Subtitles, Play Narrations, and Show Media Controls. Icons are displayed in blue and gray on a dark background with white text labels.">
            <a:extLst>
              <a:ext uri="{FF2B5EF4-FFF2-40B4-BE49-F238E27FC236}">
                <a16:creationId xmlns:a16="http://schemas.microsoft.com/office/drawing/2014/main" id="{7A056CA3-EEC2-EC4B-A033-701F46A76E6B}"/>
              </a:ext>
            </a:extLst>
          </p:cNvPr>
          <p:cNvPicPr>
            <a:picLocks noChangeAspect="1"/>
          </p:cNvPicPr>
          <p:nvPr/>
        </p:nvPicPr>
        <p:blipFill>
          <a:blip r:embed="rId3"/>
          <a:stretch>
            <a:fillRect/>
          </a:stretch>
        </p:blipFill>
        <p:spPr>
          <a:xfrm>
            <a:off x="3951515" y="5338327"/>
            <a:ext cx="7772400" cy="812391"/>
          </a:xfrm>
          <a:prstGeom prst="rect">
            <a:avLst/>
          </a:prstGeom>
        </p:spPr>
      </p:pic>
      <p:sp>
        <p:nvSpPr>
          <p:cNvPr id="5" name="Slide Number Placeholder 4">
            <a:extLst>
              <a:ext uri="{FF2B5EF4-FFF2-40B4-BE49-F238E27FC236}">
                <a16:creationId xmlns:a16="http://schemas.microsoft.com/office/drawing/2014/main" id="{5BDBAECF-98A8-1586-C780-4CF06BE6D881}"/>
              </a:ext>
            </a:extLst>
          </p:cNvPr>
          <p:cNvSpPr>
            <a:spLocks noGrp="1"/>
          </p:cNvSpPr>
          <p:nvPr>
            <p:ph type="sldNum" sz="quarter" idx="12"/>
          </p:nvPr>
        </p:nvSpPr>
        <p:spPr/>
        <p:txBody>
          <a:bodyPr/>
          <a:lstStyle/>
          <a:p>
            <a:fld id="{346097E4-2930-9D48-A5CE-AF00B0E70697}" type="slidenum">
              <a:rPr lang="en-US" smtClean="0"/>
              <a:t>13</a:t>
            </a:fld>
            <a:endParaRPr lang="en-US"/>
          </a:p>
        </p:txBody>
      </p:sp>
    </p:spTree>
    <p:extLst>
      <p:ext uri="{BB962C8B-B14F-4D97-AF65-F5344CB8AC3E}">
        <p14:creationId xmlns:p14="http://schemas.microsoft.com/office/powerpoint/2010/main" val="2666893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5B1D3F-0C4B-AF7E-F0CE-3895F0246688}"/>
              </a:ext>
            </a:extLst>
          </p:cNvPr>
          <p:cNvSpPr>
            <a:spLocks noGrp="1"/>
          </p:cNvSpPr>
          <p:nvPr>
            <p:ph type="title"/>
          </p:nvPr>
        </p:nvSpPr>
        <p:spPr/>
        <p:txBody>
          <a:bodyPr>
            <a:normAutofit fontScale="90000"/>
          </a:bodyPr>
          <a:lstStyle/>
          <a:p>
            <a:r>
              <a:rPr lang="en-US" dirty="0"/>
              <a:t>Save Your Presentation</a:t>
            </a:r>
          </a:p>
        </p:txBody>
      </p:sp>
      <p:sp>
        <p:nvSpPr>
          <p:cNvPr id="3" name="Text Placeholder 2">
            <a:extLst>
              <a:ext uri="{FF2B5EF4-FFF2-40B4-BE49-F238E27FC236}">
                <a16:creationId xmlns:a16="http://schemas.microsoft.com/office/drawing/2014/main" id="{1A4002EB-B35C-0A7B-77EA-3163C61F6E23}"/>
              </a:ext>
            </a:extLst>
          </p:cNvPr>
          <p:cNvSpPr>
            <a:spLocks noGrp="1"/>
          </p:cNvSpPr>
          <p:nvPr>
            <p:ph type="body" sz="quarter" idx="10"/>
          </p:nvPr>
        </p:nvSpPr>
        <p:spPr>
          <a:xfrm>
            <a:off x="468085" y="1335024"/>
            <a:ext cx="6406848" cy="1885676"/>
          </a:xfrm>
        </p:spPr>
        <p:txBody>
          <a:bodyPr/>
          <a:lstStyle/>
          <a:p>
            <a:pPr marL="342900" indent="-342900">
              <a:buFont typeface="Arial" panose="020B0604020202020204" pitchFamily="34" charset="0"/>
              <a:buChar char="•"/>
            </a:pPr>
            <a:r>
              <a:rPr lang="en-US" sz="2000" dirty="0">
                <a:latin typeface="+mn-lt"/>
              </a:rPr>
              <a:t>You can save your file as a:</a:t>
            </a:r>
          </a:p>
          <a:p>
            <a:pPr marL="685800" lvl="1" indent="-342900">
              <a:buFont typeface="+mj-lt"/>
              <a:buAutoNum type="arabicPeriod"/>
            </a:pPr>
            <a:r>
              <a:rPr lang="en-US" sz="2000" dirty="0"/>
              <a:t>A regular PowerPoint document</a:t>
            </a:r>
          </a:p>
          <a:p>
            <a:pPr marL="685800" lvl="1" indent="-342900">
              <a:buFont typeface="+mj-lt"/>
              <a:buAutoNum type="arabicPeriod"/>
            </a:pPr>
            <a:r>
              <a:rPr lang="en-US" sz="2000" dirty="0"/>
              <a:t>A slide show</a:t>
            </a:r>
          </a:p>
          <a:p>
            <a:pPr marL="342900" indent="-342900">
              <a:buFont typeface="Arial" panose="020B0604020202020204" pitchFamily="34" charset="0"/>
              <a:buChar char="•"/>
            </a:pPr>
            <a:r>
              <a:rPr lang="en-US" sz="2000" dirty="0">
                <a:latin typeface="+mn-lt"/>
              </a:rPr>
              <a:t>Go to </a:t>
            </a:r>
            <a:r>
              <a:rPr lang="en-US" sz="2000" b="1" dirty="0">
                <a:solidFill>
                  <a:schemeClr val="accent5">
                    <a:lumMod val="75000"/>
                  </a:schemeClr>
                </a:solidFill>
                <a:latin typeface="+mn-lt"/>
              </a:rPr>
              <a:t>File </a:t>
            </a:r>
            <a:r>
              <a:rPr lang="en-US" sz="2000" b="1" dirty="0">
                <a:solidFill>
                  <a:schemeClr val="accent5">
                    <a:lumMod val="75000"/>
                  </a:schemeClr>
                </a:solidFill>
                <a:latin typeface="+mn-lt"/>
                <a:sym typeface="Wingdings" pitchFamily="2" charset="2"/>
              </a:rPr>
              <a:t> Save as  (Select save location)  Save</a:t>
            </a:r>
            <a:endParaRPr lang="en-US" sz="2000" b="1" dirty="0">
              <a:solidFill>
                <a:schemeClr val="accent5">
                  <a:lumMod val="75000"/>
                </a:schemeClr>
              </a:solidFill>
              <a:latin typeface="+mn-lt"/>
            </a:endParaRPr>
          </a:p>
        </p:txBody>
      </p:sp>
      <p:pic>
        <p:nvPicPr>
          <p:cNvPr id="6" name="Picture 5" descr="Screenshot of a PowerPoint interface showing a dropdown menu under File with &quot;Save As...&quot; highlighted. The slide visible behind the menu provides instructions on saving presentations, including options to save as a regular PowerPoint document or slide show.&#10;">
            <a:extLst>
              <a:ext uri="{FF2B5EF4-FFF2-40B4-BE49-F238E27FC236}">
                <a16:creationId xmlns:a16="http://schemas.microsoft.com/office/drawing/2014/main" id="{3D342D3B-02EC-F7E4-DEA5-36D5014CCFB4}"/>
              </a:ext>
            </a:extLst>
          </p:cNvPr>
          <p:cNvPicPr>
            <a:picLocks noChangeAspect="1"/>
          </p:cNvPicPr>
          <p:nvPr/>
        </p:nvPicPr>
        <p:blipFill>
          <a:blip r:embed="rId3"/>
          <a:srcRect r="33550"/>
          <a:stretch>
            <a:fillRect/>
          </a:stretch>
        </p:blipFill>
        <p:spPr>
          <a:xfrm>
            <a:off x="6895748" y="1684581"/>
            <a:ext cx="4105628" cy="3895307"/>
          </a:xfrm>
          <a:prstGeom prst="rect">
            <a:avLst/>
          </a:prstGeom>
        </p:spPr>
      </p:pic>
      <p:sp>
        <p:nvSpPr>
          <p:cNvPr id="5" name="Slide Number Placeholder 4">
            <a:extLst>
              <a:ext uri="{FF2B5EF4-FFF2-40B4-BE49-F238E27FC236}">
                <a16:creationId xmlns:a16="http://schemas.microsoft.com/office/drawing/2014/main" id="{A255DC05-6318-ABF4-F95D-713289FA5401}"/>
              </a:ext>
            </a:extLst>
          </p:cNvPr>
          <p:cNvSpPr>
            <a:spLocks noGrp="1"/>
          </p:cNvSpPr>
          <p:nvPr>
            <p:ph type="sldNum" sz="quarter" idx="12"/>
          </p:nvPr>
        </p:nvSpPr>
        <p:spPr/>
        <p:txBody>
          <a:bodyPr/>
          <a:lstStyle/>
          <a:p>
            <a:fld id="{346097E4-2930-9D48-A5CE-AF00B0E70697}" type="slidenum">
              <a:rPr lang="en-US" smtClean="0"/>
              <a:t>14</a:t>
            </a:fld>
            <a:endParaRPr lang="en-US"/>
          </a:p>
        </p:txBody>
      </p:sp>
    </p:spTree>
    <p:extLst>
      <p:ext uri="{BB962C8B-B14F-4D97-AF65-F5344CB8AC3E}">
        <p14:creationId xmlns:p14="http://schemas.microsoft.com/office/powerpoint/2010/main" val="208708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29FCA4-0D27-3137-4972-1676BCB29841}"/>
              </a:ext>
            </a:extLst>
          </p:cNvPr>
          <p:cNvSpPr>
            <a:spLocks noGrp="1"/>
          </p:cNvSpPr>
          <p:nvPr>
            <p:ph type="title"/>
          </p:nvPr>
        </p:nvSpPr>
        <p:spPr/>
        <p:txBody>
          <a:bodyPr>
            <a:normAutofit fontScale="90000"/>
          </a:bodyPr>
          <a:lstStyle/>
          <a:p>
            <a:r>
              <a:rPr lang="en-US" dirty="0"/>
              <a:t>Exterior Content</a:t>
            </a:r>
          </a:p>
        </p:txBody>
      </p:sp>
      <p:sp>
        <p:nvSpPr>
          <p:cNvPr id="3" name="Text Placeholder 2">
            <a:extLst>
              <a:ext uri="{FF2B5EF4-FFF2-40B4-BE49-F238E27FC236}">
                <a16:creationId xmlns:a16="http://schemas.microsoft.com/office/drawing/2014/main" id="{5EC31E59-CD7B-342B-9338-CA275368B297}"/>
              </a:ext>
            </a:extLst>
          </p:cNvPr>
          <p:cNvSpPr>
            <a:spLocks noGrp="1"/>
          </p:cNvSpPr>
          <p:nvPr>
            <p:ph type="body" sz="quarter" idx="10"/>
          </p:nvPr>
        </p:nvSpPr>
        <p:spPr>
          <a:xfrm>
            <a:off x="468085" y="1335024"/>
            <a:ext cx="8450035" cy="1664825"/>
          </a:xfrm>
        </p:spPr>
        <p:txBody>
          <a:bodyPr/>
          <a:lstStyle/>
          <a:p>
            <a:r>
              <a:rPr lang="en-US" b="1" dirty="0"/>
              <a:t>Exterior Content </a:t>
            </a:r>
            <a:r>
              <a:rPr lang="en-US" dirty="0"/>
              <a:t>– Everything in your presentation other than your PowerPoint.</a:t>
            </a:r>
          </a:p>
          <a:p>
            <a:endParaRPr lang="en-US" b="1" dirty="0"/>
          </a:p>
          <a:p>
            <a:r>
              <a:rPr lang="en-US" dirty="0"/>
              <a:t>The best presentations include practiced hand gestures, polished verbal delivery, and some form of crowd interaction.</a:t>
            </a:r>
          </a:p>
        </p:txBody>
      </p:sp>
      <p:sp>
        <p:nvSpPr>
          <p:cNvPr id="6" name="Text Placeholder 2">
            <a:extLst>
              <a:ext uri="{FF2B5EF4-FFF2-40B4-BE49-F238E27FC236}">
                <a16:creationId xmlns:a16="http://schemas.microsoft.com/office/drawing/2014/main" id="{6654F4C9-8943-30AB-266C-5BF86A943133}"/>
              </a:ext>
            </a:extLst>
          </p:cNvPr>
          <p:cNvSpPr txBox="1">
            <a:spLocks/>
          </p:cNvSpPr>
          <p:nvPr/>
        </p:nvSpPr>
        <p:spPr>
          <a:xfrm>
            <a:off x="468084" y="2999849"/>
            <a:ext cx="8450035" cy="1292866"/>
          </a:xfrm>
          <a:prstGeom prst="rect">
            <a:avLst/>
          </a:prstGeom>
        </p:spPr>
        <p:txBody>
          <a:bodyPr vert="horz" lIns="91440" tIns="45720" rIns="91440" bIns="45720" numCol="1" rtlCol="0">
            <a:noAutofit/>
          </a:bodyPr>
          <a:lstStyle>
            <a:lvl1pPr marL="0" indent="0" algn="l" defTabSz="685800" rtl="0" eaLnBrk="1" fontAlgn="t" latinLnBrk="0" hangingPunct="1">
              <a:lnSpc>
                <a:spcPct val="90000"/>
              </a:lnSpc>
              <a:spcBef>
                <a:spcPts val="750"/>
              </a:spcBef>
              <a:buFontTx/>
              <a:buNone/>
              <a:defRPr sz="1800" b="0" i="0" kern="1200" baseline="0">
                <a:solidFill>
                  <a:schemeClr val="tx1"/>
                </a:solidFill>
                <a:latin typeface="Franklin Gothic Book" panose="020B0503020102020204" pitchFamily="34" charset="0"/>
                <a:ea typeface="+mn-ea"/>
                <a:cs typeface="+mn-cs"/>
              </a:defRPr>
            </a:lvl1pPr>
            <a:lvl2pPr marL="342900" indent="0" algn="l" defTabSz="685800" rtl="0" eaLnBrk="1" latinLnBrk="0" hangingPunct="1">
              <a:lnSpc>
                <a:spcPct val="90000"/>
              </a:lnSpc>
              <a:spcBef>
                <a:spcPts val="375"/>
              </a:spcBef>
              <a:buFontTx/>
              <a:buNone/>
              <a:defRPr sz="135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35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35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3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t>Tips</a:t>
            </a:r>
          </a:p>
          <a:p>
            <a:pPr marL="285750" indent="-285750">
              <a:buFont typeface="Arial" panose="020B0604020202020204" pitchFamily="34" charset="0"/>
              <a:buChar char="•"/>
            </a:pPr>
            <a:r>
              <a:rPr lang="en-US" dirty="0"/>
              <a:t>Use your PowerPoint as an aid to your presentation, not as your presentation.</a:t>
            </a:r>
          </a:p>
          <a:p>
            <a:pPr marL="285750" indent="-285750">
              <a:buFont typeface="Arial" panose="020B0604020202020204" pitchFamily="34" charset="0"/>
              <a:buChar char="•"/>
            </a:pPr>
            <a:r>
              <a:rPr lang="en-US" dirty="0"/>
              <a:t>Be sure that your exterior content and your interior content are different.</a:t>
            </a:r>
          </a:p>
          <a:p>
            <a:pPr marL="285750" indent="-285750">
              <a:buFont typeface="Arial" panose="020B0604020202020204" pitchFamily="34" charset="0"/>
              <a:buChar char="•"/>
            </a:pPr>
            <a:r>
              <a:rPr lang="en-US" dirty="0"/>
              <a:t>Know your presentation space and execute your gestures and volume accordingly.</a:t>
            </a:r>
          </a:p>
        </p:txBody>
      </p:sp>
      <p:sp>
        <p:nvSpPr>
          <p:cNvPr id="5" name="Slide Number Placeholder 4">
            <a:extLst>
              <a:ext uri="{FF2B5EF4-FFF2-40B4-BE49-F238E27FC236}">
                <a16:creationId xmlns:a16="http://schemas.microsoft.com/office/drawing/2014/main" id="{F3911F40-17E5-18A7-B3D4-1ECDF5324A1F}"/>
              </a:ext>
            </a:extLst>
          </p:cNvPr>
          <p:cNvSpPr>
            <a:spLocks noGrp="1"/>
          </p:cNvSpPr>
          <p:nvPr>
            <p:ph type="sldNum" sz="quarter" idx="12"/>
          </p:nvPr>
        </p:nvSpPr>
        <p:spPr/>
        <p:txBody>
          <a:bodyPr/>
          <a:lstStyle/>
          <a:p>
            <a:fld id="{346097E4-2930-9D48-A5CE-AF00B0E70697}" type="slidenum">
              <a:rPr lang="en-US" smtClean="0"/>
              <a:t>15</a:t>
            </a:fld>
            <a:endParaRPr lang="en-US"/>
          </a:p>
        </p:txBody>
      </p:sp>
    </p:spTree>
    <p:extLst>
      <p:ext uri="{BB962C8B-B14F-4D97-AF65-F5344CB8AC3E}">
        <p14:creationId xmlns:p14="http://schemas.microsoft.com/office/powerpoint/2010/main" val="2484418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CE8FBDCD-BC38-D4A8-A210-EA02F2610057}"/>
              </a:ext>
            </a:extLst>
          </p:cNvPr>
          <p:cNvSpPr>
            <a:spLocks noGrp="1"/>
          </p:cNvSpPr>
          <p:nvPr>
            <p:ph type="body" sz="quarter" idx="10"/>
          </p:nvPr>
        </p:nvSpPr>
        <p:spPr/>
        <p:txBody>
          <a:bodyPr>
            <a:noAutofit/>
          </a:bodyPr>
          <a:lstStyle/>
          <a:p>
            <a:r>
              <a:rPr lang="en-US" dirty="0"/>
              <a:t>Purdue University On-Campus Writing Lab</a:t>
            </a:r>
          </a:p>
          <a:p>
            <a:r>
              <a:rPr lang="en-US" dirty="0"/>
              <a:t>Krach Leadership Center (2</a:t>
            </a:r>
            <a:r>
              <a:rPr lang="en-US" baseline="30000" dirty="0"/>
              <a:t>nd</a:t>
            </a:r>
            <a:r>
              <a:rPr lang="en-US" dirty="0"/>
              <a:t> Floor)</a:t>
            </a:r>
          </a:p>
          <a:p>
            <a:endParaRPr lang="en-US" dirty="0"/>
          </a:p>
          <a:p>
            <a:r>
              <a:rPr lang="en-US" dirty="0">
                <a:solidFill>
                  <a:schemeClr val="bg1"/>
                </a:solidFill>
              </a:rPr>
              <a:t>Web: </a:t>
            </a:r>
            <a:r>
              <a:rPr lang="en-US" dirty="0">
                <a:solidFill>
                  <a:schemeClr val="bg1"/>
                </a:solidFill>
                <a:hlinkClick r:id="rId3">
                  <a:extLst>
                    <a:ext uri="{A12FA001-AC4F-418D-AE19-62706E023703}">
                      <ahyp:hlinkClr xmlns:ahyp="http://schemas.microsoft.com/office/drawing/2018/hyperlinkcolor" val="tx"/>
                    </a:ext>
                  </a:extLst>
                </a:hlinkClick>
              </a:rPr>
              <a:t>http://owl.purdue.edu</a:t>
            </a:r>
            <a:r>
              <a:rPr lang="en-US" dirty="0">
                <a:solidFill>
                  <a:schemeClr val="bg1"/>
                </a:solidFill>
              </a:rPr>
              <a:t> </a:t>
            </a:r>
          </a:p>
          <a:p>
            <a:r>
              <a:rPr lang="en-US" dirty="0">
                <a:solidFill>
                  <a:schemeClr val="bg1"/>
                </a:solidFill>
              </a:rPr>
              <a:t>Phone: (765) 494-3723</a:t>
            </a:r>
          </a:p>
        </p:txBody>
      </p:sp>
    </p:spTree>
    <p:extLst>
      <p:ext uri="{BB962C8B-B14F-4D97-AF65-F5344CB8AC3E}">
        <p14:creationId xmlns:p14="http://schemas.microsoft.com/office/powerpoint/2010/main" val="250521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6629-1BE3-955B-DBC1-40AB154582F1}"/>
              </a:ext>
            </a:extLst>
          </p:cNvPr>
          <p:cNvSpPr>
            <a:spLocks noGrp="1"/>
          </p:cNvSpPr>
          <p:nvPr>
            <p:ph type="title"/>
          </p:nvPr>
        </p:nvSpPr>
        <p:spPr>
          <a:xfrm>
            <a:off x="1700151" y="3032644"/>
            <a:ext cx="9578481" cy="583733"/>
          </a:xfrm>
        </p:spPr>
        <p:txBody>
          <a:bodyPr/>
          <a:lstStyle/>
          <a:p>
            <a:r>
              <a:rPr lang="en-US" dirty="0"/>
              <a:t>Presentation </a:t>
            </a:r>
            <a:br>
              <a:rPr lang="en-US" dirty="0"/>
            </a:br>
            <a:r>
              <a:rPr lang="en-US" dirty="0"/>
              <a:t>Overview </a:t>
            </a:r>
          </a:p>
        </p:txBody>
      </p:sp>
      <p:graphicFrame>
        <p:nvGraphicFramePr>
          <p:cNvPr id="9" name="Diagram 8" descr="This smart art design consist of a list of topics for the presentation on effective powerpoints&#10;&#10;The rhetorical situation&#10;Drafting&#10;Arrengement&#10;Getting started&#10;Design&#10;Presentation Preview&#10;Save your presentation&#10;">
            <a:extLst>
              <a:ext uri="{FF2B5EF4-FFF2-40B4-BE49-F238E27FC236}">
                <a16:creationId xmlns:a16="http://schemas.microsoft.com/office/drawing/2014/main" id="{23B3CA8D-0F0C-1A69-49D8-4CDE5521B945}"/>
              </a:ext>
            </a:extLst>
          </p:cNvPr>
          <p:cNvGraphicFramePr/>
          <p:nvPr>
            <p:extLst>
              <p:ext uri="{D42A27DB-BD31-4B8C-83A1-F6EECF244321}">
                <p14:modId xmlns:p14="http://schemas.microsoft.com/office/powerpoint/2010/main" val="3755245842"/>
              </p:ext>
            </p:extLst>
          </p:nvPr>
        </p:nvGraphicFramePr>
        <p:xfrm>
          <a:off x="4286754" y="355601"/>
          <a:ext cx="5839379" cy="5774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75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5ECE9-03EE-1C84-75F6-7A6D1F64EBC0}"/>
              </a:ext>
            </a:extLst>
          </p:cNvPr>
          <p:cNvSpPr>
            <a:spLocks noGrp="1"/>
          </p:cNvSpPr>
          <p:nvPr>
            <p:ph type="title"/>
          </p:nvPr>
        </p:nvSpPr>
        <p:spPr/>
        <p:txBody>
          <a:bodyPr>
            <a:normAutofit fontScale="90000"/>
          </a:bodyPr>
          <a:lstStyle/>
          <a:p>
            <a:r>
              <a:rPr lang="en-US" dirty="0"/>
              <a:t>The Rhetorical Situation</a:t>
            </a:r>
          </a:p>
        </p:txBody>
      </p:sp>
      <p:sp>
        <p:nvSpPr>
          <p:cNvPr id="2" name="Text Placeholder 1">
            <a:extLst>
              <a:ext uri="{FF2B5EF4-FFF2-40B4-BE49-F238E27FC236}">
                <a16:creationId xmlns:a16="http://schemas.microsoft.com/office/drawing/2014/main" id="{4768D73B-8EEF-414E-3FEA-EE49C7E94F30}"/>
              </a:ext>
            </a:extLst>
          </p:cNvPr>
          <p:cNvSpPr>
            <a:spLocks noGrp="1"/>
          </p:cNvSpPr>
          <p:nvPr>
            <p:ph type="body" sz="quarter" idx="11"/>
          </p:nvPr>
        </p:nvSpPr>
        <p:spPr>
          <a:xfrm>
            <a:off x="468085" y="1334880"/>
            <a:ext cx="8458200" cy="365760"/>
          </a:xfrm>
        </p:spPr>
        <p:txBody>
          <a:bodyPr/>
          <a:lstStyle/>
          <a:p>
            <a:r>
              <a:rPr lang="en-US" sz="2400" b="1" dirty="0">
                <a:solidFill>
                  <a:schemeClr val="tx1"/>
                </a:solidFill>
                <a:latin typeface="Franklin Gothic Book" panose="020B0503020102020204" pitchFamily="34" charset="0"/>
              </a:rPr>
              <a:t>When designing a PowerPoint, consider the project.</a:t>
            </a:r>
          </a:p>
          <a:p>
            <a:endParaRPr lang="en-US" dirty="0"/>
          </a:p>
        </p:txBody>
      </p:sp>
      <p:sp>
        <p:nvSpPr>
          <p:cNvPr id="3" name="Text Placeholder 2">
            <a:extLst>
              <a:ext uri="{FF2B5EF4-FFF2-40B4-BE49-F238E27FC236}">
                <a16:creationId xmlns:a16="http://schemas.microsoft.com/office/drawing/2014/main" id="{7B4E6E97-F78A-DFCB-816C-1F6ADB1FAC98}"/>
              </a:ext>
            </a:extLst>
          </p:cNvPr>
          <p:cNvSpPr>
            <a:spLocks noGrp="1"/>
          </p:cNvSpPr>
          <p:nvPr>
            <p:ph type="body" sz="quarter" idx="10"/>
          </p:nvPr>
        </p:nvSpPr>
        <p:spPr>
          <a:xfrm>
            <a:off x="466344" y="2066543"/>
            <a:ext cx="9801608" cy="3893989"/>
          </a:xfrm>
        </p:spPr>
        <p:txBody>
          <a:bodyPr/>
          <a:lstStyle/>
          <a:p>
            <a:pPr marL="457200" indent="-457200">
              <a:buFont typeface="+mj-lt"/>
              <a:buAutoNum type="arabicPeriod"/>
            </a:pPr>
            <a:r>
              <a:rPr lang="en-US" sz="2000" dirty="0">
                <a:latin typeface="+mn-lt"/>
              </a:rPr>
              <a:t>Topic</a:t>
            </a:r>
          </a:p>
          <a:p>
            <a:pPr marL="800100" lvl="1" indent="-457200">
              <a:buFont typeface="Arial" panose="020B0604020202020204" pitchFamily="34" charset="0"/>
              <a:buChar char="•"/>
            </a:pPr>
            <a:r>
              <a:rPr lang="en-US" sz="2000" dirty="0"/>
              <a:t>What do you want to inform your audience about?</a:t>
            </a:r>
          </a:p>
          <a:p>
            <a:pPr marL="457200" indent="-457200">
              <a:buFont typeface="+mj-lt"/>
              <a:buAutoNum type="arabicPeriod"/>
            </a:pPr>
            <a:r>
              <a:rPr lang="en-US" sz="2000" dirty="0">
                <a:latin typeface="+mn-lt"/>
              </a:rPr>
              <a:t>Purpose</a:t>
            </a:r>
          </a:p>
          <a:p>
            <a:pPr marL="800100" lvl="1" indent="-457200">
              <a:buFont typeface="Arial" panose="020B0604020202020204" pitchFamily="34" charset="0"/>
              <a:buChar char="•"/>
            </a:pPr>
            <a:r>
              <a:rPr lang="en-US" sz="2000" dirty="0"/>
              <a:t>What are the goals for this presentation?</a:t>
            </a:r>
          </a:p>
          <a:p>
            <a:pPr marL="800100" lvl="1" indent="-457200">
              <a:buFont typeface="Arial" panose="020B0604020202020204" pitchFamily="34" charset="0"/>
              <a:buChar char="•"/>
            </a:pPr>
            <a:r>
              <a:rPr lang="en-US" sz="2000" dirty="0"/>
              <a:t>what do you want to inform your audience?</a:t>
            </a:r>
          </a:p>
          <a:p>
            <a:pPr marL="457200" indent="-457200">
              <a:buFont typeface="+mj-lt"/>
              <a:buAutoNum type="arabicPeriod"/>
            </a:pPr>
            <a:r>
              <a:rPr lang="en-US" sz="2000" dirty="0">
                <a:latin typeface="+mn-lt"/>
              </a:rPr>
              <a:t>Audience</a:t>
            </a:r>
          </a:p>
          <a:p>
            <a:pPr marL="800100" lvl="1" indent="-457200">
              <a:buFont typeface="Arial" panose="020B0604020202020204" pitchFamily="34" charset="0"/>
              <a:buChar char="•"/>
            </a:pPr>
            <a:r>
              <a:rPr lang="en-US" sz="2000" dirty="0"/>
              <a:t>Are they well versed in the content?</a:t>
            </a:r>
          </a:p>
          <a:p>
            <a:pPr marL="800100" lvl="1" indent="-457200">
              <a:buFont typeface="Arial" panose="020B0604020202020204" pitchFamily="34" charset="0"/>
              <a:buChar char="•"/>
            </a:pPr>
            <a:r>
              <a:rPr lang="en-US" sz="2000" dirty="0"/>
              <a:t>Do they understand the terminology you will use?</a:t>
            </a:r>
          </a:p>
          <a:p>
            <a:pPr marL="800100" lvl="1" indent="-457200">
              <a:buFont typeface="Arial" panose="020B0604020202020204" pitchFamily="34" charset="0"/>
              <a:buChar char="•"/>
            </a:pPr>
            <a:r>
              <a:rPr lang="en-US" sz="2000" dirty="0"/>
              <a:t>Do you need to explain?</a:t>
            </a:r>
          </a:p>
          <a:p>
            <a:pPr marL="457200" indent="-457200">
              <a:buFont typeface="+mj-lt"/>
              <a:buAutoNum type="arabicPeriod"/>
            </a:pPr>
            <a:r>
              <a:rPr lang="en-US" sz="2000" dirty="0">
                <a:latin typeface="+mn-lt"/>
              </a:rPr>
              <a:t>Presentation length</a:t>
            </a:r>
          </a:p>
          <a:p>
            <a:pPr marL="800100" lvl="1" indent="-457200">
              <a:buFont typeface="Arial" panose="020B0604020202020204" pitchFamily="34" charset="0"/>
              <a:buChar char="•"/>
            </a:pPr>
            <a:r>
              <a:rPr lang="en-US" sz="2000" dirty="0"/>
              <a:t>How much time do you have?</a:t>
            </a:r>
          </a:p>
        </p:txBody>
      </p:sp>
      <p:sp>
        <p:nvSpPr>
          <p:cNvPr id="5" name="Slide Number Placeholder 4">
            <a:extLst>
              <a:ext uri="{FF2B5EF4-FFF2-40B4-BE49-F238E27FC236}">
                <a16:creationId xmlns:a16="http://schemas.microsoft.com/office/drawing/2014/main" id="{D370C863-AB97-4141-7DD5-22C6B7A3F809}"/>
              </a:ext>
            </a:extLst>
          </p:cNvPr>
          <p:cNvSpPr>
            <a:spLocks noGrp="1"/>
          </p:cNvSpPr>
          <p:nvPr>
            <p:ph type="sldNum" sz="quarter" idx="12"/>
          </p:nvPr>
        </p:nvSpPr>
        <p:spPr/>
        <p:txBody>
          <a:bodyPr/>
          <a:lstStyle/>
          <a:p>
            <a:fld id="{346097E4-2930-9D48-A5CE-AF00B0E70697}" type="slidenum">
              <a:rPr lang="en-US" smtClean="0"/>
              <a:t>3</a:t>
            </a:fld>
            <a:endParaRPr lang="en-US"/>
          </a:p>
        </p:txBody>
      </p:sp>
    </p:spTree>
    <p:extLst>
      <p:ext uri="{BB962C8B-B14F-4D97-AF65-F5344CB8AC3E}">
        <p14:creationId xmlns:p14="http://schemas.microsoft.com/office/powerpoint/2010/main" val="44511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22AE7F-8D57-751D-8E4B-9E8E5E82BE9E}"/>
              </a:ext>
            </a:extLst>
          </p:cNvPr>
          <p:cNvSpPr>
            <a:spLocks noGrp="1"/>
          </p:cNvSpPr>
          <p:nvPr>
            <p:ph type="title"/>
          </p:nvPr>
        </p:nvSpPr>
        <p:spPr/>
        <p:txBody>
          <a:bodyPr>
            <a:normAutofit fontScale="90000"/>
          </a:bodyPr>
          <a:lstStyle/>
          <a:p>
            <a:r>
              <a:rPr lang="en-US" dirty="0"/>
              <a:t>Drafting</a:t>
            </a:r>
          </a:p>
        </p:txBody>
      </p:sp>
      <p:sp>
        <p:nvSpPr>
          <p:cNvPr id="2" name="Text Placeholder 1">
            <a:extLst>
              <a:ext uri="{FF2B5EF4-FFF2-40B4-BE49-F238E27FC236}">
                <a16:creationId xmlns:a16="http://schemas.microsoft.com/office/drawing/2014/main" id="{B253DE7C-220C-4B8B-1333-8C18A9376C20}"/>
              </a:ext>
            </a:extLst>
          </p:cNvPr>
          <p:cNvSpPr>
            <a:spLocks noGrp="1"/>
          </p:cNvSpPr>
          <p:nvPr>
            <p:ph type="body" sz="quarter" idx="11"/>
          </p:nvPr>
        </p:nvSpPr>
        <p:spPr>
          <a:xfrm>
            <a:off x="468085" y="1335024"/>
            <a:ext cx="8458200" cy="365760"/>
          </a:xfrm>
        </p:spPr>
        <p:txBody>
          <a:bodyPr/>
          <a:lstStyle/>
          <a:p>
            <a:r>
              <a:rPr lang="en-US" sz="2400" b="1" dirty="0">
                <a:solidFill>
                  <a:schemeClr val="tx1"/>
                </a:solidFill>
                <a:latin typeface="Franklin Gothic Book" panose="020B0503020102020204" pitchFamily="34" charset="0"/>
              </a:rPr>
              <a:t>Write a to-do list before you get started.</a:t>
            </a:r>
          </a:p>
          <a:p>
            <a:endParaRPr lang="en-US" dirty="0"/>
          </a:p>
        </p:txBody>
      </p:sp>
      <p:sp>
        <p:nvSpPr>
          <p:cNvPr id="3" name="Text Placeholder 2">
            <a:extLst>
              <a:ext uri="{FF2B5EF4-FFF2-40B4-BE49-F238E27FC236}">
                <a16:creationId xmlns:a16="http://schemas.microsoft.com/office/drawing/2014/main" id="{3993604B-7103-7FEB-A25A-B4226E77E647}"/>
              </a:ext>
            </a:extLst>
          </p:cNvPr>
          <p:cNvSpPr>
            <a:spLocks noGrp="1"/>
          </p:cNvSpPr>
          <p:nvPr>
            <p:ph type="body" sz="quarter" idx="10"/>
          </p:nvPr>
        </p:nvSpPr>
        <p:spPr>
          <a:xfrm>
            <a:off x="476250" y="2066544"/>
            <a:ext cx="8450035" cy="2129516"/>
          </a:xfrm>
        </p:spPr>
        <p:txBody>
          <a:bodyPr/>
          <a:lstStyle/>
          <a:p>
            <a:pPr marL="457200" indent="-457200">
              <a:buFont typeface="+mj-lt"/>
              <a:buAutoNum type="arabicPeriod"/>
            </a:pPr>
            <a:r>
              <a:rPr lang="en-US" sz="2000" dirty="0"/>
              <a:t>Decide what you are going to include in the PowerPoint.</a:t>
            </a:r>
          </a:p>
          <a:p>
            <a:pPr marL="457200" indent="-457200">
              <a:buFont typeface="+mj-lt"/>
              <a:buAutoNum type="arabicPeriod"/>
            </a:pPr>
            <a:r>
              <a:rPr lang="en-US" sz="2000" dirty="0"/>
              <a:t>In a Word file, draft the titles of each section/slide.</a:t>
            </a:r>
          </a:p>
          <a:p>
            <a:pPr marL="457200" indent="-457200">
              <a:buFont typeface="+mj-lt"/>
              <a:buAutoNum type="arabicPeriod"/>
            </a:pPr>
            <a:r>
              <a:rPr lang="en-US" sz="2000" dirty="0"/>
              <a:t>Pick images / table / charts you are going to use and save them in a separate folder or file. </a:t>
            </a:r>
          </a:p>
          <a:p>
            <a:pPr marL="457200" indent="-457200">
              <a:buFont typeface="+mj-lt"/>
              <a:buAutoNum type="arabicPeriod"/>
            </a:pPr>
            <a:r>
              <a:rPr lang="en-US" sz="2000" dirty="0"/>
              <a:t>Consider the time it would take to present each slide; pick only the most important information. </a:t>
            </a:r>
          </a:p>
        </p:txBody>
      </p:sp>
      <p:sp>
        <p:nvSpPr>
          <p:cNvPr id="5" name="Slide Number Placeholder 4">
            <a:extLst>
              <a:ext uri="{FF2B5EF4-FFF2-40B4-BE49-F238E27FC236}">
                <a16:creationId xmlns:a16="http://schemas.microsoft.com/office/drawing/2014/main" id="{F36D19AE-1467-724A-61A6-44885EFA675A}"/>
              </a:ext>
            </a:extLst>
          </p:cNvPr>
          <p:cNvSpPr>
            <a:spLocks noGrp="1"/>
          </p:cNvSpPr>
          <p:nvPr>
            <p:ph type="sldNum" sz="quarter" idx="12"/>
          </p:nvPr>
        </p:nvSpPr>
        <p:spPr/>
        <p:txBody>
          <a:bodyPr/>
          <a:lstStyle/>
          <a:p>
            <a:fld id="{346097E4-2930-9D48-A5CE-AF00B0E70697}" type="slidenum">
              <a:rPr lang="en-US" smtClean="0"/>
              <a:t>4</a:t>
            </a:fld>
            <a:endParaRPr lang="en-US"/>
          </a:p>
        </p:txBody>
      </p:sp>
    </p:spTree>
    <p:extLst>
      <p:ext uri="{BB962C8B-B14F-4D97-AF65-F5344CB8AC3E}">
        <p14:creationId xmlns:p14="http://schemas.microsoft.com/office/powerpoint/2010/main" val="102673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32F779-6EA8-26C5-CB5D-20E063F5EEB2}"/>
              </a:ext>
            </a:extLst>
          </p:cNvPr>
          <p:cNvSpPr>
            <a:spLocks noGrp="1"/>
          </p:cNvSpPr>
          <p:nvPr>
            <p:ph type="title"/>
          </p:nvPr>
        </p:nvSpPr>
        <p:spPr/>
        <p:txBody>
          <a:bodyPr>
            <a:normAutofit fontScale="90000"/>
          </a:bodyPr>
          <a:lstStyle/>
          <a:p>
            <a:r>
              <a:rPr lang="en-US" dirty="0"/>
              <a:t>Arrangement</a:t>
            </a:r>
          </a:p>
        </p:txBody>
      </p:sp>
      <p:sp>
        <p:nvSpPr>
          <p:cNvPr id="2" name="Text Placeholder 1">
            <a:extLst>
              <a:ext uri="{FF2B5EF4-FFF2-40B4-BE49-F238E27FC236}">
                <a16:creationId xmlns:a16="http://schemas.microsoft.com/office/drawing/2014/main" id="{F2C1A6DB-CAAA-6EFA-3DA4-DE14A1FAC1BE}"/>
              </a:ext>
            </a:extLst>
          </p:cNvPr>
          <p:cNvSpPr>
            <a:spLocks noGrp="1"/>
          </p:cNvSpPr>
          <p:nvPr>
            <p:ph type="body" sz="quarter" idx="11"/>
          </p:nvPr>
        </p:nvSpPr>
        <p:spPr>
          <a:xfrm>
            <a:off x="468085" y="1291097"/>
            <a:ext cx="8458200" cy="365760"/>
          </a:xfrm>
        </p:spPr>
        <p:txBody>
          <a:bodyPr/>
          <a:lstStyle/>
          <a:p>
            <a:r>
              <a:rPr lang="en-US" sz="2400" b="1" dirty="0">
                <a:solidFill>
                  <a:schemeClr val="tx1"/>
                </a:solidFill>
                <a:latin typeface="Franklin Gothic Book" panose="020B0503020102020204" pitchFamily="34" charset="0"/>
              </a:rPr>
              <a:t>Decide how you want to organize your PowerPoint.</a:t>
            </a:r>
          </a:p>
          <a:p>
            <a:endParaRPr lang="en-US" dirty="0"/>
          </a:p>
        </p:txBody>
      </p:sp>
      <p:sp>
        <p:nvSpPr>
          <p:cNvPr id="3" name="Text Placeholder 2">
            <a:extLst>
              <a:ext uri="{FF2B5EF4-FFF2-40B4-BE49-F238E27FC236}">
                <a16:creationId xmlns:a16="http://schemas.microsoft.com/office/drawing/2014/main" id="{FC04AEAE-17CF-FEA5-D2E3-D9997D4DB8B9}"/>
              </a:ext>
            </a:extLst>
          </p:cNvPr>
          <p:cNvSpPr>
            <a:spLocks noGrp="1"/>
          </p:cNvSpPr>
          <p:nvPr>
            <p:ph type="body" sz="quarter" idx="10"/>
          </p:nvPr>
        </p:nvSpPr>
        <p:spPr>
          <a:xfrm>
            <a:off x="466344" y="2066543"/>
            <a:ext cx="8450035" cy="2980469"/>
          </a:xfrm>
        </p:spPr>
        <p:txBody>
          <a:bodyPr/>
          <a:lstStyle/>
          <a:p>
            <a:r>
              <a:rPr lang="en-US" sz="2000" dirty="0"/>
              <a:t>Slide order should make sense</a:t>
            </a:r>
          </a:p>
          <a:p>
            <a:r>
              <a:rPr lang="en-US" sz="2000" dirty="0"/>
              <a:t>Possible organization strategies:</a:t>
            </a:r>
          </a:p>
          <a:p>
            <a:endParaRPr lang="en-US" sz="2000" dirty="0"/>
          </a:p>
          <a:p>
            <a:pPr marL="285750" indent="-285750">
              <a:buFont typeface="Arial" panose="020B0604020202020204" pitchFamily="34" charset="0"/>
              <a:buChar char="•"/>
            </a:pPr>
            <a:r>
              <a:rPr lang="en-US" sz="2000" dirty="0"/>
              <a:t>Overview, body, conclusion</a:t>
            </a:r>
          </a:p>
          <a:p>
            <a:pPr marL="285750" indent="-285750">
              <a:buFont typeface="Arial" panose="020B0604020202020204" pitchFamily="34" charset="0"/>
              <a:buChar char="•"/>
            </a:pPr>
            <a:r>
              <a:rPr lang="en-US" sz="2000" dirty="0"/>
              <a:t>Anecdote, content, conclusion</a:t>
            </a:r>
          </a:p>
          <a:p>
            <a:pPr marL="285750" indent="-285750">
              <a:buFont typeface="Arial" panose="020B0604020202020204" pitchFamily="34" charset="0"/>
              <a:buChar char="•"/>
            </a:pPr>
            <a:r>
              <a:rPr lang="en-US" sz="2000" dirty="0"/>
              <a:t>Plan, benefits, anecdote</a:t>
            </a:r>
          </a:p>
          <a:p>
            <a:pPr marL="285750" indent="-285750">
              <a:buFont typeface="Arial" panose="020B0604020202020204" pitchFamily="34" charset="0"/>
              <a:buChar char="•"/>
            </a:pPr>
            <a:r>
              <a:rPr lang="en-US" sz="2000" dirty="0"/>
              <a:t>Chronological</a:t>
            </a:r>
          </a:p>
          <a:p>
            <a:pPr marL="285750" indent="-285750">
              <a:buFont typeface="Arial" panose="020B0604020202020204" pitchFamily="34" charset="0"/>
              <a:buChar char="•"/>
            </a:pPr>
            <a:endParaRPr lang="en-US" sz="2000" dirty="0"/>
          </a:p>
        </p:txBody>
      </p:sp>
      <p:sp>
        <p:nvSpPr>
          <p:cNvPr id="5" name="Slide Number Placeholder 4">
            <a:extLst>
              <a:ext uri="{FF2B5EF4-FFF2-40B4-BE49-F238E27FC236}">
                <a16:creationId xmlns:a16="http://schemas.microsoft.com/office/drawing/2014/main" id="{6C2728F0-DA49-3FB4-2300-A27A9E4D1EDA}"/>
              </a:ext>
            </a:extLst>
          </p:cNvPr>
          <p:cNvSpPr>
            <a:spLocks noGrp="1"/>
          </p:cNvSpPr>
          <p:nvPr>
            <p:ph type="sldNum" sz="quarter" idx="12"/>
          </p:nvPr>
        </p:nvSpPr>
        <p:spPr/>
        <p:txBody>
          <a:bodyPr/>
          <a:lstStyle/>
          <a:p>
            <a:fld id="{346097E4-2930-9D48-A5CE-AF00B0E70697}" type="slidenum">
              <a:rPr lang="en-US" smtClean="0"/>
              <a:t>5</a:t>
            </a:fld>
            <a:endParaRPr lang="en-US"/>
          </a:p>
        </p:txBody>
      </p:sp>
    </p:spTree>
    <p:extLst>
      <p:ext uri="{BB962C8B-B14F-4D97-AF65-F5344CB8AC3E}">
        <p14:creationId xmlns:p14="http://schemas.microsoft.com/office/powerpoint/2010/main" val="244243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0B31B9-2145-E906-4344-62B603EF64AF}"/>
              </a:ext>
            </a:extLst>
          </p:cNvPr>
          <p:cNvSpPr>
            <a:spLocks noGrp="1"/>
          </p:cNvSpPr>
          <p:nvPr>
            <p:ph type="title"/>
          </p:nvPr>
        </p:nvSpPr>
        <p:spPr/>
        <p:txBody>
          <a:bodyPr>
            <a:normAutofit fontScale="90000"/>
          </a:bodyPr>
          <a:lstStyle/>
          <a:p>
            <a:r>
              <a:rPr lang="en-US" dirty="0"/>
              <a:t>Getting Started: Save your New Presentation</a:t>
            </a:r>
          </a:p>
        </p:txBody>
      </p:sp>
      <p:sp>
        <p:nvSpPr>
          <p:cNvPr id="3" name="Text Placeholder 2">
            <a:extLst>
              <a:ext uri="{FF2B5EF4-FFF2-40B4-BE49-F238E27FC236}">
                <a16:creationId xmlns:a16="http://schemas.microsoft.com/office/drawing/2014/main" id="{08A2DF63-2899-20D7-B24C-36131A9C88E4}"/>
              </a:ext>
            </a:extLst>
          </p:cNvPr>
          <p:cNvSpPr>
            <a:spLocks noGrp="1"/>
          </p:cNvSpPr>
          <p:nvPr>
            <p:ph type="body" sz="quarter" idx="10"/>
          </p:nvPr>
        </p:nvSpPr>
        <p:spPr>
          <a:xfrm>
            <a:off x="466343" y="1289304"/>
            <a:ext cx="4729837" cy="3157948"/>
          </a:xfrm>
        </p:spPr>
        <p:txBody>
          <a:bodyPr/>
          <a:lstStyle/>
          <a:p>
            <a:pPr marL="342900" indent="-342900">
              <a:buFont typeface="+mj-lt"/>
              <a:buAutoNum type="arabicPeriod"/>
            </a:pPr>
            <a:r>
              <a:rPr lang="en-US" sz="2000" dirty="0"/>
              <a:t>Open Microsoft PowerPoint</a:t>
            </a:r>
          </a:p>
          <a:p>
            <a:pPr marL="342900" indent="-342900">
              <a:buFont typeface="+mj-lt"/>
              <a:buAutoNum type="arabicPeriod"/>
            </a:pPr>
            <a:r>
              <a:rPr lang="en-US" sz="2000" dirty="0"/>
              <a:t>Save your file: </a:t>
            </a:r>
          </a:p>
          <a:p>
            <a:r>
              <a:rPr lang="en-US" sz="2000" dirty="0">
                <a:solidFill>
                  <a:schemeClr val="accent5">
                    <a:lumMod val="75000"/>
                  </a:schemeClr>
                </a:solidFill>
              </a:rPr>
              <a:t>       </a:t>
            </a:r>
            <a:r>
              <a:rPr lang="en-US" sz="2000" b="1" dirty="0">
                <a:solidFill>
                  <a:schemeClr val="accent5">
                    <a:lumMod val="75000"/>
                  </a:schemeClr>
                </a:solidFill>
              </a:rPr>
              <a:t>File </a:t>
            </a:r>
            <a:r>
              <a:rPr lang="en-US" sz="2000" b="1" dirty="0">
                <a:solidFill>
                  <a:schemeClr val="accent5">
                    <a:lumMod val="75000"/>
                  </a:schemeClr>
                </a:solidFill>
                <a:sym typeface="Wingdings" pitchFamily="2" charset="2"/>
              </a:rPr>
              <a:t> Save as</a:t>
            </a:r>
          </a:p>
          <a:p>
            <a:pPr marL="342900" indent="-342900">
              <a:buFont typeface="+mj-lt"/>
              <a:buAutoNum type="arabicPeriod" startAt="3"/>
            </a:pPr>
            <a:r>
              <a:rPr lang="en-US" sz="2000" dirty="0">
                <a:sym typeface="Wingdings" pitchFamily="2" charset="2"/>
              </a:rPr>
              <a:t>Later save your progress by clicking “save” or press </a:t>
            </a:r>
          </a:p>
          <a:p>
            <a:r>
              <a:rPr lang="en-US" sz="2000" dirty="0">
                <a:solidFill>
                  <a:schemeClr val="accent5">
                    <a:lumMod val="75000"/>
                  </a:schemeClr>
                </a:solidFill>
                <a:sym typeface="Wingdings" pitchFamily="2" charset="2"/>
              </a:rPr>
              <a:t>       </a:t>
            </a:r>
            <a:r>
              <a:rPr lang="en-US" sz="2000" b="1" dirty="0">
                <a:solidFill>
                  <a:schemeClr val="accent5">
                    <a:lumMod val="75000"/>
                  </a:schemeClr>
                </a:solidFill>
                <a:sym typeface="Wingdings" pitchFamily="2" charset="2"/>
              </a:rPr>
              <a:t>Ctrl + S</a:t>
            </a:r>
          </a:p>
          <a:p>
            <a:pPr marL="342900" indent="-342900">
              <a:buFont typeface="+mj-lt"/>
              <a:buAutoNum type="arabicPeriod" startAt="4"/>
            </a:pPr>
            <a:r>
              <a:rPr lang="en-US" sz="2000" dirty="0">
                <a:sym typeface="Wingdings" pitchFamily="2" charset="2"/>
              </a:rPr>
              <a:t>A new file will automatically have a “title” slide</a:t>
            </a:r>
            <a:endParaRPr lang="en-US" sz="2000" dirty="0"/>
          </a:p>
        </p:txBody>
      </p:sp>
      <p:pic>
        <p:nvPicPr>
          <p:cNvPr id="6" name="Picture 5" descr="Screenshot of PowerPoint application showing File menu dropdown with options like New Presentation, Open, Save, and Save As highlighted. The slide editing area displays placeholder text &quot;Click to add title&quot; and &quot;Click to add subtitle&quot; for creating a new presentation.">
            <a:extLst>
              <a:ext uri="{FF2B5EF4-FFF2-40B4-BE49-F238E27FC236}">
                <a16:creationId xmlns:a16="http://schemas.microsoft.com/office/drawing/2014/main" id="{4FDDD0B9-5CC2-18F8-0E3B-3611E3423843}"/>
              </a:ext>
            </a:extLst>
          </p:cNvPr>
          <p:cNvPicPr>
            <a:picLocks noChangeAspect="1"/>
          </p:cNvPicPr>
          <p:nvPr/>
        </p:nvPicPr>
        <p:blipFill>
          <a:blip r:embed="rId3"/>
          <a:srcRect r="19691"/>
          <a:stretch>
            <a:fillRect/>
          </a:stretch>
        </p:blipFill>
        <p:spPr>
          <a:xfrm>
            <a:off x="5196181" y="1655850"/>
            <a:ext cx="5332335" cy="4354312"/>
          </a:xfrm>
          <a:prstGeom prst="rect">
            <a:avLst/>
          </a:prstGeom>
        </p:spPr>
      </p:pic>
      <p:sp>
        <p:nvSpPr>
          <p:cNvPr id="5" name="Slide Number Placeholder 4">
            <a:extLst>
              <a:ext uri="{FF2B5EF4-FFF2-40B4-BE49-F238E27FC236}">
                <a16:creationId xmlns:a16="http://schemas.microsoft.com/office/drawing/2014/main" id="{5A81AEFC-D06B-7185-90B3-5066CE3A7D18}"/>
              </a:ext>
            </a:extLst>
          </p:cNvPr>
          <p:cNvSpPr>
            <a:spLocks noGrp="1"/>
          </p:cNvSpPr>
          <p:nvPr>
            <p:ph type="sldNum" sz="quarter" idx="12"/>
          </p:nvPr>
        </p:nvSpPr>
        <p:spPr/>
        <p:txBody>
          <a:bodyPr/>
          <a:lstStyle/>
          <a:p>
            <a:fld id="{346097E4-2930-9D48-A5CE-AF00B0E70697}" type="slidenum">
              <a:rPr lang="en-US" smtClean="0"/>
              <a:t>6</a:t>
            </a:fld>
            <a:endParaRPr lang="en-US"/>
          </a:p>
        </p:txBody>
      </p:sp>
    </p:spTree>
    <p:extLst>
      <p:ext uri="{BB962C8B-B14F-4D97-AF65-F5344CB8AC3E}">
        <p14:creationId xmlns:p14="http://schemas.microsoft.com/office/powerpoint/2010/main" val="312778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DCAE68-0D3C-AE98-43ED-75EA1D51AA7E}"/>
              </a:ext>
            </a:extLst>
          </p:cNvPr>
          <p:cNvSpPr>
            <a:spLocks noGrp="1"/>
          </p:cNvSpPr>
          <p:nvPr>
            <p:ph type="title"/>
          </p:nvPr>
        </p:nvSpPr>
        <p:spPr/>
        <p:txBody>
          <a:bodyPr>
            <a:normAutofit fontScale="90000"/>
          </a:bodyPr>
          <a:lstStyle/>
          <a:p>
            <a:r>
              <a:rPr lang="en-US" dirty="0"/>
              <a:t>Getting Started: Add New Slides</a:t>
            </a:r>
          </a:p>
        </p:txBody>
      </p:sp>
      <p:sp>
        <p:nvSpPr>
          <p:cNvPr id="2" name="Text Placeholder 1">
            <a:extLst>
              <a:ext uri="{FF2B5EF4-FFF2-40B4-BE49-F238E27FC236}">
                <a16:creationId xmlns:a16="http://schemas.microsoft.com/office/drawing/2014/main" id="{25E8B8C3-E51E-FC0C-AC9C-E5429080A65A}"/>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5168C1AD-D59D-973B-96C2-EF0A3848B78F}"/>
              </a:ext>
            </a:extLst>
          </p:cNvPr>
          <p:cNvSpPr>
            <a:spLocks noGrp="1"/>
          </p:cNvSpPr>
          <p:nvPr>
            <p:ph type="body" sz="quarter" idx="10"/>
          </p:nvPr>
        </p:nvSpPr>
        <p:spPr>
          <a:xfrm>
            <a:off x="466345" y="1335024"/>
            <a:ext cx="5172456" cy="4360385"/>
          </a:xfrm>
        </p:spPr>
        <p:txBody>
          <a:bodyPr/>
          <a:lstStyle/>
          <a:p>
            <a:pPr marL="342900" indent="-342900">
              <a:lnSpc>
                <a:spcPct val="100000"/>
              </a:lnSpc>
              <a:buFont typeface="+mj-lt"/>
              <a:buAutoNum type="arabicPeriod" startAt="5"/>
            </a:pPr>
            <a:r>
              <a:rPr lang="en-US" sz="2000" dirty="0"/>
              <a:t>Next, add new slides:</a:t>
            </a:r>
          </a:p>
          <a:p>
            <a:pPr lvl="1">
              <a:lnSpc>
                <a:spcPct val="100000"/>
              </a:lnSpc>
            </a:pPr>
            <a:r>
              <a:rPr lang="en-US" sz="2000" b="1" dirty="0">
                <a:solidFill>
                  <a:schemeClr val="accent5">
                    <a:lumMod val="75000"/>
                  </a:schemeClr>
                </a:solidFill>
              </a:rPr>
              <a:t>Home </a:t>
            </a:r>
            <a:r>
              <a:rPr lang="en-US" sz="2000" b="1" dirty="0">
                <a:solidFill>
                  <a:schemeClr val="accent5">
                    <a:lumMod val="75000"/>
                  </a:schemeClr>
                </a:solidFill>
                <a:sym typeface="Wingdings" pitchFamily="2" charset="2"/>
              </a:rPr>
              <a:t> New slide</a:t>
            </a:r>
          </a:p>
          <a:p>
            <a:pPr lvl="1">
              <a:lnSpc>
                <a:spcPct val="100000"/>
              </a:lnSpc>
            </a:pPr>
            <a:r>
              <a:rPr lang="en-US" sz="2000" dirty="0">
                <a:sym typeface="Wingdings" pitchFamily="2" charset="2"/>
              </a:rPr>
              <a:t>Pick the type of slide you need</a:t>
            </a:r>
          </a:p>
          <a:p>
            <a:pPr marL="342900" indent="-342900">
              <a:lnSpc>
                <a:spcPct val="100000"/>
              </a:lnSpc>
              <a:buFont typeface="+mj-lt"/>
              <a:buAutoNum type="arabicPeriod" startAt="6"/>
            </a:pPr>
            <a:r>
              <a:rPr lang="en-US" sz="2000" dirty="0">
                <a:sym typeface="Wingdings" pitchFamily="2" charset="2"/>
              </a:rPr>
              <a:t>If you want to, you can modify the chosen template to fit your content.</a:t>
            </a:r>
          </a:p>
          <a:p>
            <a:pPr marL="357188" indent="-342900">
              <a:lnSpc>
                <a:spcPct val="100000"/>
              </a:lnSpc>
              <a:buFont typeface="+mj-lt"/>
              <a:buAutoNum type="arabicPeriod" startAt="7"/>
            </a:pPr>
            <a:r>
              <a:rPr lang="en-US" sz="2000" dirty="0"/>
              <a:t>Use an empty slide or the PowerPoint “</a:t>
            </a:r>
            <a:r>
              <a:rPr lang="en-US" sz="2000" b="1" dirty="0">
                <a:solidFill>
                  <a:schemeClr val="accent5">
                    <a:lumMod val="75000"/>
                  </a:schemeClr>
                </a:solidFill>
              </a:rPr>
              <a:t>Insert</a:t>
            </a:r>
            <a:r>
              <a:rPr lang="en-US" sz="2000" dirty="0"/>
              <a:t>” tab to add tables, graphics, charts, diagrams, or formulas. This will make formatting your PowerPoint easier.</a:t>
            </a:r>
          </a:p>
          <a:p>
            <a:pPr marL="355600">
              <a:lnSpc>
                <a:spcPct val="100000"/>
              </a:lnSpc>
            </a:pPr>
            <a:endParaRPr lang="en-US" sz="2000" dirty="0">
              <a:sym typeface="Wingdings" pitchFamily="2" charset="2"/>
            </a:endParaRPr>
          </a:p>
          <a:p>
            <a:endParaRPr lang="en-US" sz="2000" dirty="0">
              <a:sym typeface="Wingdings" pitchFamily="2" charset="2"/>
            </a:endParaRPr>
          </a:p>
        </p:txBody>
      </p:sp>
      <p:pic>
        <p:nvPicPr>
          <p:cNvPr id="7" name="Picture 6" descr="A screenshot of using an empty slide or the PowerPoint “Insert” tab to add tables, graphics, charts, diagrams, or formulas. This will make formatting your PowerPoint easier.&#13;&#10;">
            <a:extLst>
              <a:ext uri="{FF2B5EF4-FFF2-40B4-BE49-F238E27FC236}">
                <a16:creationId xmlns:a16="http://schemas.microsoft.com/office/drawing/2014/main" id="{F1B96E55-A61E-FF32-D314-E745603D736D}"/>
              </a:ext>
            </a:extLst>
          </p:cNvPr>
          <p:cNvPicPr>
            <a:picLocks noChangeAspect="1"/>
          </p:cNvPicPr>
          <p:nvPr/>
        </p:nvPicPr>
        <p:blipFill>
          <a:blip r:embed="rId3"/>
          <a:stretch>
            <a:fillRect/>
          </a:stretch>
        </p:blipFill>
        <p:spPr>
          <a:xfrm>
            <a:off x="5948517" y="1889338"/>
            <a:ext cx="4368418" cy="3920504"/>
          </a:xfrm>
          <a:prstGeom prst="rect">
            <a:avLst/>
          </a:prstGeom>
          <a:ln>
            <a:solidFill>
              <a:schemeClr val="tx1"/>
            </a:solidFill>
          </a:ln>
        </p:spPr>
      </p:pic>
      <p:sp>
        <p:nvSpPr>
          <p:cNvPr id="5" name="Slide Number Placeholder 4">
            <a:extLst>
              <a:ext uri="{FF2B5EF4-FFF2-40B4-BE49-F238E27FC236}">
                <a16:creationId xmlns:a16="http://schemas.microsoft.com/office/drawing/2014/main" id="{E48D70A3-171B-C12E-4DB9-4E4E4D3E9214}"/>
              </a:ext>
            </a:extLst>
          </p:cNvPr>
          <p:cNvSpPr>
            <a:spLocks noGrp="1"/>
          </p:cNvSpPr>
          <p:nvPr>
            <p:ph type="sldNum" sz="quarter" idx="12"/>
          </p:nvPr>
        </p:nvSpPr>
        <p:spPr/>
        <p:txBody>
          <a:bodyPr/>
          <a:lstStyle/>
          <a:p>
            <a:fld id="{346097E4-2930-9D48-A5CE-AF00B0E70697}" type="slidenum">
              <a:rPr lang="en-US" smtClean="0"/>
              <a:t>7</a:t>
            </a:fld>
            <a:endParaRPr lang="en-US"/>
          </a:p>
        </p:txBody>
      </p:sp>
    </p:spTree>
    <p:extLst>
      <p:ext uri="{BB962C8B-B14F-4D97-AF65-F5344CB8AC3E}">
        <p14:creationId xmlns:p14="http://schemas.microsoft.com/office/powerpoint/2010/main" val="224992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3AAE94-C36D-FE04-FD3B-CDF8F3CB715A}"/>
              </a:ext>
            </a:extLst>
          </p:cNvPr>
          <p:cNvSpPr>
            <a:spLocks noGrp="1"/>
          </p:cNvSpPr>
          <p:nvPr>
            <p:ph type="title"/>
          </p:nvPr>
        </p:nvSpPr>
        <p:spPr/>
        <p:txBody>
          <a:bodyPr>
            <a:normAutofit fontScale="90000"/>
          </a:bodyPr>
          <a:lstStyle/>
          <a:p>
            <a:r>
              <a:rPr lang="en-US" dirty="0"/>
              <a:t>Design</a:t>
            </a:r>
          </a:p>
        </p:txBody>
      </p:sp>
      <p:sp>
        <p:nvSpPr>
          <p:cNvPr id="3" name="Text Placeholder 2">
            <a:extLst>
              <a:ext uri="{FF2B5EF4-FFF2-40B4-BE49-F238E27FC236}">
                <a16:creationId xmlns:a16="http://schemas.microsoft.com/office/drawing/2014/main" id="{D3339023-D5C9-2A44-B6CE-FA0912E04F5A}"/>
              </a:ext>
            </a:extLst>
          </p:cNvPr>
          <p:cNvSpPr>
            <a:spLocks noGrp="1"/>
          </p:cNvSpPr>
          <p:nvPr>
            <p:ph type="body" sz="quarter" idx="10"/>
          </p:nvPr>
        </p:nvSpPr>
        <p:spPr>
          <a:xfrm>
            <a:off x="466344" y="1335024"/>
            <a:ext cx="8450035" cy="4454706"/>
          </a:xfrm>
        </p:spPr>
        <p:txBody>
          <a:bodyPr/>
          <a:lstStyle/>
          <a:p>
            <a:r>
              <a:rPr lang="en-US" sz="2000" dirty="0"/>
              <a:t>Chose an appropriate theme for your presentation in the </a:t>
            </a:r>
            <a:r>
              <a:rPr lang="en-US" sz="2000" b="1" dirty="0">
                <a:solidFill>
                  <a:schemeClr val="accent5">
                    <a:lumMod val="75000"/>
                  </a:schemeClr>
                </a:solidFill>
              </a:rPr>
              <a:t>Design tab </a:t>
            </a:r>
            <a:r>
              <a:rPr lang="en-US" sz="2000" dirty="0"/>
              <a:t>or browse the Microsoft Office website for more themes.</a:t>
            </a:r>
          </a:p>
        </p:txBody>
      </p:sp>
      <p:pic>
        <p:nvPicPr>
          <p:cNvPr id="7" name="Picture 6" descr="A screenshot of a theme for your presentation in the Design tab or browse the Microsoft Office website for more themes.">
            <a:extLst>
              <a:ext uri="{FF2B5EF4-FFF2-40B4-BE49-F238E27FC236}">
                <a16:creationId xmlns:a16="http://schemas.microsoft.com/office/drawing/2014/main" id="{E8656E42-D7D9-FAD5-2F3D-E1E958229758}"/>
              </a:ext>
            </a:extLst>
          </p:cNvPr>
          <p:cNvPicPr>
            <a:picLocks noChangeAspect="1"/>
          </p:cNvPicPr>
          <p:nvPr/>
        </p:nvPicPr>
        <p:blipFill>
          <a:blip r:embed="rId3"/>
          <a:stretch>
            <a:fillRect/>
          </a:stretch>
        </p:blipFill>
        <p:spPr>
          <a:xfrm>
            <a:off x="2331465" y="2124033"/>
            <a:ext cx="7529069" cy="3849360"/>
          </a:xfrm>
          <a:prstGeom prst="rect">
            <a:avLst/>
          </a:prstGeom>
          <a:ln>
            <a:solidFill>
              <a:schemeClr val="tx1"/>
            </a:solidFill>
          </a:ln>
        </p:spPr>
      </p:pic>
      <p:sp>
        <p:nvSpPr>
          <p:cNvPr id="5" name="Slide Number Placeholder 4">
            <a:extLst>
              <a:ext uri="{FF2B5EF4-FFF2-40B4-BE49-F238E27FC236}">
                <a16:creationId xmlns:a16="http://schemas.microsoft.com/office/drawing/2014/main" id="{AC54E8E7-AC64-0B05-80FF-406F219630C1}"/>
              </a:ext>
            </a:extLst>
          </p:cNvPr>
          <p:cNvSpPr>
            <a:spLocks noGrp="1"/>
          </p:cNvSpPr>
          <p:nvPr>
            <p:ph type="sldNum" sz="quarter" idx="12"/>
          </p:nvPr>
        </p:nvSpPr>
        <p:spPr/>
        <p:txBody>
          <a:bodyPr/>
          <a:lstStyle/>
          <a:p>
            <a:fld id="{346097E4-2930-9D48-A5CE-AF00B0E70697}" type="slidenum">
              <a:rPr lang="en-US" smtClean="0"/>
              <a:t>8</a:t>
            </a:fld>
            <a:endParaRPr lang="en-US" dirty="0"/>
          </a:p>
        </p:txBody>
      </p:sp>
    </p:spTree>
    <p:extLst>
      <p:ext uri="{BB962C8B-B14F-4D97-AF65-F5344CB8AC3E}">
        <p14:creationId xmlns:p14="http://schemas.microsoft.com/office/powerpoint/2010/main" val="201295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7E9759-9CF4-F029-DFE6-F5E2ADFB14E6}"/>
              </a:ext>
            </a:extLst>
          </p:cNvPr>
          <p:cNvSpPr>
            <a:spLocks noGrp="1"/>
          </p:cNvSpPr>
          <p:nvPr>
            <p:ph type="title"/>
          </p:nvPr>
        </p:nvSpPr>
        <p:spPr/>
        <p:txBody>
          <a:bodyPr>
            <a:normAutofit fontScale="90000"/>
          </a:bodyPr>
          <a:lstStyle/>
          <a:p>
            <a:r>
              <a:rPr lang="en-US" dirty="0"/>
              <a:t>Contrast</a:t>
            </a:r>
          </a:p>
        </p:txBody>
      </p:sp>
      <p:sp>
        <p:nvSpPr>
          <p:cNvPr id="3" name="Text Placeholder 2">
            <a:extLst>
              <a:ext uri="{FF2B5EF4-FFF2-40B4-BE49-F238E27FC236}">
                <a16:creationId xmlns:a16="http://schemas.microsoft.com/office/drawing/2014/main" id="{45CE3F54-6C69-80C5-2051-1DE6859B2121}"/>
              </a:ext>
            </a:extLst>
          </p:cNvPr>
          <p:cNvSpPr>
            <a:spLocks noGrp="1"/>
          </p:cNvSpPr>
          <p:nvPr>
            <p:ph type="body" sz="quarter" idx="10"/>
          </p:nvPr>
        </p:nvSpPr>
        <p:spPr/>
        <p:txBody>
          <a:bodyPr/>
          <a:lstStyle/>
          <a:p>
            <a:r>
              <a:rPr lang="en-US" sz="2000" dirty="0"/>
              <a:t>To highlight important information in your presentation</a:t>
            </a:r>
          </a:p>
          <a:p>
            <a:pPr marL="457200" indent="-457200">
              <a:buFont typeface="+mj-lt"/>
              <a:buAutoNum type="arabicPeriod"/>
            </a:pPr>
            <a:r>
              <a:rPr lang="en-US" sz="2000" dirty="0"/>
              <a:t>Try using different font formats to create </a:t>
            </a:r>
            <a:r>
              <a:rPr lang="en-US" sz="2000" b="1" dirty="0"/>
              <a:t>contrast</a:t>
            </a:r>
            <a:r>
              <a:rPr lang="en-US" sz="2000" dirty="0"/>
              <a:t>.</a:t>
            </a:r>
          </a:p>
          <a:p>
            <a:pPr marL="457200" indent="-457200">
              <a:buFont typeface="+mj-lt"/>
              <a:buAutoNum type="arabicPeriod"/>
            </a:pPr>
            <a:r>
              <a:rPr lang="en-US" sz="2000" dirty="0"/>
              <a:t>Use visible colors and a big enough font</a:t>
            </a:r>
            <a:endParaRPr lang="en-US" dirty="0"/>
          </a:p>
          <a:p>
            <a:pPr algn="ctr"/>
            <a:r>
              <a:rPr lang="en-US" sz="4000" dirty="0"/>
              <a:t>Size </a:t>
            </a:r>
            <a:endParaRPr lang="en-US" dirty="0"/>
          </a:p>
          <a:p>
            <a:pPr algn="ctr"/>
            <a:r>
              <a:rPr lang="en-US" sz="2000" b="1" dirty="0">
                <a:solidFill>
                  <a:schemeClr val="accent5">
                    <a:lumMod val="75000"/>
                  </a:schemeClr>
                </a:solidFill>
              </a:rPr>
              <a:t>Color</a:t>
            </a:r>
            <a:r>
              <a:rPr lang="en-US" dirty="0"/>
              <a:t> Contrast</a:t>
            </a:r>
          </a:p>
          <a:p>
            <a:pPr algn="ctr"/>
            <a:r>
              <a:rPr lang="en-US" sz="2400" dirty="0">
                <a:latin typeface="Aharoni" panose="02010803020104030203" pitchFamily="2" charset="-79"/>
                <a:cs typeface="Aharoni" panose="02010803020104030203" pitchFamily="2" charset="-79"/>
              </a:rPr>
              <a:t>Type</a:t>
            </a:r>
            <a:r>
              <a:rPr lang="en-US" dirty="0"/>
              <a:t> Contrast</a:t>
            </a:r>
          </a:p>
          <a:p>
            <a:endParaRPr lang="en-US" dirty="0"/>
          </a:p>
          <a:p>
            <a:pPr marL="457200" indent="-457200">
              <a:buFont typeface="+mj-lt"/>
              <a:buAutoNum type="arabicPeriod" startAt="3"/>
            </a:pPr>
            <a:r>
              <a:rPr lang="en-US" sz="2000" dirty="0"/>
              <a:t>Remember to be consistent.</a:t>
            </a:r>
          </a:p>
          <a:p>
            <a:pPr marL="457200" indent="-457200">
              <a:buFont typeface="+mj-lt"/>
              <a:buAutoNum type="arabicPeriod" startAt="3"/>
            </a:pPr>
            <a:r>
              <a:rPr lang="en-US" sz="2000" dirty="0"/>
              <a:t>Unify slides</a:t>
            </a:r>
          </a:p>
          <a:p>
            <a:pPr marL="457200" indent="-457200">
              <a:buFont typeface="+mj-lt"/>
              <a:buAutoNum type="arabicPeriod" startAt="3"/>
            </a:pPr>
            <a:r>
              <a:rPr lang="en-US" sz="2000" dirty="0"/>
              <a:t>Control the white space</a:t>
            </a:r>
          </a:p>
          <a:p>
            <a:endParaRPr lang="en-US" dirty="0"/>
          </a:p>
        </p:txBody>
      </p:sp>
      <p:sp>
        <p:nvSpPr>
          <p:cNvPr id="5" name="Slide Number Placeholder 4">
            <a:extLst>
              <a:ext uri="{FF2B5EF4-FFF2-40B4-BE49-F238E27FC236}">
                <a16:creationId xmlns:a16="http://schemas.microsoft.com/office/drawing/2014/main" id="{E3B20B02-FECB-B7C1-976C-98E8B1E2CB7D}"/>
              </a:ext>
            </a:extLst>
          </p:cNvPr>
          <p:cNvSpPr>
            <a:spLocks noGrp="1"/>
          </p:cNvSpPr>
          <p:nvPr>
            <p:ph type="sldNum" sz="quarter" idx="12"/>
          </p:nvPr>
        </p:nvSpPr>
        <p:spPr/>
        <p:txBody>
          <a:bodyPr/>
          <a:lstStyle/>
          <a:p>
            <a:fld id="{346097E4-2930-9D48-A5CE-AF00B0E70697}" type="slidenum">
              <a:rPr lang="en-US" smtClean="0"/>
              <a:t>9</a:t>
            </a:fld>
            <a:endParaRPr lang="en-US"/>
          </a:p>
        </p:txBody>
      </p:sp>
    </p:spTree>
    <p:extLst>
      <p:ext uri="{BB962C8B-B14F-4D97-AF65-F5344CB8AC3E}">
        <p14:creationId xmlns:p14="http://schemas.microsoft.com/office/powerpoint/2010/main" val="217928507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esentation1" id="{58CD8B7C-5011-9843-9353-17E061D772B1}" vid="{EA13767D-C630-2546-A9B7-94E4AAF330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46778D8D98E94AAD03144786193D0D" ma:contentTypeVersion="20" ma:contentTypeDescription="Create a new document." ma:contentTypeScope="" ma:versionID="e9c86f72465c0136ddf71d00e8982fec">
  <xsd:schema xmlns:xsd="http://www.w3.org/2001/XMLSchema" xmlns:xs="http://www.w3.org/2001/XMLSchema" xmlns:p="http://schemas.microsoft.com/office/2006/metadata/properties" xmlns:ns2="066794b1-105b-4b92-b187-3d2ce68d7b5f" xmlns:ns3="b414a12a-3721-47f2-9660-b70f8cc9d6dc" targetNamespace="http://schemas.microsoft.com/office/2006/metadata/properties" ma:root="true" ma:fieldsID="d869561329c5b47b42bdd1d16055cf75" ns2:_="" ns3:_="">
    <xsd:import namespace="066794b1-105b-4b92-b187-3d2ce68d7b5f"/>
    <xsd:import namespace="b414a12a-3721-47f2-9660-b70f8cc9d6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794b1-105b-4b92-b187-3d2ce68d7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4a12a-3721-47f2-9660-b70f8cc9d6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2906a22-eb95-4b0d-8f3a-cc805531c490}" ma:internalName="TaxCatchAll" ma:showField="CatchAllData" ma:web="b414a12a-3721-47f2-9660-b70f8cc9d6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414a12a-3721-47f2-9660-b70f8cc9d6dc">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066794b1-105b-4b92-b187-3d2ce68d7b5f">
      <Terms xmlns="http://schemas.microsoft.com/office/infopath/2007/PartnerControls"/>
    </lcf76f155ced4ddcb4097134ff3c332f>
    <TaxCatchAll xmlns="b414a12a-3721-47f2-9660-b70f8cc9d6dc" xsi:nil="true"/>
  </documentManagement>
</p:properties>
</file>

<file path=customXml/itemProps1.xml><?xml version="1.0" encoding="utf-8"?>
<ds:datastoreItem xmlns:ds="http://schemas.openxmlformats.org/officeDocument/2006/customXml" ds:itemID="{F5B64EEB-1B4A-4920-AA44-E234D7D487D1}">
  <ds:schemaRefs>
    <ds:schemaRef ds:uri="http://schemas.microsoft.com/sharepoint/v3/contenttype/forms"/>
  </ds:schemaRefs>
</ds:datastoreItem>
</file>

<file path=customXml/itemProps2.xml><?xml version="1.0" encoding="utf-8"?>
<ds:datastoreItem xmlns:ds="http://schemas.openxmlformats.org/officeDocument/2006/customXml" ds:itemID="{82C3C401-579E-4FD6-B6D6-35E611B40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794b1-105b-4b92-b187-3d2ce68d7b5f"/>
    <ds:schemaRef ds:uri="b414a12a-3721-47f2-9660-b70f8cc9d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DE0D6C-581B-4814-98E7-EF172D5D46A1}">
  <ds:schemaRefs>
    <ds:schemaRef ds:uri="http://purl.org/dc/dcmitype/"/>
    <ds:schemaRef ds:uri="d6656b4d-3fa0-4709-acfb-d5e813445d1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37af3f4b-4b66-46f9-8456-831d9bc3e737"/>
    <ds:schemaRef ds:uri="http://www.w3.org/XML/1998/namespace"/>
    <ds:schemaRef ds:uri="b414a12a-3721-47f2-9660-b70f8cc9d6dc"/>
    <ds:schemaRef ds:uri="066794b1-105b-4b92-b187-3d2ce68d7b5f"/>
  </ds:schemaRefs>
</ds:datastoreItem>
</file>

<file path=docProps/app.xml><?xml version="1.0" encoding="utf-8"?>
<Properties xmlns="http://schemas.openxmlformats.org/officeDocument/2006/extended-properties" xmlns:vt="http://schemas.openxmlformats.org/officeDocument/2006/docPropsVTypes">
  <Template>Office Theme</Template>
  <TotalTime>651</TotalTime>
  <Words>2294</Words>
  <Application>Microsoft Macintosh PowerPoint</Application>
  <PresentationFormat>Widescreen</PresentationFormat>
  <Paragraphs>183</Paragraphs>
  <Slides>16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Franklin Gothic Book</vt:lpstr>
      <vt:lpstr>Calibri</vt:lpstr>
      <vt:lpstr>Helvetica</vt:lpstr>
      <vt:lpstr>Wingdings</vt:lpstr>
      <vt:lpstr>Optima</vt:lpstr>
      <vt:lpstr>Franklin Gothic Medium</vt:lpstr>
      <vt:lpstr>Arial</vt:lpstr>
      <vt:lpstr>Franklin Gothic Medium Cond</vt:lpstr>
      <vt:lpstr>Aharoni</vt:lpstr>
      <vt:lpstr>Office Theme</vt:lpstr>
      <vt:lpstr>Designing  Effective  PowerPoint Presentations</vt:lpstr>
      <vt:lpstr>Presentation  Overview </vt:lpstr>
      <vt:lpstr>The Rhetorical Situation</vt:lpstr>
      <vt:lpstr>Drafting</vt:lpstr>
      <vt:lpstr>Arrangement</vt:lpstr>
      <vt:lpstr>Getting Started: Save your New Presentation</vt:lpstr>
      <vt:lpstr>Getting Started: Add New Slides</vt:lpstr>
      <vt:lpstr>Design</vt:lpstr>
      <vt:lpstr>Contrast</vt:lpstr>
      <vt:lpstr>Transitions and Animations</vt:lpstr>
      <vt:lpstr>Creating Transitions</vt:lpstr>
      <vt:lpstr>Creating Animations</vt:lpstr>
      <vt:lpstr>Presentation Preview</vt:lpstr>
      <vt:lpstr>Save Your Presentation</vt:lpstr>
      <vt:lpstr>Exterior Content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Alexis Pitchford</dc:creator>
  <cp:lastModifiedBy>Juan Carlos Montoya Lopez</cp:lastModifiedBy>
  <cp:revision>19</cp:revision>
  <dcterms:created xsi:type="dcterms:W3CDTF">2025-06-05T17:11:38Z</dcterms:created>
  <dcterms:modified xsi:type="dcterms:W3CDTF">2026-06-15T20:14:58Z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0x010100B046778D8D98E94AAD03144786193D0D</vt:lpwstr>
  </property>
  <property fmtid="{D5CDD505-2E9C-101B-9397-08002B2CF9AE}" pid="3" name="MediaServiceImageTags">
    <vt:lpwstr/>
  </property>
  <property fmtid="{D5CDD505-2E9C-101B-9397-08002B2CF9AE}" pid="4" name="MSIP_Label_f7606f69-b0ae-4874-be30-7d43a3c7be10_Enabled">
    <vt:lpwstr>true</vt:lpwstr>
  </property>
  <property fmtid="{D5CDD505-2E9C-101B-9397-08002B2CF9AE}" pid="5" name="MSIP_Label_f7606f69-b0ae-4874-be30-7d43a3c7be10_SetDate">
    <vt:lpwstr>2025-06-05T17:13:55Z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02d452a0-3434-45a2-9505-19122170db3c</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ies>
</file>